
<file path=[Content_Types].xml><?xml version="1.0" encoding="utf-8"?>
<Types xmlns="http://schemas.openxmlformats.org/package/2006/content-types">
  <Default Extension="mp3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2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746" autoAdjust="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A10595D-D998-4D4F-A3C0-3F3AD739180F}" type="datetimeFigureOut">
              <a:rPr lang="es-CO" smtClean="0"/>
              <a:t>05/04/2019</a:t>
            </a:fld>
            <a:endParaRPr lang="es-CO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CO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6D15096-06F5-4A9C-B34B-C16728EFD7F1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95D-D998-4D4F-A3C0-3F3AD739180F}" type="datetimeFigureOut">
              <a:rPr lang="es-CO" smtClean="0"/>
              <a:t>05/04/2019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5096-06F5-4A9C-B34B-C16728EFD7F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95D-D998-4D4F-A3C0-3F3AD739180F}" type="datetimeFigureOut">
              <a:rPr lang="es-CO" smtClean="0"/>
              <a:t>05/04/2019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5096-06F5-4A9C-B34B-C16728EFD7F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A10595D-D998-4D4F-A3C0-3F3AD739180F}" type="datetimeFigureOut">
              <a:rPr lang="es-CO" smtClean="0"/>
              <a:t>05/04/2019</a:t>
            </a:fld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6D15096-06F5-4A9C-B34B-C16728EFD7F1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A10595D-D998-4D4F-A3C0-3F3AD739180F}" type="datetimeFigureOut">
              <a:rPr lang="es-CO" smtClean="0"/>
              <a:t>05/04/2019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CO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6D15096-06F5-4A9C-B34B-C16728EFD7F1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95D-D998-4D4F-A3C0-3F3AD739180F}" type="datetimeFigureOut">
              <a:rPr lang="es-CO" smtClean="0"/>
              <a:t>05/04/2019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5096-06F5-4A9C-B34B-C16728EFD7F1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95D-D998-4D4F-A3C0-3F3AD739180F}" type="datetimeFigureOut">
              <a:rPr lang="es-CO" smtClean="0"/>
              <a:t>05/04/2019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5096-06F5-4A9C-B34B-C16728EFD7F1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A10595D-D998-4D4F-A3C0-3F3AD739180F}" type="datetimeFigureOut">
              <a:rPr lang="es-CO" smtClean="0"/>
              <a:t>05/04/2019</a:t>
            </a:fld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6D15096-06F5-4A9C-B34B-C16728EFD7F1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95D-D998-4D4F-A3C0-3F3AD739180F}" type="datetimeFigureOut">
              <a:rPr lang="es-CO" smtClean="0"/>
              <a:t>05/04/2019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5096-06F5-4A9C-B34B-C16728EFD7F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A10595D-D998-4D4F-A3C0-3F3AD739180F}" type="datetimeFigureOut">
              <a:rPr lang="es-CO" smtClean="0"/>
              <a:t>05/04/2019</a:t>
            </a:fld>
            <a:endParaRPr lang="es-CO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6D15096-06F5-4A9C-B34B-C16728EFD7F1}" type="slidenum">
              <a:rPr lang="es-CO" smtClean="0"/>
              <a:t>‹Nº›</a:t>
            </a:fld>
            <a:endParaRPr lang="es-CO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A10595D-D998-4D4F-A3C0-3F3AD739180F}" type="datetimeFigureOut">
              <a:rPr lang="es-CO" smtClean="0"/>
              <a:t>05/04/2019</a:t>
            </a:fld>
            <a:endParaRPr lang="es-C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6D15096-06F5-4A9C-B34B-C16728EFD7F1}" type="slidenum">
              <a:rPr lang="es-CO" smtClean="0"/>
              <a:t>‹Nº›</a:t>
            </a:fld>
            <a:endParaRPr lang="es-CO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A10595D-D998-4D4F-A3C0-3F3AD739180F}" type="datetimeFigureOut">
              <a:rPr lang="es-CO" smtClean="0"/>
              <a:t>05/04/2019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6D15096-06F5-4A9C-B34B-C16728EFD7F1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059832" y="980728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CO" sz="4000" dirty="0" smtClean="0">
                <a:latin typeface="Algerian" pitchFamily="82" charset="0"/>
              </a:rPr>
              <a:t>Unidad tres</a:t>
            </a:r>
          </a:p>
          <a:p>
            <a:pPr algn="ctr"/>
            <a:r>
              <a:rPr lang="es-CO" sz="4000" dirty="0" smtClean="0">
                <a:latin typeface="Algerian" pitchFamily="82" charset="0"/>
              </a:rPr>
              <a:t>Actividad DOS</a:t>
            </a:r>
            <a:endParaRPr lang="es-CO" sz="4000" dirty="0">
              <a:latin typeface="Algerian" pitchFamily="82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430016" y="3740839"/>
            <a:ext cx="6246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 smtClean="0"/>
              <a:t>YESICA JOHANNA CUBILLOS FONSECA</a:t>
            </a:r>
          </a:p>
          <a:p>
            <a:endParaRPr lang="es-CO" dirty="0" smtClean="0"/>
          </a:p>
          <a:p>
            <a:endParaRPr lang="es-CO" dirty="0" smtClean="0"/>
          </a:p>
          <a:p>
            <a:pPr algn="ctr"/>
            <a:r>
              <a:rPr lang="es-CO" dirty="0" smtClean="0"/>
              <a:t>2019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5241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483768" y="305301"/>
            <a:ext cx="5256584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bacon</a:t>
            </a:r>
            <a:r>
              <a:rPr lang="es-CO" sz="2000" dirty="0"/>
              <a:t> -  panceta</a:t>
            </a:r>
            <a:br>
              <a:rPr lang="es-CO" sz="2000" dirty="0"/>
            </a:br>
            <a:r>
              <a:rPr lang="es-CO" sz="2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baked</a:t>
            </a:r>
            <a:r>
              <a:rPr lang="es-CO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potatoes</a:t>
            </a:r>
            <a:r>
              <a:rPr lang="es-CO" sz="2000" dirty="0"/>
              <a:t> </a:t>
            </a:r>
            <a:r>
              <a:rPr lang="es-CO" sz="2000" dirty="0" smtClean="0"/>
              <a:t>- </a:t>
            </a:r>
            <a:r>
              <a:rPr lang="es-CO" sz="2000" dirty="0"/>
              <a:t>papas al horno</a:t>
            </a:r>
            <a:br>
              <a:rPr lang="es-CO" sz="2000" dirty="0"/>
            </a:br>
            <a:r>
              <a:rPr lang="es-CO" sz="2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beef</a:t>
            </a:r>
            <a:r>
              <a:rPr lang="es-CO" sz="2000" dirty="0"/>
              <a:t>  -  carne vacuna</a:t>
            </a:r>
            <a:br>
              <a:rPr lang="es-CO" sz="2000" dirty="0"/>
            </a:br>
            <a:r>
              <a:rPr lang="es-CO" sz="2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beef</a:t>
            </a:r>
            <a:r>
              <a:rPr lang="es-CO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steak</a:t>
            </a:r>
            <a:r>
              <a:rPr lang="es-CO" sz="2000" dirty="0"/>
              <a:t>   -  bistec</a:t>
            </a:r>
          </a:p>
          <a:p>
            <a:r>
              <a:rPr lang="en-US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blood sausage  </a:t>
            </a:r>
            <a:r>
              <a:rPr lang="en-US" sz="2000" dirty="0"/>
              <a:t>-  </a:t>
            </a:r>
            <a:r>
              <a:rPr lang="en-US" sz="2000" dirty="0" smtClean="0"/>
              <a:t>morcilla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canneloni</a:t>
            </a:r>
            <a:r>
              <a:rPr lang="en-US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US" sz="2000" dirty="0"/>
              <a:t> -  canelones</a:t>
            </a:r>
            <a:br>
              <a:rPr lang="en-US" sz="2000" dirty="0"/>
            </a:br>
            <a:r>
              <a:rPr lang="en-US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cheese</a:t>
            </a:r>
            <a:r>
              <a:rPr lang="en-US" sz="2000" dirty="0"/>
              <a:t>  -  queso</a:t>
            </a:r>
            <a:endParaRPr lang="es-CO" sz="2000" dirty="0"/>
          </a:p>
          <a:p>
            <a:r>
              <a:rPr lang="en-US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cheeseburger</a:t>
            </a:r>
            <a:r>
              <a:rPr lang="en-US" sz="2000" dirty="0" smtClean="0"/>
              <a:t>- hamburguesa </a:t>
            </a:r>
            <a:r>
              <a:rPr lang="en-US" sz="2000" dirty="0"/>
              <a:t>de queso</a:t>
            </a:r>
            <a:br>
              <a:rPr lang="en-US" sz="2000" dirty="0"/>
            </a:br>
            <a:r>
              <a:rPr lang="en-US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chicken</a:t>
            </a:r>
            <a:r>
              <a:rPr lang="en-US" sz="2000" dirty="0"/>
              <a:t>  -  pollo</a:t>
            </a:r>
            <a:br>
              <a:rPr lang="en-US" sz="2000" dirty="0"/>
            </a:br>
            <a:r>
              <a:rPr lang="en-US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cold cuts </a:t>
            </a:r>
            <a:r>
              <a:rPr lang="en-US" sz="2000" dirty="0"/>
              <a:t> -  fiambres</a:t>
            </a:r>
            <a:br>
              <a:rPr lang="en-US" sz="2000" dirty="0"/>
            </a:br>
            <a:r>
              <a:rPr lang="en-US" sz="2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french</a:t>
            </a:r>
            <a:r>
              <a:rPr lang="en-US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fries </a:t>
            </a:r>
            <a:r>
              <a:rPr lang="en-US" sz="2000" dirty="0"/>
              <a:t>- papas fritas </a:t>
            </a:r>
            <a:br>
              <a:rPr lang="en-US" sz="2000" dirty="0"/>
            </a:br>
            <a:r>
              <a:rPr lang="en-US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fried chicken</a:t>
            </a:r>
            <a:r>
              <a:rPr lang="en-US" sz="2000" i="1" dirty="0"/>
              <a:t> </a:t>
            </a:r>
            <a:r>
              <a:rPr lang="en-US" sz="2000" dirty="0"/>
              <a:t> -  pollo </a:t>
            </a:r>
            <a:r>
              <a:rPr lang="en-US" sz="2000" dirty="0" smtClean="0"/>
              <a:t>frito</a:t>
            </a:r>
          </a:p>
          <a:p>
            <a:r>
              <a:rPr lang="en-US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ground meat</a:t>
            </a:r>
            <a:r>
              <a:rPr lang="en-US" dirty="0"/>
              <a:t>  -  carne picada</a:t>
            </a:r>
            <a:endParaRPr lang="es-CO" dirty="0"/>
          </a:p>
          <a:p>
            <a:r>
              <a:rPr lang="en-US" sz="2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</a:t>
            </a:r>
            <a:r>
              <a:rPr lang="en-US" dirty="0" smtClean="0"/>
              <a:t>  -  jamón</a:t>
            </a:r>
            <a:br>
              <a:rPr lang="en-US" dirty="0" smtClean="0"/>
            </a:br>
            <a:r>
              <a:rPr lang="en-US" sz="2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hamburger</a:t>
            </a:r>
            <a:r>
              <a:rPr lang="en-US" dirty="0" smtClean="0"/>
              <a:t>   -  hamburguesa</a:t>
            </a:r>
            <a:br>
              <a:rPr lang="en-US" dirty="0" smtClean="0"/>
            </a:br>
            <a:r>
              <a:rPr lang="en-US" sz="2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 dog  </a:t>
            </a:r>
            <a:r>
              <a:rPr lang="en-US" dirty="0" smtClean="0"/>
              <a:t>  -  salchicha</a:t>
            </a:r>
            <a:br>
              <a:rPr lang="en-US" dirty="0" smtClean="0"/>
            </a:br>
            <a:r>
              <a:rPr lang="en-US" sz="2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kidneys </a:t>
            </a:r>
            <a:r>
              <a:rPr lang="en-US" dirty="0" smtClean="0"/>
              <a:t> -  riñones</a:t>
            </a:r>
            <a:endParaRPr lang="es-CO" dirty="0" smtClean="0"/>
          </a:p>
          <a:p>
            <a:endParaRPr lang="es-CO" b="1" i="1" dirty="0"/>
          </a:p>
        </p:txBody>
      </p:sp>
      <p:pic>
        <p:nvPicPr>
          <p:cNvPr id="3" name="AUD-20190405-WA0011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80312" y="2132856"/>
            <a:ext cx="1512168" cy="160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0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78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131840" y="909295"/>
            <a:ext cx="43204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lamb</a:t>
            </a:r>
            <a:r>
              <a:rPr lang="es-CO" dirty="0" smtClean="0"/>
              <a:t>  -  cordero</a:t>
            </a:r>
            <a:br>
              <a:rPr lang="es-CO" dirty="0" smtClean="0"/>
            </a:br>
            <a:r>
              <a:rPr lang="es-CO" sz="2000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lasagne</a:t>
            </a:r>
            <a:r>
              <a:rPr lang="es-CO" sz="2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CO" dirty="0" smtClean="0"/>
              <a:t>  - lasaña</a:t>
            </a:r>
            <a:br>
              <a:rPr lang="es-CO" dirty="0" smtClean="0"/>
            </a:br>
            <a:r>
              <a:rPr lang="es-CO" sz="2000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liver</a:t>
            </a:r>
            <a:r>
              <a:rPr lang="es-CO" dirty="0" smtClean="0"/>
              <a:t>    - hígado</a:t>
            </a:r>
            <a:br>
              <a:rPr lang="es-CO" dirty="0" smtClean="0"/>
            </a:br>
            <a:r>
              <a:rPr lang="es-CO" sz="2000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macaroni</a:t>
            </a:r>
            <a:r>
              <a:rPr lang="es-CO" dirty="0" smtClean="0"/>
              <a:t>  - macarrones</a:t>
            </a:r>
          </a:p>
          <a:p>
            <a:r>
              <a:rPr lang="es-CO" sz="2000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mashed</a:t>
            </a:r>
            <a:r>
              <a:rPr lang="es-CO" sz="2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potatoes</a:t>
            </a:r>
            <a:r>
              <a:rPr lang="es-CO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CO" dirty="0"/>
              <a:t> - puré de papas</a:t>
            </a:r>
            <a:br>
              <a:rPr lang="es-CO" dirty="0"/>
            </a:br>
            <a:r>
              <a:rPr lang="es-CO" sz="2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mayonnaise</a:t>
            </a:r>
            <a:r>
              <a:rPr lang="es-CO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CO" dirty="0"/>
              <a:t> - mayonesa</a:t>
            </a:r>
            <a:br>
              <a:rPr lang="es-CO" dirty="0"/>
            </a:br>
            <a:r>
              <a:rPr lang="es-CO" sz="2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meatballs</a:t>
            </a:r>
            <a:r>
              <a:rPr lang="es-CO" dirty="0"/>
              <a:t>  - albóndigas</a:t>
            </a:r>
            <a:br>
              <a:rPr lang="es-CO" dirty="0"/>
            </a:br>
            <a:endParaRPr lang="es-CO" dirty="0"/>
          </a:p>
          <a:p>
            <a:r>
              <a:rPr lang="es-CO" sz="2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omelet</a:t>
            </a:r>
            <a:r>
              <a:rPr lang="es-CO" dirty="0"/>
              <a:t>  - tortilla</a:t>
            </a:r>
            <a:br>
              <a:rPr lang="es-CO" dirty="0"/>
            </a:br>
            <a:r>
              <a:rPr lang="es-CO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pasta</a:t>
            </a:r>
            <a:r>
              <a:rPr lang="es-CO" dirty="0"/>
              <a:t> </a:t>
            </a:r>
            <a:r>
              <a:rPr lang="es-CO" dirty="0" smtClean="0"/>
              <a:t>- </a:t>
            </a:r>
            <a:r>
              <a:rPr lang="es-CO" dirty="0"/>
              <a:t>pasta</a:t>
            </a:r>
            <a:br>
              <a:rPr lang="es-CO" dirty="0"/>
            </a:br>
            <a:r>
              <a:rPr lang="es-CO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pizza </a:t>
            </a:r>
            <a:r>
              <a:rPr lang="es-CO" dirty="0"/>
              <a:t> - pizza</a:t>
            </a:r>
            <a:br>
              <a:rPr lang="es-CO" dirty="0"/>
            </a:br>
            <a:r>
              <a:rPr lang="es-CO" sz="2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pork</a:t>
            </a:r>
            <a:r>
              <a:rPr lang="es-CO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- </a:t>
            </a:r>
            <a:r>
              <a:rPr lang="es-CO" dirty="0"/>
              <a:t>carne de </a:t>
            </a:r>
            <a:r>
              <a:rPr lang="es-CO" dirty="0" smtClean="0"/>
              <a:t>cerdo</a:t>
            </a:r>
          </a:p>
          <a:p>
            <a:endParaRPr lang="es-CO" dirty="0"/>
          </a:p>
        </p:txBody>
      </p:sp>
      <p:pic>
        <p:nvPicPr>
          <p:cNvPr id="3" name="AUD-20190405-WA0012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147520" y="1772816"/>
            <a:ext cx="1312912" cy="16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4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23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123728" y="1844824"/>
            <a:ext cx="646246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200" dirty="0">
                <a:latin typeface="Algerian" pitchFamily="82" charset="0"/>
              </a:rPr>
              <a:t>PARTE 2</a:t>
            </a:r>
          </a:p>
          <a:p>
            <a:r>
              <a:rPr lang="es-CO" dirty="0"/>
              <a:t>Ordene las siguientes palabras, como se muestra en el ejemplo:</a:t>
            </a:r>
          </a:p>
          <a:p>
            <a:r>
              <a:rPr lang="en-US" dirty="0"/>
              <a:t>is /name/what/your/ ? </a:t>
            </a:r>
            <a:r>
              <a:rPr lang="en-US" dirty="0" smtClean="0"/>
              <a:t>/   </a:t>
            </a:r>
            <a:r>
              <a:rPr lang="en-US" dirty="0" smtClean="0"/>
              <a:t>      What </a:t>
            </a:r>
            <a:r>
              <a:rPr lang="en-US" dirty="0"/>
              <a:t>is your name?</a:t>
            </a:r>
            <a:endParaRPr lang="es-CO" dirty="0"/>
          </a:p>
          <a:p>
            <a:r>
              <a:rPr lang="en-US" dirty="0"/>
              <a:t> </a:t>
            </a:r>
            <a:endParaRPr lang="es-CO" dirty="0"/>
          </a:p>
          <a:p>
            <a:r>
              <a:rPr lang="en-US" dirty="0"/>
              <a:t>May/ how/ you / I / help</a:t>
            </a:r>
            <a:r>
              <a:rPr lang="en-US" dirty="0" smtClean="0"/>
              <a:t>/?   </a:t>
            </a:r>
            <a:r>
              <a:rPr lang="en-US" dirty="0" smtClean="0"/>
              <a:t>      </a:t>
            </a:r>
            <a:r>
              <a:rPr lang="en-US" dirty="0"/>
              <a:t>I you help may how</a:t>
            </a:r>
            <a:endParaRPr lang="es-CO" dirty="0"/>
          </a:p>
          <a:p>
            <a:r>
              <a:rPr lang="en-US" dirty="0"/>
              <a:t>Do/want/drink/you/what/to</a:t>
            </a:r>
            <a:r>
              <a:rPr lang="en-US" dirty="0" smtClean="0"/>
              <a:t>/ ? </a:t>
            </a:r>
            <a:r>
              <a:rPr lang="en-US" dirty="0" smtClean="0"/>
              <a:t>   </a:t>
            </a:r>
            <a:r>
              <a:rPr lang="en-US" dirty="0"/>
              <a:t>What you do drink to want</a:t>
            </a:r>
            <a:endParaRPr lang="es-CO" dirty="0"/>
          </a:p>
        </p:txBody>
      </p:sp>
      <p:pic>
        <p:nvPicPr>
          <p:cNvPr id="3" name="AUD-20190405-WA0013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39904" y="4866200"/>
            <a:ext cx="2132295" cy="104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0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45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699792" y="1138140"/>
            <a:ext cx="48245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Hello welcome to the   </a:t>
            </a:r>
            <a:r>
              <a:rPr lang="en-US" dirty="0" smtClean="0"/>
              <a:t>Restaurant</a:t>
            </a:r>
          </a:p>
          <a:p>
            <a:endParaRPr lang="es-CO" dirty="0"/>
          </a:p>
          <a:p>
            <a:pPr marL="285750" indent="-285750">
              <a:buFontTx/>
              <a:buChar char="-"/>
            </a:pPr>
            <a:r>
              <a:rPr lang="en-US" dirty="0" smtClean="0"/>
              <a:t>Mr</a:t>
            </a:r>
            <a:r>
              <a:rPr lang="en-US" dirty="0"/>
              <a:t>. what is can? I do for you</a:t>
            </a:r>
            <a:r>
              <a:rPr lang="en-US" dirty="0" smtClean="0"/>
              <a:t>?</a:t>
            </a:r>
            <a:endParaRPr lang="es-CO" dirty="0"/>
          </a:p>
          <a:p>
            <a:r>
              <a:rPr lang="en-US" dirty="0"/>
              <a:t> </a:t>
            </a:r>
            <a:endParaRPr lang="es-CO" dirty="0"/>
          </a:p>
          <a:p>
            <a:r>
              <a:rPr lang="en-US" dirty="0"/>
              <a:t>-       </a:t>
            </a:r>
            <a:r>
              <a:rPr lang="en-US" dirty="0" smtClean="0"/>
              <a:t>Than I you</a:t>
            </a:r>
            <a:r>
              <a:rPr lang="en-US" dirty="0"/>
              <a:t> </a:t>
            </a:r>
            <a:endParaRPr lang="es-CO" dirty="0"/>
          </a:p>
          <a:p>
            <a:r>
              <a:rPr lang="en-US" dirty="0"/>
              <a:t>-       Give me some _eggs and a cup of </a:t>
            </a:r>
            <a:r>
              <a:rPr lang="en-US" dirty="0" smtClean="0"/>
              <a:t>coffee</a:t>
            </a:r>
            <a:endParaRPr lang="es-CO" dirty="0"/>
          </a:p>
          <a:p>
            <a:r>
              <a:rPr lang="en-US" dirty="0"/>
              <a:t> </a:t>
            </a:r>
            <a:endParaRPr lang="es-CO" dirty="0"/>
          </a:p>
          <a:p>
            <a:r>
              <a:rPr lang="en-US" dirty="0"/>
              <a:t>-       Yes sir here is your  </a:t>
            </a:r>
            <a:r>
              <a:rPr lang="en-US" dirty="0" err="1" smtClean="0"/>
              <a:t>orden</a:t>
            </a:r>
            <a:endParaRPr lang="es-CO" dirty="0"/>
          </a:p>
          <a:p>
            <a:r>
              <a:rPr lang="en-US" dirty="0"/>
              <a:t> </a:t>
            </a:r>
            <a:endParaRPr lang="es-CO" dirty="0"/>
          </a:p>
          <a:p>
            <a:r>
              <a:rPr lang="en-US" dirty="0"/>
              <a:t>-       Thanks is delicious</a:t>
            </a:r>
            <a:endParaRPr lang="es-CO" dirty="0"/>
          </a:p>
          <a:p>
            <a:r>
              <a:rPr lang="en-US" dirty="0"/>
              <a:t> </a:t>
            </a:r>
            <a:endParaRPr lang="es-CO" dirty="0"/>
          </a:p>
          <a:p>
            <a:r>
              <a:rPr lang="en-US" dirty="0"/>
              <a:t>-       How much it is?</a:t>
            </a:r>
            <a:endParaRPr lang="es-CO" dirty="0"/>
          </a:p>
          <a:p>
            <a:r>
              <a:rPr lang="en-US" dirty="0"/>
              <a:t> </a:t>
            </a:r>
            <a:endParaRPr lang="es-CO" dirty="0"/>
          </a:p>
          <a:p>
            <a:r>
              <a:rPr lang="en-US" dirty="0"/>
              <a:t>-       It is just Twenty dollars</a:t>
            </a:r>
            <a:endParaRPr lang="es-CO" dirty="0"/>
          </a:p>
          <a:p>
            <a:r>
              <a:rPr lang="en-US" dirty="0"/>
              <a:t> </a:t>
            </a:r>
            <a:endParaRPr lang="es-CO" dirty="0"/>
          </a:p>
          <a:p>
            <a:r>
              <a:rPr lang="en-US" dirty="0"/>
              <a:t>-       Ok here is the money thanks</a:t>
            </a:r>
            <a:endParaRPr lang="es-CO" dirty="0"/>
          </a:p>
          <a:p>
            <a:r>
              <a:rPr lang="en-US" dirty="0"/>
              <a:t> </a:t>
            </a:r>
            <a:endParaRPr lang="es-CO" dirty="0"/>
          </a:p>
        </p:txBody>
      </p:sp>
      <p:pic>
        <p:nvPicPr>
          <p:cNvPr id="3" name="AUD-20190405-WA0016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444208" y="3538797"/>
            <a:ext cx="2304256" cy="240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9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80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55576" y="1707773"/>
            <a:ext cx="78488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i="1" dirty="0">
                <a:latin typeface="Andalus" pitchFamily="18" charset="-78"/>
                <a:cs typeface="Andalus" pitchFamily="18" charset="-78"/>
              </a:rPr>
              <a:t>Lo importante en la vida no es ir celebrando nuestros éxitos sino ir aprendiendo de nuestros fracasos. Solo así podremos seguir </a:t>
            </a:r>
            <a:r>
              <a:rPr lang="es-CO" sz="2800" i="1" dirty="0" smtClean="0">
                <a:latin typeface="Andalus" pitchFamily="18" charset="-78"/>
                <a:cs typeface="Andalus" pitchFamily="18" charset="-78"/>
              </a:rPr>
              <a:t>creciendo</a:t>
            </a:r>
          </a:p>
          <a:p>
            <a:pPr algn="ctr"/>
            <a:r>
              <a:rPr lang="en-US" sz="3200" i="1" dirty="0"/>
              <a:t/>
            </a:r>
            <a:br>
              <a:rPr lang="en-US" sz="3200" i="1" dirty="0"/>
            </a:br>
            <a:r>
              <a:rPr lang="en-US" sz="2800" i="1" dirty="0"/>
              <a:t>The important thing in life is not to celebrate our successes but to learn from our failures. Only then can we continue to grow</a:t>
            </a:r>
            <a:endParaRPr lang="es-CO" sz="1600" i="1" dirty="0"/>
          </a:p>
        </p:txBody>
      </p:sp>
    </p:spTree>
    <p:extLst>
      <p:ext uri="{BB962C8B-B14F-4D97-AF65-F5344CB8AC3E}">
        <p14:creationId xmlns:p14="http://schemas.microsoft.com/office/powerpoint/2010/main" val="3975606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ROJO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384</TotalTime>
  <Words>101</Words>
  <Application>Microsoft Office PowerPoint</Application>
  <PresentationFormat>Presentación en pantalla (4:3)</PresentationFormat>
  <Paragraphs>39</Paragraphs>
  <Slides>6</Slides>
  <Notes>0</Notes>
  <HiddenSlides>0</HiddenSlides>
  <MMClips>4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Mirador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Yess</dc:creator>
  <cp:lastModifiedBy>Yess</cp:lastModifiedBy>
  <cp:revision>22</cp:revision>
  <dcterms:created xsi:type="dcterms:W3CDTF">2019-03-31T03:31:17Z</dcterms:created>
  <dcterms:modified xsi:type="dcterms:W3CDTF">2019-04-06T02:38:48Z</dcterms:modified>
</cp:coreProperties>
</file>