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1FB5B3-D2CC-4131-B8C0-4D041279280B}" type="datetimeFigureOut">
              <a:rPr lang="es-ES" smtClean="0"/>
              <a:pPr/>
              <a:t>05/04/2019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B75D0D-5271-44B9-B29C-4F6A4B47E067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Users\fsabogal\Desktop\record-5-4-2019_10-03-37.mp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434312"/>
          </a:xfrm>
        </p:spPr>
        <p:txBody>
          <a:bodyPr>
            <a:normAutofit/>
          </a:bodyPr>
          <a:lstStyle/>
          <a:p>
            <a:pPr algn="ctr"/>
            <a:r>
              <a:rPr lang="es-MX" sz="2400" dirty="0" smtClean="0"/>
              <a:t>ACTIVIDA  2 UNIDAD 3 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764704"/>
            <a:ext cx="3096344" cy="5472608"/>
          </a:xfrm>
        </p:spPr>
        <p:txBody>
          <a:bodyPr/>
          <a:lstStyle/>
          <a:p>
            <a:r>
              <a:rPr lang="es-ES" dirty="0" smtClean="0"/>
              <a:t>arroz :  rice</a:t>
            </a:r>
          </a:p>
          <a:p>
            <a:r>
              <a:rPr lang="es-ES" dirty="0" smtClean="0"/>
              <a:t>pastas:  pasta</a:t>
            </a:r>
          </a:p>
          <a:p>
            <a:r>
              <a:rPr lang="es-ES" dirty="0" smtClean="0"/>
              <a:t>salchicha: </a:t>
            </a:r>
            <a:r>
              <a:rPr lang="es-ES" dirty="0" err="1" smtClean="0"/>
              <a:t>sausage</a:t>
            </a:r>
            <a:endParaRPr lang="es-ES" dirty="0" smtClean="0"/>
          </a:p>
          <a:p>
            <a:r>
              <a:rPr lang="es-ES" dirty="0" smtClean="0"/>
              <a:t>huevos:  </a:t>
            </a:r>
            <a:r>
              <a:rPr lang="es-ES" dirty="0" err="1" smtClean="0"/>
              <a:t>eggs</a:t>
            </a:r>
            <a:endParaRPr lang="es-ES" dirty="0" smtClean="0"/>
          </a:p>
          <a:p>
            <a:r>
              <a:rPr lang="es-ES" dirty="0" smtClean="0"/>
              <a:t>carnes:  </a:t>
            </a:r>
            <a:r>
              <a:rPr lang="es-ES" dirty="0" err="1" smtClean="0"/>
              <a:t>meats</a:t>
            </a:r>
            <a:endParaRPr lang="es-ES" dirty="0" smtClean="0"/>
          </a:p>
          <a:p>
            <a:r>
              <a:rPr lang="es-ES" dirty="0" smtClean="0"/>
              <a:t>pollo: </a:t>
            </a:r>
            <a:r>
              <a:rPr lang="es-ES" dirty="0" err="1" smtClean="0"/>
              <a:t>chicken</a:t>
            </a:r>
            <a:endParaRPr lang="es-ES" dirty="0" smtClean="0"/>
          </a:p>
          <a:p>
            <a:r>
              <a:rPr lang="es-ES" dirty="0" smtClean="0"/>
              <a:t>pescado:  </a:t>
            </a:r>
            <a:r>
              <a:rPr lang="es-ES" dirty="0" err="1" smtClean="0"/>
              <a:t>fish</a:t>
            </a:r>
            <a:endParaRPr lang="es-ES" dirty="0" smtClean="0"/>
          </a:p>
          <a:p>
            <a:r>
              <a:rPr lang="es-ES" dirty="0" smtClean="0"/>
              <a:t>Plátano: banana</a:t>
            </a:r>
          </a:p>
          <a:p>
            <a:r>
              <a:rPr lang="es-ES" dirty="0" smtClean="0"/>
              <a:t>ensalada: salad</a:t>
            </a:r>
          </a:p>
          <a:p>
            <a:r>
              <a:rPr lang="es-ES" dirty="0" smtClean="0"/>
              <a:t>camarón: </a:t>
            </a:r>
            <a:r>
              <a:rPr lang="es-ES" dirty="0" err="1" smtClean="0"/>
              <a:t>shrimp</a:t>
            </a:r>
            <a:endParaRPr lang="es-ES" dirty="0" smtClean="0"/>
          </a:p>
          <a:p>
            <a:r>
              <a:rPr lang="es-ES" dirty="0" smtClean="0"/>
              <a:t>salmón: Salmon</a:t>
            </a:r>
          </a:p>
          <a:p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491880" y="764704"/>
            <a:ext cx="5400600" cy="54726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arroz con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pollo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s-ES" sz="2400" dirty="0" err="1" smtClean="0"/>
              <a:t>chicken</a:t>
            </a:r>
            <a:r>
              <a:rPr lang="es-ES" sz="2400" dirty="0" smtClean="0"/>
              <a:t> rice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Pastas italiana: </a:t>
            </a:r>
            <a:r>
              <a:rPr lang="es-ES" sz="2400" dirty="0" err="1" smtClean="0"/>
              <a:t>Italian</a:t>
            </a:r>
            <a:r>
              <a:rPr lang="es-ES" sz="2400" dirty="0" smtClean="0"/>
              <a:t> pasta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Salchicha asadas: </a:t>
            </a:r>
            <a:r>
              <a:rPr lang="es-ES" sz="2400" dirty="0" err="1" smtClean="0"/>
              <a:t>Roasted</a:t>
            </a:r>
            <a:r>
              <a:rPr lang="es-ES" sz="2400" dirty="0"/>
              <a:t> </a:t>
            </a:r>
            <a:r>
              <a:rPr lang="es-ES" sz="2400" dirty="0" err="1" smtClean="0"/>
              <a:t>sausages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Huevos fritos: </a:t>
            </a:r>
            <a:r>
              <a:rPr lang="es-ES" sz="2400" dirty="0" err="1" smtClean="0"/>
              <a:t>Fried</a:t>
            </a:r>
            <a:r>
              <a:rPr lang="es-ES" sz="2400" dirty="0" smtClean="0"/>
              <a:t> </a:t>
            </a:r>
            <a:r>
              <a:rPr lang="es-ES" sz="2400" dirty="0" err="1" smtClean="0"/>
              <a:t>eggs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Carne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asada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s-ES" sz="2400" dirty="0" err="1" smtClean="0"/>
              <a:t>Roast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Pollo asado: </a:t>
            </a:r>
            <a:r>
              <a:rPr lang="es-ES" sz="2400" dirty="0" err="1" smtClean="0"/>
              <a:t>Grilled</a:t>
            </a:r>
            <a:r>
              <a:rPr lang="es-ES" sz="2400" dirty="0" smtClean="0"/>
              <a:t> </a:t>
            </a:r>
            <a:r>
              <a:rPr lang="es-ES" sz="2400" dirty="0" err="1" smtClean="0"/>
              <a:t>chicken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Pescado frito: </a:t>
            </a:r>
            <a:r>
              <a:rPr lang="es-ES" sz="2400" dirty="0" err="1" smtClean="0"/>
              <a:t>Fried</a:t>
            </a:r>
            <a:r>
              <a:rPr lang="es-ES" sz="2400" dirty="0" smtClean="0"/>
              <a:t> </a:t>
            </a:r>
            <a:r>
              <a:rPr lang="es-ES" sz="2400" dirty="0" err="1" smtClean="0"/>
              <a:t>fish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Plátano asado: </a:t>
            </a:r>
            <a:r>
              <a:rPr lang="es-ES" sz="2400" dirty="0" err="1" smtClean="0"/>
              <a:t>Roasted</a:t>
            </a:r>
            <a:r>
              <a:rPr lang="es-ES" sz="2400" dirty="0" smtClean="0"/>
              <a:t> banana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Ensalada de frutas: </a:t>
            </a:r>
            <a:r>
              <a:rPr lang="es-ES" sz="2400" dirty="0" err="1" smtClean="0"/>
              <a:t>Fruit</a:t>
            </a:r>
            <a:r>
              <a:rPr lang="es-ES" sz="2400" dirty="0" smtClean="0"/>
              <a:t> salad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Coctel camarón: </a:t>
            </a:r>
            <a:r>
              <a:rPr lang="es-ES" sz="2400" dirty="0" err="1" smtClean="0"/>
              <a:t>Shrimp</a:t>
            </a:r>
            <a:r>
              <a:rPr lang="es-ES" sz="2400" dirty="0" smtClean="0"/>
              <a:t> </a:t>
            </a:r>
            <a:r>
              <a:rPr lang="es-ES" sz="2400" dirty="0" err="1" smtClean="0"/>
              <a:t>cocktail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Salmón en salsa: </a:t>
            </a:r>
            <a:r>
              <a:rPr lang="es-ES" sz="2400" dirty="0" smtClean="0"/>
              <a:t>Salmon in sauce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s-E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record-5-4-2019_10-03-37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779912" y="5877272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9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507288" cy="1143000"/>
          </a:xfrm>
        </p:spPr>
        <p:txBody>
          <a:bodyPr>
            <a:normAutofit/>
          </a:bodyPr>
          <a:lstStyle/>
          <a:p>
            <a:pPr algn="ctr"/>
            <a:r>
              <a:rPr lang="es-MX" sz="3200" dirty="0" smtClean="0"/>
              <a:t>ORDER THE FOLLOWING WORDS, AS SHOWN IN THE EXAMPLE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s-MX" dirty="0" err="1" smtClean="0"/>
              <a:t>Is</a:t>
            </a:r>
            <a:r>
              <a:rPr lang="es-MX" dirty="0" smtClean="0"/>
              <a:t>/</a:t>
            </a:r>
            <a:r>
              <a:rPr lang="es-MX" dirty="0" err="1" smtClean="0"/>
              <a:t>name</a:t>
            </a:r>
            <a:r>
              <a:rPr lang="es-MX" dirty="0" smtClean="0"/>
              <a:t>/</a:t>
            </a:r>
            <a:r>
              <a:rPr lang="es-MX" dirty="0" err="1" smtClean="0"/>
              <a:t>what</a:t>
            </a:r>
            <a:r>
              <a:rPr lang="es-MX" dirty="0" smtClean="0"/>
              <a:t>/</a:t>
            </a:r>
            <a:r>
              <a:rPr lang="es-MX" dirty="0" err="1" smtClean="0"/>
              <a:t>your</a:t>
            </a:r>
            <a:r>
              <a:rPr lang="es-MX" dirty="0" smtClean="0"/>
              <a:t>/?/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endParaRPr lang="es-MX" dirty="0" smtClean="0"/>
          </a:p>
          <a:p>
            <a:r>
              <a:rPr lang="es-MX" dirty="0" err="1" smtClean="0"/>
              <a:t>May</a:t>
            </a:r>
            <a:r>
              <a:rPr lang="es-MX" dirty="0" smtClean="0"/>
              <a:t>/</a:t>
            </a:r>
            <a:r>
              <a:rPr lang="es-MX" dirty="0" err="1" smtClean="0"/>
              <a:t>how</a:t>
            </a:r>
            <a:r>
              <a:rPr lang="es-MX" dirty="0" smtClean="0"/>
              <a:t>/</a:t>
            </a:r>
            <a:r>
              <a:rPr lang="es-MX" dirty="0" err="1" smtClean="0"/>
              <a:t>you</a:t>
            </a:r>
            <a:r>
              <a:rPr lang="es-MX" dirty="0" smtClean="0"/>
              <a:t>/I/</a:t>
            </a:r>
            <a:r>
              <a:rPr lang="es-MX" dirty="0" err="1" smtClean="0"/>
              <a:t>Help</a:t>
            </a:r>
            <a:r>
              <a:rPr lang="es-MX" dirty="0" smtClean="0"/>
              <a:t>/?:</a:t>
            </a:r>
          </a:p>
          <a:p>
            <a:pPr>
              <a:buNone/>
            </a:pPr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may</a:t>
            </a:r>
            <a:r>
              <a:rPr lang="es-MX" dirty="0" smtClean="0"/>
              <a:t> i </a:t>
            </a:r>
            <a:r>
              <a:rPr lang="es-MX" dirty="0" err="1" smtClean="0"/>
              <a:t>help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?: como puedo ayudarte 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Do/ </a:t>
            </a:r>
            <a:r>
              <a:rPr lang="es-MX" dirty="0" err="1" smtClean="0"/>
              <a:t>want</a:t>
            </a:r>
            <a:r>
              <a:rPr lang="es-MX" dirty="0" smtClean="0"/>
              <a:t>/</a:t>
            </a:r>
            <a:r>
              <a:rPr lang="es-MX" dirty="0" err="1" smtClean="0"/>
              <a:t>drink</a:t>
            </a:r>
            <a:r>
              <a:rPr lang="es-MX" dirty="0" smtClean="0"/>
              <a:t>/</a:t>
            </a:r>
            <a:r>
              <a:rPr lang="es-MX" dirty="0" err="1" smtClean="0"/>
              <a:t>you</a:t>
            </a:r>
            <a:r>
              <a:rPr lang="es-MX" dirty="0" smtClean="0"/>
              <a:t>/</a:t>
            </a:r>
            <a:r>
              <a:rPr lang="es-MX" dirty="0" err="1" smtClean="0"/>
              <a:t>what</a:t>
            </a:r>
            <a:r>
              <a:rPr lang="es-MX" dirty="0" smtClean="0"/>
              <a:t>/</a:t>
            </a:r>
            <a:r>
              <a:rPr lang="es-MX" dirty="0" err="1" smtClean="0"/>
              <a:t>to</a:t>
            </a:r>
            <a:r>
              <a:rPr lang="es-MX" dirty="0" smtClean="0"/>
              <a:t>/?</a:t>
            </a:r>
          </a:p>
          <a:p>
            <a:pPr>
              <a:buNone/>
            </a:pPr>
            <a:r>
              <a:rPr lang="es-MX" dirty="0" err="1" smtClean="0"/>
              <a:t>What</a:t>
            </a:r>
            <a:r>
              <a:rPr lang="es-MX" dirty="0" smtClean="0"/>
              <a:t> do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want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drink</a:t>
            </a:r>
            <a:r>
              <a:rPr lang="es-MX" dirty="0" smtClean="0"/>
              <a:t>?: Que quieres saber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7851648" cy="720080"/>
          </a:xfrm>
        </p:spPr>
        <p:txBody>
          <a:bodyPr>
            <a:noAutofit/>
          </a:bodyPr>
          <a:lstStyle/>
          <a:p>
            <a:pPr algn="ctr"/>
            <a:r>
              <a:rPr lang="es-MX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COMPLETE THE FOLLOWING GIALOGUE, TAKING INTO ACCOUNT THE OPTIONS OFFERED</a:t>
            </a:r>
            <a:endParaRPr lang="es-E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9024" y="2132856"/>
            <a:ext cx="8784976" cy="4104456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HELLO WELCOME TO THE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RESTAURANT</a:t>
            </a:r>
          </a:p>
          <a:p>
            <a:pPr algn="just"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MR WHAT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CAN 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I DO FOR TOU?</a:t>
            </a:r>
          </a:p>
          <a:p>
            <a:pPr algn="just"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THANK 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YOU</a:t>
            </a:r>
          </a:p>
          <a:p>
            <a:pPr algn="just">
              <a:buFont typeface="Arial" pitchFamily="34" charset="0"/>
              <a:buChar char="•"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GIVE ME SOME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EGGS 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AND A CUP OF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COFFE </a:t>
            </a:r>
          </a:p>
          <a:p>
            <a:pPr algn="just">
              <a:buFont typeface="Arial" pitchFamily="34" charset="0"/>
              <a:buChar char="•"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YES SIR HERE IS YOUR 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ORDER  </a:t>
            </a: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THANKS IS DELICIOUS</a:t>
            </a:r>
          </a:p>
          <a:p>
            <a:pPr algn="just"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HOW MUCH IN 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IS?</a:t>
            </a:r>
          </a:p>
          <a:p>
            <a:pPr algn="just">
              <a:buFont typeface="Arial" pitchFamily="34" charset="0"/>
              <a:buChar char="•"/>
            </a:pPr>
            <a:r>
              <a:rPr lang="es-MX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IT IS JUST  </a:t>
            </a:r>
            <a:r>
              <a:rPr lang="es-MX" sz="24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TWENTY 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DOLLARS </a:t>
            </a:r>
          </a:p>
          <a:p>
            <a:pPr algn="just">
              <a:buFont typeface="Arial" pitchFamily="34" charset="0"/>
              <a:buChar char="•"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 OK HERE IS THE MONEY THANKS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223</TotalTime>
  <Words>202</Words>
  <Application>Microsoft Office PowerPoint</Application>
  <PresentationFormat>Presentación en pantalla (4:3)</PresentationFormat>
  <Paragraphs>40</Paragraphs>
  <Slides>3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Flujo</vt:lpstr>
      <vt:lpstr>ACTIVIDA  2 UNIDAD 3 </vt:lpstr>
      <vt:lpstr>ORDER THE FOLLOWING WORDS, AS SHOWN IN THE EXAMPLE</vt:lpstr>
      <vt:lpstr>COMPLETE THE FOLLOWING GIALOGUE, TAKING INTO ACCOUNT THE OPTIONS OFFERED</vt:lpstr>
    </vt:vector>
  </TitlesOfParts>
  <Company>Comfenalco Antioquia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THE FOLLOWING GIALOGUE, TAKING INTO ACCOUNT THE OPTIONS OFFERED</dc:title>
  <dc:creator>fsabogal</dc:creator>
  <cp:lastModifiedBy>fsabogal</cp:lastModifiedBy>
  <cp:revision>6</cp:revision>
  <dcterms:created xsi:type="dcterms:W3CDTF">2019-04-05T18:59:14Z</dcterms:created>
  <dcterms:modified xsi:type="dcterms:W3CDTF">2019-04-06T03:07:49Z</dcterms:modified>
</cp:coreProperties>
</file>