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6 Triángulo isósceles"/>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540544" y="776288"/>
            <a:ext cx="8062912" cy="1470025"/>
          </a:xfrm>
        </p:spPr>
        <p:txBody>
          <a:bodyPr anchor="b">
            <a:normAutofit/>
          </a:bodyPr>
          <a:lstStyle>
            <a:lvl1pPr algn="r">
              <a:defRPr sz="4400"/>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1371600" y="6012656"/>
            <a:ext cx="5791200" cy="365125"/>
          </a:xfrm>
        </p:spPr>
        <p:txBody>
          <a:bodyPr tIns="0" bIns="0" anchor="t"/>
          <a:lstStyle>
            <a:lvl1pPr algn="r">
              <a:defRPr sz="1000"/>
            </a:lvl1pPr>
          </a:lstStyle>
          <a:p>
            <a:fld id="{73AB1B64-1268-4764-AC75-BFF68528279A}" type="datetimeFigureOut">
              <a:rPr lang="es-ES" smtClean="0"/>
              <a:t>05/04/2019</a:t>
            </a:fld>
            <a:endParaRPr lang="es-ES"/>
          </a:p>
        </p:txBody>
      </p:sp>
      <p:sp>
        <p:nvSpPr>
          <p:cNvPr id="17" name="16 Marcador de pie de página"/>
          <p:cNvSpPr>
            <a:spLocks noGrp="1"/>
          </p:cNvSpPr>
          <p:nvPr>
            <p:ph type="ftr" sz="quarter" idx="11"/>
          </p:nvPr>
        </p:nvSpPr>
        <p:spPr>
          <a:xfrm>
            <a:off x="1371600" y="5650704"/>
            <a:ext cx="5791200" cy="365125"/>
          </a:xfrm>
        </p:spPr>
        <p:txBody>
          <a:bodyPr tIns="0" bIns="0" anchor="b"/>
          <a:lstStyle>
            <a:lvl1pPr algn="r">
              <a:defRPr sz="1100"/>
            </a:lvl1pPr>
          </a:lstStyle>
          <a:p>
            <a:endParaRPr lang="es-ES"/>
          </a:p>
        </p:txBody>
      </p:sp>
      <p:sp>
        <p:nvSpPr>
          <p:cNvPr id="29" name="28 Marcador de número de diapositiva"/>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074F85F7-3B83-4EC1-AAE3-469DAA315CEC}"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3AB1B64-1268-4764-AC75-BFF68528279A}" type="datetimeFigureOut">
              <a:rPr lang="es-ES" smtClean="0"/>
              <a:t>05/04/2019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74F85F7-3B83-4EC1-AAE3-469DAA315CE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381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381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3AB1B64-1268-4764-AC75-BFF68528279A}" type="datetimeFigureOut">
              <a:rPr lang="es-ES" smtClean="0"/>
              <a:t>05/04/2019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74F85F7-3B83-4EC1-AAE3-469DAA315CE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7494"/>
            <a:ext cx="8229600" cy="1399032"/>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457200" y="1882808"/>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a:xfrm>
            <a:off x="4791456" y="6480048"/>
            <a:ext cx="2133600" cy="301752"/>
          </a:xfrm>
        </p:spPr>
        <p:txBody>
          <a:bodyPr/>
          <a:lstStyle/>
          <a:p>
            <a:fld id="{73AB1B64-1268-4764-AC75-BFF68528279A}" type="datetimeFigureOut">
              <a:rPr lang="es-ES" smtClean="0"/>
              <a:t>05/04/2019</a:t>
            </a:fld>
            <a:endParaRPr lang="es-ES"/>
          </a:p>
        </p:txBody>
      </p:sp>
      <p:sp>
        <p:nvSpPr>
          <p:cNvPr id="5" name="4 Marcador de pie de página"/>
          <p:cNvSpPr>
            <a:spLocks noGrp="1"/>
          </p:cNvSpPr>
          <p:nvPr>
            <p:ph type="ftr" sz="quarter" idx="11"/>
          </p:nvPr>
        </p:nvSpPr>
        <p:spPr>
          <a:xfrm>
            <a:off x="457200" y="6480969"/>
            <a:ext cx="4260056" cy="300831"/>
          </a:xfrm>
        </p:spPr>
        <p:txBody>
          <a:bodyPr/>
          <a:lstStyle/>
          <a:p>
            <a:endParaRPr lang="es-ES"/>
          </a:p>
        </p:txBody>
      </p:sp>
      <p:sp>
        <p:nvSpPr>
          <p:cNvPr id="6" name="5 Marcador de número de diapositiva"/>
          <p:cNvSpPr>
            <a:spLocks noGrp="1"/>
          </p:cNvSpPr>
          <p:nvPr>
            <p:ph type="sldNum" sz="quarter" idx="12"/>
          </p:nvPr>
        </p:nvSpPr>
        <p:spPr/>
        <p:txBody>
          <a:bodyPr/>
          <a:lstStyle/>
          <a:p>
            <a:fld id="{074F85F7-3B83-4EC1-AAE3-469DAA315CEC}"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1"/>
      </p:bgRef>
    </p:bg>
    <p:spTree>
      <p:nvGrpSpPr>
        <p:cNvPr id="1" name=""/>
        <p:cNvGrpSpPr/>
        <p:nvPr/>
      </p:nvGrpSpPr>
      <p:grpSpPr>
        <a:xfrm>
          <a:off x="0" y="0"/>
          <a:ext cx="0" cy="0"/>
          <a:chOff x="0" y="0"/>
          <a:chExt cx="0" cy="0"/>
        </a:xfrm>
      </p:grpSpPr>
      <p:sp>
        <p:nvSpPr>
          <p:cNvPr id="9" name="8 Triángulo rectángulo"/>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7 Triángulo isósceles"/>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3 Marcador de fecha"/>
          <p:cNvSpPr>
            <a:spLocks noGrp="1"/>
          </p:cNvSpPr>
          <p:nvPr>
            <p:ph type="dt" sz="half" idx="10"/>
          </p:nvPr>
        </p:nvSpPr>
        <p:spPr>
          <a:xfrm>
            <a:off x="6955632" y="6477000"/>
            <a:ext cx="2133600" cy="304800"/>
          </a:xfrm>
        </p:spPr>
        <p:txBody>
          <a:bodyPr/>
          <a:lstStyle/>
          <a:p>
            <a:fld id="{73AB1B64-1268-4764-AC75-BFF68528279A}" type="datetimeFigureOut">
              <a:rPr lang="es-ES" smtClean="0"/>
              <a:t>05/04/2019</a:t>
            </a:fld>
            <a:endParaRPr lang="es-ES"/>
          </a:p>
        </p:txBody>
      </p:sp>
      <p:sp>
        <p:nvSpPr>
          <p:cNvPr id="5" name="4 Marcador de pie de página"/>
          <p:cNvSpPr>
            <a:spLocks noGrp="1"/>
          </p:cNvSpPr>
          <p:nvPr>
            <p:ph type="ftr" sz="quarter" idx="11"/>
          </p:nvPr>
        </p:nvSpPr>
        <p:spPr>
          <a:xfrm>
            <a:off x="2619376" y="6480969"/>
            <a:ext cx="4260056" cy="300831"/>
          </a:xfrm>
        </p:spPr>
        <p:txBody>
          <a:bodyPr/>
          <a:lstStyle/>
          <a:p>
            <a:endParaRPr lang="es-ES"/>
          </a:p>
        </p:txBody>
      </p:sp>
      <p:sp>
        <p:nvSpPr>
          <p:cNvPr id="6" name="5 Marcador de número de diapositiva"/>
          <p:cNvSpPr>
            <a:spLocks noGrp="1"/>
          </p:cNvSpPr>
          <p:nvPr>
            <p:ph type="sldNum" sz="quarter" idx="12"/>
          </p:nvPr>
        </p:nvSpPr>
        <p:spPr>
          <a:xfrm>
            <a:off x="8451056" y="809624"/>
            <a:ext cx="502920" cy="300831"/>
          </a:xfrm>
        </p:spPr>
        <p:txBody>
          <a:bodyPr/>
          <a:lstStyle/>
          <a:p>
            <a:fld id="{074F85F7-3B83-4EC1-AAE3-469DAA315CEC}" type="slidenum">
              <a:rPr lang="es-ES" smtClean="0"/>
              <a:t>‹Nº›</a:t>
            </a:fld>
            <a:endParaRPr lang="es-ES"/>
          </a:p>
        </p:txBody>
      </p:sp>
      <p:cxnSp>
        <p:nvCxnSpPr>
          <p:cNvPr id="11" name="10 Conector recto"/>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9 Conector recto"/>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1 Título"/>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marL="0" algn="l">
              <a:defRPr/>
            </a:lvl1p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4791456" y="6480969"/>
            <a:ext cx="2133600" cy="301752"/>
          </a:xfrm>
        </p:spPr>
        <p:txBody>
          <a:bodyPr/>
          <a:lstStyle/>
          <a:p>
            <a:fld id="{73AB1B64-1268-4764-AC75-BFF68528279A}" type="datetimeFigureOut">
              <a:rPr lang="es-ES" smtClean="0"/>
              <a:t>05/04/2019</a:t>
            </a:fld>
            <a:endParaRPr lang="es-ES"/>
          </a:p>
        </p:txBody>
      </p:sp>
      <p:sp>
        <p:nvSpPr>
          <p:cNvPr id="6" name="5 Marcador de pie de página"/>
          <p:cNvSpPr>
            <a:spLocks noGrp="1"/>
          </p:cNvSpPr>
          <p:nvPr>
            <p:ph type="ftr" sz="quarter" idx="11"/>
          </p:nvPr>
        </p:nvSpPr>
        <p:spPr>
          <a:xfrm>
            <a:off x="457200" y="6480969"/>
            <a:ext cx="4260056" cy="301752"/>
          </a:xfrm>
        </p:spPr>
        <p:txBody>
          <a:bodyPr/>
          <a:lstStyle/>
          <a:p>
            <a:endParaRPr lang="es-ES"/>
          </a:p>
        </p:txBody>
      </p:sp>
      <p:sp>
        <p:nvSpPr>
          <p:cNvPr id="7" name="6 Marcador de número de diapositiva"/>
          <p:cNvSpPr>
            <a:spLocks noGrp="1"/>
          </p:cNvSpPr>
          <p:nvPr>
            <p:ph type="sldNum" sz="quarter" idx="12"/>
          </p:nvPr>
        </p:nvSpPr>
        <p:spPr>
          <a:xfrm>
            <a:off x="7589520" y="6480969"/>
            <a:ext cx="502920" cy="301752"/>
          </a:xfrm>
        </p:spPr>
        <p:txBody>
          <a:bodyPr/>
          <a:lstStyle/>
          <a:p>
            <a:fld id="{074F85F7-3B83-4EC1-AAE3-469DAA315CE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a:xfrm>
            <a:off x="4791456" y="6480969"/>
            <a:ext cx="2130552" cy="301752"/>
          </a:xfrm>
        </p:spPr>
        <p:txBody>
          <a:bodyPr/>
          <a:lstStyle/>
          <a:p>
            <a:fld id="{73AB1B64-1268-4764-AC75-BFF68528279A}" type="datetimeFigureOut">
              <a:rPr lang="es-ES" smtClean="0"/>
              <a:t>05/04/2019</a:t>
            </a:fld>
            <a:endParaRPr lang="es-ES"/>
          </a:p>
        </p:txBody>
      </p:sp>
      <p:sp>
        <p:nvSpPr>
          <p:cNvPr id="8" name="7 Marcador de pie de página"/>
          <p:cNvSpPr>
            <a:spLocks noGrp="1"/>
          </p:cNvSpPr>
          <p:nvPr>
            <p:ph type="ftr" sz="quarter" idx="11"/>
          </p:nvPr>
        </p:nvSpPr>
        <p:spPr>
          <a:xfrm>
            <a:off x="457200" y="6480969"/>
            <a:ext cx="4261104" cy="301752"/>
          </a:xfrm>
        </p:spPr>
        <p:txBody>
          <a:bodyPr/>
          <a:lstStyle/>
          <a:p>
            <a:endParaRPr lang="es-ES"/>
          </a:p>
        </p:txBody>
      </p:sp>
      <p:sp>
        <p:nvSpPr>
          <p:cNvPr id="9" name="8 Marcador de número de diapositiva"/>
          <p:cNvSpPr>
            <a:spLocks noGrp="1"/>
          </p:cNvSpPr>
          <p:nvPr>
            <p:ph type="sldNum" sz="quarter" idx="12"/>
          </p:nvPr>
        </p:nvSpPr>
        <p:spPr>
          <a:xfrm>
            <a:off x="7589520" y="6483096"/>
            <a:ext cx="502920" cy="301752"/>
          </a:xfrm>
        </p:spPr>
        <p:txBody>
          <a:bodyPr/>
          <a:lstStyle>
            <a:lvl1pPr algn="ctr">
              <a:defRPr/>
            </a:lvl1pPr>
          </a:lstStyle>
          <a:p>
            <a:fld id="{074F85F7-3B83-4EC1-AAE3-469DAA315CEC}"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b="0"/>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73AB1B64-1268-4764-AC75-BFF68528279A}" type="datetimeFigureOut">
              <a:rPr lang="es-ES" smtClean="0"/>
              <a:t>05/04/2019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074F85F7-3B83-4EC1-AAE3-469DAA315CE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a:xfrm>
            <a:off x="4791456" y="6480969"/>
            <a:ext cx="2133600" cy="301752"/>
          </a:xfrm>
        </p:spPr>
        <p:txBody>
          <a:bodyPr/>
          <a:lstStyle/>
          <a:p>
            <a:fld id="{73AB1B64-1268-4764-AC75-BFF68528279A}" type="datetimeFigureOut">
              <a:rPr lang="es-ES" smtClean="0"/>
              <a:t>05/04/2019</a:t>
            </a:fld>
            <a:endParaRPr lang="es-ES"/>
          </a:p>
        </p:txBody>
      </p:sp>
      <p:sp>
        <p:nvSpPr>
          <p:cNvPr id="3" name="2 Marcador de pie de página"/>
          <p:cNvSpPr>
            <a:spLocks noGrp="1"/>
          </p:cNvSpPr>
          <p:nvPr>
            <p:ph type="ftr" sz="quarter" idx="11"/>
          </p:nvPr>
        </p:nvSpPr>
        <p:spPr>
          <a:xfrm>
            <a:off x="457200" y="6481890"/>
            <a:ext cx="4260056" cy="300831"/>
          </a:xfrm>
        </p:spPr>
        <p:txBody>
          <a:bodyPr/>
          <a:lstStyle/>
          <a:p>
            <a:endParaRPr lang="es-ES"/>
          </a:p>
        </p:txBody>
      </p:sp>
      <p:sp>
        <p:nvSpPr>
          <p:cNvPr id="4" name="3 Marcador de número de diapositiva"/>
          <p:cNvSpPr>
            <a:spLocks noGrp="1"/>
          </p:cNvSpPr>
          <p:nvPr>
            <p:ph type="sldNum" sz="quarter" idx="12"/>
          </p:nvPr>
        </p:nvSpPr>
        <p:spPr>
          <a:xfrm>
            <a:off x="7589520" y="6480969"/>
            <a:ext cx="502920" cy="301752"/>
          </a:xfrm>
        </p:spPr>
        <p:txBody>
          <a:bodyPr/>
          <a:lstStyle/>
          <a:p>
            <a:fld id="{074F85F7-3B83-4EC1-AAE3-469DAA315CE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278976" y="6556248"/>
            <a:ext cx="2133600" cy="301752"/>
          </a:xfrm>
        </p:spPr>
        <p:txBody>
          <a:bodyPr/>
          <a:lstStyle>
            <a:lvl1pPr>
              <a:defRPr sz="900"/>
            </a:lvl1pPr>
          </a:lstStyle>
          <a:p>
            <a:fld id="{73AB1B64-1268-4764-AC75-BFF68528279A}" type="datetimeFigureOut">
              <a:rPr lang="es-ES" smtClean="0"/>
              <a:t>05/04/2019</a:t>
            </a:fld>
            <a:endParaRPr lang="es-ES"/>
          </a:p>
        </p:txBody>
      </p:sp>
      <p:sp>
        <p:nvSpPr>
          <p:cNvPr id="6" name="5 Marcador de pie de página"/>
          <p:cNvSpPr>
            <a:spLocks noGrp="1"/>
          </p:cNvSpPr>
          <p:nvPr>
            <p:ph type="ftr" sz="quarter" idx="11"/>
          </p:nvPr>
        </p:nvSpPr>
        <p:spPr>
          <a:xfrm>
            <a:off x="1135856" y="6556248"/>
            <a:ext cx="5143120" cy="301752"/>
          </a:xfrm>
        </p:spPr>
        <p:txBody>
          <a:bodyPr/>
          <a:lstStyle>
            <a:lvl1pPr>
              <a:defRPr sz="900"/>
            </a:lvl1pPr>
          </a:lstStyle>
          <a:p>
            <a:endParaRPr lang="es-ES"/>
          </a:p>
        </p:txBody>
      </p:sp>
      <p:sp>
        <p:nvSpPr>
          <p:cNvPr id="7" name="6 Marcador de número de diapositiva"/>
          <p:cNvSpPr>
            <a:spLocks noGrp="1"/>
          </p:cNvSpPr>
          <p:nvPr>
            <p:ph type="sldNum" sz="quarter" idx="12"/>
          </p:nvPr>
        </p:nvSpPr>
        <p:spPr>
          <a:xfrm>
            <a:off x="8410576" y="6556248"/>
            <a:ext cx="502920" cy="301752"/>
          </a:xfrm>
        </p:spPr>
        <p:txBody>
          <a:bodyPr/>
          <a:lstStyle>
            <a:lvl1pPr>
              <a:defRPr sz="900"/>
            </a:lvl1pPr>
          </a:lstStyle>
          <a:p>
            <a:fld id="{074F85F7-3B83-4EC1-AAE3-469DAA315CEC}"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6108192" y="6556248"/>
            <a:ext cx="2103120" cy="301752"/>
          </a:xfrm>
        </p:spPr>
        <p:txBody>
          <a:bodyPr/>
          <a:lstStyle>
            <a:lvl1pPr>
              <a:defRPr sz="900"/>
            </a:lvl1pPr>
          </a:lstStyle>
          <a:p>
            <a:fld id="{73AB1B64-1268-4764-AC75-BFF68528279A}" type="datetimeFigureOut">
              <a:rPr lang="es-ES" smtClean="0"/>
              <a:t>05/04/2019</a:t>
            </a:fld>
            <a:endParaRPr lang="es-ES"/>
          </a:p>
        </p:txBody>
      </p:sp>
      <p:sp>
        <p:nvSpPr>
          <p:cNvPr id="6" name="5 Marcador de pie de página"/>
          <p:cNvSpPr>
            <a:spLocks noGrp="1"/>
          </p:cNvSpPr>
          <p:nvPr>
            <p:ph type="ftr" sz="quarter" idx="11"/>
          </p:nvPr>
        </p:nvSpPr>
        <p:spPr>
          <a:xfrm>
            <a:off x="1170432" y="6557169"/>
            <a:ext cx="4948072" cy="301752"/>
          </a:xfrm>
        </p:spPr>
        <p:txBody>
          <a:bodyPr/>
          <a:lstStyle>
            <a:lvl1pPr>
              <a:defRPr sz="900"/>
            </a:lvl1pPr>
          </a:lstStyle>
          <a:p>
            <a:endParaRPr lang="es-ES"/>
          </a:p>
        </p:txBody>
      </p:sp>
      <p:sp>
        <p:nvSpPr>
          <p:cNvPr id="7" name="6 Marcador de número de diapositiva"/>
          <p:cNvSpPr>
            <a:spLocks noGrp="1"/>
          </p:cNvSpPr>
          <p:nvPr>
            <p:ph type="sldNum" sz="quarter" idx="12"/>
          </p:nvPr>
        </p:nvSpPr>
        <p:spPr>
          <a:xfrm>
            <a:off x="8217192" y="6556248"/>
            <a:ext cx="365760" cy="301752"/>
          </a:xfrm>
        </p:spPr>
        <p:txBody>
          <a:bodyPr/>
          <a:lstStyle>
            <a:lvl1pPr algn="ctr">
              <a:defRPr sz="900"/>
            </a:lvl1pPr>
          </a:lstStyle>
          <a:p>
            <a:fld id="{074F85F7-3B83-4EC1-AAE3-469DAA315CEC}"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10 Triángulo rectángulo"/>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7 Conector recto"/>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8 Conector recto"/>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21 Marcador de título"/>
          <p:cNvSpPr>
            <a:spLocks noGrp="1"/>
          </p:cNvSpPr>
          <p:nvPr>
            <p:ph type="title"/>
          </p:nvPr>
        </p:nvSpPr>
        <p:spPr>
          <a:xfrm>
            <a:off x="457200" y="267494"/>
            <a:ext cx="8229600" cy="1399032"/>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73AB1B64-1268-4764-AC75-BFF68528279A}" type="datetimeFigureOut">
              <a:rPr lang="es-ES" smtClean="0"/>
              <a:t>05/04/2019</a:t>
            </a:fld>
            <a:endParaRPr lang="es-ES"/>
          </a:p>
        </p:txBody>
      </p:sp>
      <p:sp>
        <p:nvSpPr>
          <p:cNvPr id="3" name="2 Marcador de pie de página"/>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s-ES"/>
          </a:p>
        </p:txBody>
      </p:sp>
      <p:sp>
        <p:nvSpPr>
          <p:cNvPr id="23" name="22 Marcador de número de diapositiva"/>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074F85F7-3B83-4EC1-AAE3-469DAA315CEC}" type="slidenum">
              <a:rPr lang="es-ES" smtClean="0"/>
              <a:t>‹Nº›</a:t>
            </a:fld>
            <a:endParaRPr lang="es-E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audio" Target="file:///D:\Users\fsabogal\Desktop\record-5-4-2019_11-38-34.mp3"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332656"/>
            <a:ext cx="4067944" cy="708495"/>
          </a:xfrm>
        </p:spPr>
        <p:txBody>
          <a:bodyPr>
            <a:noAutofit/>
          </a:bodyPr>
          <a:lstStyle/>
          <a:p>
            <a:pPr algn="just"/>
            <a:r>
              <a:rPr lang="es-MX" sz="2400" dirty="0" smtClean="0"/>
              <a:t>UNIDAD 3 ACTIVIDAD INTEGRADORA </a:t>
            </a:r>
            <a:endParaRPr lang="es-ES" sz="2400" dirty="0"/>
          </a:p>
        </p:txBody>
      </p:sp>
      <p:pic>
        <p:nvPicPr>
          <p:cNvPr id="4" name="Picture 2" descr="Imagen relacionada"/>
          <p:cNvPicPr>
            <a:picLocks noChangeAspect="1" noChangeArrowheads="1"/>
          </p:cNvPicPr>
          <p:nvPr/>
        </p:nvPicPr>
        <p:blipFill>
          <a:blip r:embed="rId2" cstate="print"/>
          <a:srcRect/>
          <a:stretch>
            <a:fillRect/>
          </a:stretch>
        </p:blipFill>
        <p:spPr bwMode="auto">
          <a:xfrm>
            <a:off x="827584" y="2420888"/>
            <a:ext cx="7704856" cy="4032448"/>
          </a:xfrm>
          <a:prstGeom prst="rect">
            <a:avLst/>
          </a:prstGeom>
          <a:noFill/>
        </p:spPr>
      </p:pic>
      <p:sp>
        <p:nvSpPr>
          <p:cNvPr id="5" name="4 Rectángulo"/>
          <p:cNvSpPr/>
          <p:nvPr/>
        </p:nvSpPr>
        <p:spPr>
          <a:xfrm>
            <a:off x="2987824" y="1052736"/>
            <a:ext cx="3779912" cy="1200329"/>
          </a:xfrm>
          <a:prstGeom prst="rect">
            <a:avLst/>
          </a:prstGeom>
          <a:noFill/>
        </p:spPr>
        <p:txBody>
          <a:bodyPr wrap="square" lIns="91440" tIns="45720" rIns="91440" bIns="45720">
            <a:spAutoFit/>
          </a:bodyPr>
          <a:lstStyle/>
          <a:p>
            <a:pPr algn="ctr"/>
            <a:r>
              <a:rPr lang="es-ES" sz="36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TAMIL TOLIMENSE</a:t>
            </a:r>
            <a:endParaRPr lang="es-ES" sz="36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0" y="1556792"/>
            <a:ext cx="4967560" cy="5085184"/>
          </a:xfrm>
        </p:spPr>
        <p:txBody>
          <a:bodyPr>
            <a:normAutofit fontScale="25000" lnSpcReduction="20000"/>
          </a:bodyPr>
          <a:lstStyle/>
          <a:p>
            <a:pPr algn="just"/>
            <a:r>
              <a:rPr lang="es-MX" sz="7000" b="1" dirty="0" smtClean="0">
                <a:latin typeface="Arial Black" pitchFamily="34" charset="0"/>
              </a:rPr>
              <a:t>INGREDIENTES:</a:t>
            </a:r>
          </a:p>
          <a:p>
            <a:pPr algn="just"/>
            <a:endParaRPr lang="es-MX" sz="8400" b="1" dirty="0" smtClean="0">
              <a:latin typeface="Arial Black" pitchFamily="34" charset="0"/>
            </a:endParaRPr>
          </a:p>
          <a:p>
            <a:pPr algn="l">
              <a:buFont typeface="Arial" pitchFamily="34" charset="0"/>
              <a:buChar char="•"/>
            </a:pPr>
            <a:r>
              <a:rPr lang="es-ES" sz="8400" dirty="0" smtClean="0">
                <a:latin typeface="Arial Black" pitchFamily="34" charset="0"/>
              </a:rPr>
              <a:t>1/2 </a:t>
            </a:r>
            <a:r>
              <a:rPr lang="es-ES" sz="8400" dirty="0" smtClean="0">
                <a:latin typeface="Arial Black" pitchFamily="34" charset="0"/>
              </a:rPr>
              <a:t>Kg beaten </a:t>
            </a:r>
            <a:r>
              <a:rPr lang="es-ES" sz="8400" dirty="0" smtClean="0">
                <a:latin typeface="Arial Black" pitchFamily="34" charset="0"/>
              </a:rPr>
              <a:t>White </a:t>
            </a:r>
            <a:r>
              <a:rPr lang="es-ES" sz="8400" dirty="0" smtClean="0">
                <a:latin typeface="Arial Black" pitchFamily="34" charset="0"/>
              </a:rPr>
              <a:t>corn </a:t>
            </a:r>
            <a:endParaRPr lang="es-ES" sz="8400" dirty="0" smtClean="0">
              <a:latin typeface="Arial Black" pitchFamily="34" charset="0"/>
            </a:endParaRPr>
          </a:p>
          <a:p>
            <a:pPr algn="l">
              <a:buFont typeface="Arial" pitchFamily="34" charset="0"/>
              <a:buChar char="•"/>
            </a:pPr>
            <a:r>
              <a:rPr lang="es-ES" sz="8400" dirty="0" smtClean="0">
                <a:latin typeface="Arial Black" pitchFamily="34" charset="0"/>
              </a:rPr>
              <a:t>1 </a:t>
            </a:r>
            <a:r>
              <a:rPr lang="es-ES" sz="8400" dirty="0" smtClean="0">
                <a:latin typeface="Arial Black" pitchFamily="34" charset="0"/>
              </a:rPr>
              <a:t>chicken cut into </a:t>
            </a:r>
            <a:r>
              <a:rPr lang="es-ES" sz="8400" dirty="0" smtClean="0">
                <a:latin typeface="Arial Black" pitchFamily="34" charset="0"/>
              </a:rPr>
              <a:t>médium </a:t>
            </a:r>
            <a:r>
              <a:rPr lang="es-ES" sz="8400" dirty="0" smtClean="0">
                <a:latin typeface="Arial Black" pitchFamily="34" charset="0"/>
              </a:rPr>
              <a:t>pieces  </a:t>
            </a:r>
            <a:endParaRPr lang="es-ES" sz="8400" dirty="0" smtClean="0">
              <a:latin typeface="Arial Black" pitchFamily="34" charset="0"/>
            </a:endParaRPr>
          </a:p>
          <a:p>
            <a:pPr algn="l">
              <a:buFont typeface="Arial" pitchFamily="34" charset="0"/>
              <a:buChar char="•"/>
            </a:pPr>
            <a:r>
              <a:rPr lang="es-ES" sz="8400" dirty="0" smtClean="0">
                <a:latin typeface="Arial Black" pitchFamily="34" charset="0"/>
              </a:rPr>
              <a:t>Salt</a:t>
            </a:r>
            <a:r>
              <a:rPr lang="es-ES" sz="8400" dirty="0" smtClean="0">
                <a:latin typeface="Arial Black" pitchFamily="34" charset="0"/>
              </a:rPr>
              <a:t>, cumin and </a:t>
            </a:r>
            <a:r>
              <a:rPr lang="es-ES" sz="8400" dirty="0" smtClean="0">
                <a:latin typeface="Arial Black" pitchFamily="34" charset="0"/>
              </a:rPr>
              <a:t>pepper</a:t>
            </a:r>
          </a:p>
          <a:p>
            <a:pPr algn="l">
              <a:buFont typeface="Arial" pitchFamily="34" charset="0"/>
              <a:buChar char="•"/>
            </a:pPr>
            <a:r>
              <a:rPr lang="es-ES" sz="8400" dirty="0" smtClean="0">
                <a:latin typeface="Arial Black" pitchFamily="34" charset="0"/>
              </a:rPr>
              <a:t> </a:t>
            </a:r>
            <a:r>
              <a:rPr lang="es-ES" sz="8400" dirty="0" smtClean="0">
                <a:latin typeface="Arial Black" pitchFamily="34" charset="0"/>
              </a:rPr>
              <a:t>1/2 kg bacon with leather </a:t>
            </a:r>
            <a:endParaRPr lang="es-ES" sz="8400" dirty="0" smtClean="0">
              <a:latin typeface="Arial Black" pitchFamily="34" charset="0"/>
            </a:endParaRPr>
          </a:p>
          <a:p>
            <a:pPr algn="l">
              <a:buFont typeface="Arial" pitchFamily="34" charset="0"/>
              <a:buChar char="•"/>
            </a:pPr>
            <a:r>
              <a:rPr lang="es-ES" sz="8400" dirty="0" smtClean="0">
                <a:latin typeface="Arial Black" pitchFamily="34" charset="0"/>
              </a:rPr>
              <a:t>1/2 </a:t>
            </a:r>
            <a:r>
              <a:rPr lang="es-ES" sz="8400" dirty="0" smtClean="0">
                <a:latin typeface="Arial Black" pitchFamily="34" charset="0"/>
              </a:rPr>
              <a:t>kg pork rib </a:t>
            </a:r>
            <a:endParaRPr lang="es-ES" sz="8400" dirty="0" smtClean="0">
              <a:latin typeface="Arial Black" pitchFamily="34" charset="0"/>
            </a:endParaRPr>
          </a:p>
          <a:p>
            <a:pPr algn="l">
              <a:buFont typeface="Arial" pitchFamily="34" charset="0"/>
              <a:buChar char="•"/>
            </a:pPr>
            <a:r>
              <a:rPr lang="es-ES" sz="8400" dirty="0" smtClean="0">
                <a:latin typeface="Arial Black" pitchFamily="34" charset="0"/>
              </a:rPr>
              <a:t>1 </a:t>
            </a:r>
            <a:r>
              <a:rPr lang="es-ES" sz="8400" dirty="0" smtClean="0">
                <a:latin typeface="Arial Black" pitchFamily="34" charset="0"/>
              </a:rPr>
              <a:t>Tied long chopped onion </a:t>
            </a:r>
            <a:endParaRPr lang="es-ES" sz="8400" dirty="0" smtClean="0">
              <a:latin typeface="Arial Black" pitchFamily="34" charset="0"/>
            </a:endParaRPr>
          </a:p>
          <a:p>
            <a:pPr algn="l">
              <a:buFont typeface="Arial" pitchFamily="34" charset="0"/>
              <a:buChar char="•"/>
            </a:pPr>
            <a:r>
              <a:rPr lang="es-ES" sz="8400" dirty="0" smtClean="0">
                <a:latin typeface="Arial Black" pitchFamily="34" charset="0"/>
              </a:rPr>
              <a:t>3 </a:t>
            </a:r>
            <a:r>
              <a:rPr lang="es-ES" sz="8400" dirty="0" smtClean="0">
                <a:latin typeface="Arial Black" pitchFamily="34" charset="0"/>
              </a:rPr>
              <a:t>Crushed garlic cloves </a:t>
            </a:r>
            <a:r>
              <a:rPr lang="es-ES" sz="8400" dirty="0" smtClean="0">
                <a:latin typeface="Arial Black" pitchFamily="34" charset="0"/>
              </a:rPr>
              <a:t>Annie</a:t>
            </a:r>
          </a:p>
          <a:p>
            <a:pPr algn="l">
              <a:buFont typeface="Arial" pitchFamily="34" charset="0"/>
              <a:buChar char="•"/>
            </a:pPr>
            <a:r>
              <a:rPr lang="es-ES" sz="8400" dirty="0" smtClean="0">
                <a:latin typeface="Arial Black" pitchFamily="34" charset="0"/>
              </a:rPr>
              <a:t> </a:t>
            </a:r>
            <a:r>
              <a:rPr lang="es-ES" sz="8400" dirty="0" smtClean="0">
                <a:latin typeface="Arial Black" pitchFamily="34" charset="0"/>
              </a:rPr>
              <a:t>1/4 kilo of cooked rice </a:t>
            </a:r>
            <a:endParaRPr lang="es-ES" sz="8400" dirty="0" smtClean="0">
              <a:latin typeface="Arial Black" pitchFamily="34" charset="0"/>
            </a:endParaRPr>
          </a:p>
          <a:p>
            <a:pPr algn="l">
              <a:buFont typeface="Arial" pitchFamily="34" charset="0"/>
              <a:buChar char="•"/>
            </a:pPr>
            <a:r>
              <a:rPr lang="es-ES" sz="8400" dirty="0" smtClean="0">
                <a:latin typeface="Arial Black" pitchFamily="34" charset="0"/>
              </a:rPr>
              <a:t>1/4 </a:t>
            </a:r>
            <a:r>
              <a:rPr lang="es-ES" sz="8400" dirty="0" smtClean="0">
                <a:latin typeface="Arial Black" pitchFamily="34" charset="0"/>
              </a:rPr>
              <a:t>kilo of dry and cooked peas Banana leaves soasadas </a:t>
            </a:r>
            <a:endParaRPr lang="es-ES" sz="8400" dirty="0" smtClean="0">
              <a:latin typeface="Arial Black" pitchFamily="34" charset="0"/>
            </a:endParaRPr>
          </a:p>
          <a:p>
            <a:pPr algn="l">
              <a:buFont typeface="Arial" pitchFamily="34" charset="0"/>
              <a:buChar char="•"/>
            </a:pPr>
            <a:r>
              <a:rPr lang="es-ES" sz="8400" dirty="0" smtClean="0">
                <a:latin typeface="Arial Black" pitchFamily="34" charset="0"/>
              </a:rPr>
              <a:t>1/2 </a:t>
            </a:r>
            <a:r>
              <a:rPr lang="es-ES" sz="8400" dirty="0" smtClean="0">
                <a:latin typeface="Arial Black" pitchFamily="34" charset="0"/>
              </a:rPr>
              <a:t>Kg peeled and chopped potatoes </a:t>
            </a:r>
            <a:endParaRPr lang="es-ES" sz="8400" dirty="0" smtClean="0">
              <a:latin typeface="Arial Black" pitchFamily="34" charset="0"/>
            </a:endParaRPr>
          </a:p>
          <a:p>
            <a:pPr algn="l">
              <a:buFont typeface="Arial" pitchFamily="34" charset="0"/>
              <a:buChar char="•"/>
            </a:pPr>
            <a:r>
              <a:rPr lang="es-ES" sz="8400" dirty="0" smtClean="0">
                <a:latin typeface="Arial Black" pitchFamily="34" charset="0"/>
              </a:rPr>
              <a:t>1/4 </a:t>
            </a:r>
            <a:r>
              <a:rPr lang="es-ES" sz="8400" dirty="0" smtClean="0">
                <a:latin typeface="Arial Black" pitchFamily="34" charset="0"/>
              </a:rPr>
              <a:t>kilo of carrots cut into slices </a:t>
            </a:r>
            <a:endParaRPr lang="es-ES" sz="8400" dirty="0" smtClean="0">
              <a:latin typeface="Arial Black" pitchFamily="34" charset="0"/>
            </a:endParaRPr>
          </a:p>
          <a:p>
            <a:pPr algn="l">
              <a:buFont typeface="Arial" pitchFamily="34" charset="0"/>
              <a:buChar char="•"/>
            </a:pPr>
            <a:r>
              <a:rPr lang="es-ES" sz="8400" dirty="0" smtClean="0">
                <a:latin typeface="Arial Black" pitchFamily="34" charset="0"/>
              </a:rPr>
              <a:t>3 </a:t>
            </a:r>
            <a:r>
              <a:rPr lang="es-ES" sz="8400" dirty="0" smtClean="0">
                <a:latin typeface="Arial Black" pitchFamily="34" charset="0"/>
              </a:rPr>
              <a:t>Cooked eggs cut in helmets Cabuya (penca with large, fleshy leaves)</a:t>
            </a:r>
            <a:endParaRPr lang="es-ES" sz="8400" dirty="0">
              <a:latin typeface="Arial Black" pitchFamily="34" charset="0"/>
            </a:endParaRPr>
          </a:p>
        </p:txBody>
      </p:sp>
      <p:pic>
        <p:nvPicPr>
          <p:cNvPr id="1026" name="Picture 2" descr="Imagen relacionada"/>
          <p:cNvPicPr>
            <a:picLocks noChangeAspect="1" noChangeArrowheads="1"/>
          </p:cNvPicPr>
          <p:nvPr/>
        </p:nvPicPr>
        <p:blipFill>
          <a:blip r:embed="rId2" cstate="print"/>
          <a:srcRect/>
          <a:stretch>
            <a:fillRect/>
          </a:stretch>
        </p:blipFill>
        <p:spPr bwMode="auto">
          <a:xfrm>
            <a:off x="3923928" y="0"/>
            <a:ext cx="4499992" cy="1484784"/>
          </a:xfrm>
          <a:prstGeom prst="rect">
            <a:avLst/>
          </a:prstGeom>
          <a:noFill/>
        </p:spPr>
      </p:pic>
      <p:sp>
        <p:nvSpPr>
          <p:cNvPr id="5" name="4 Rectángulo"/>
          <p:cNvSpPr/>
          <p:nvPr/>
        </p:nvSpPr>
        <p:spPr>
          <a:xfrm>
            <a:off x="0" y="0"/>
            <a:ext cx="3779912" cy="1200329"/>
          </a:xfrm>
          <a:prstGeom prst="rect">
            <a:avLst/>
          </a:prstGeom>
          <a:noFill/>
        </p:spPr>
        <p:txBody>
          <a:bodyPr wrap="square" lIns="91440" tIns="45720" rIns="91440" bIns="45720">
            <a:spAutoFit/>
          </a:bodyPr>
          <a:lstStyle/>
          <a:p>
            <a:pPr algn="ctr"/>
            <a:r>
              <a:rPr lang="es-ES" sz="36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TAMIL TOLIMENSE</a:t>
            </a:r>
            <a:endParaRPr lang="es-ES" sz="36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628800"/>
            <a:ext cx="8229600" cy="5402072"/>
          </a:xfrm>
        </p:spPr>
        <p:txBody>
          <a:bodyPr>
            <a:normAutofit fontScale="25000" lnSpcReduction="20000"/>
          </a:bodyPr>
          <a:lstStyle/>
          <a:p>
            <a:pPr>
              <a:buNone/>
            </a:pPr>
            <a:endParaRPr lang="es-MX" sz="8000" b="1" dirty="0" smtClean="0">
              <a:solidFill>
                <a:schemeClr val="accent6">
                  <a:lumMod val="40000"/>
                  <a:lumOff val="60000"/>
                </a:schemeClr>
              </a:solidFill>
              <a:latin typeface="Arial" pitchFamily="34" charset="0"/>
              <a:cs typeface="Arial" pitchFamily="34" charset="0"/>
            </a:endParaRPr>
          </a:p>
          <a:p>
            <a:pPr>
              <a:buNone/>
            </a:pPr>
            <a:r>
              <a:rPr lang="es-MX" sz="8000" b="1" dirty="0" smtClean="0">
                <a:solidFill>
                  <a:schemeClr val="accent6">
                    <a:lumMod val="40000"/>
                    <a:lumOff val="60000"/>
                  </a:schemeClr>
                </a:solidFill>
                <a:latin typeface="Arial" pitchFamily="34" charset="0"/>
                <a:cs typeface="Arial" pitchFamily="34" charset="0"/>
              </a:rPr>
              <a:t>Pasos                                                                                    75 minutos</a:t>
            </a:r>
          </a:p>
          <a:p>
            <a:pPr>
              <a:buNone/>
            </a:pPr>
            <a:r>
              <a:rPr lang="en-US" sz="6600" dirty="0" smtClean="0"/>
              <a:t>     </a:t>
            </a:r>
          </a:p>
          <a:p>
            <a:r>
              <a:rPr lang="en-US" sz="6600" dirty="0" smtClean="0"/>
              <a:t>  </a:t>
            </a:r>
            <a:r>
              <a:rPr lang="en-US" sz="7200" dirty="0" smtClean="0"/>
              <a:t>Keep </a:t>
            </a:r>
            <a:r>
              <a:rPr lang="en-US" sz="7200" dirty="0" smtClean="0"/>
              <a:t>the corn soaked for three days by changing the water every day. </a:t>
            </a:r>
            <a:endParaRPr lang="en-US" sz="7200" dirty="0" smtClean="0"/>
          </a:p>
          <a:p>
            <a:r>
              <a:rPr lang="en-US" sz="7200" dirty="0" smtClean="0"/>
              <a:t>Grind </a:t>
            </a:r>
            <a:r>
              <a:rPr lang="en-US" sz="7200" dirty="0" smtClean="0"/>
              <a:t>and marinate chicken with salt, cumin and pepper</a:t>
            </a:r>
            <a:r>
              <a:rPr lang="en-US" sz="7200" dirty="0" smtClean="0"/>
              <a:t>.</a:t>
            </a:r>
          </a:p>
          <a:p>
            <a:r>
              <a:rPr lang="en-US" sz="7200" dirty="0" smtClean="0"/>
              <a:t> </a:t>
            </a:r>
            <a:r>
              <a:rPr lang="en-US" sz="7200" dirty="0" smtClean="0"/>
              <a:t>Parboil the bacon leather and the pork rib in six cups of water and a little salt for twenty minutes, reserve the broth</a:t>
            </a:r>
            <a:r>
              <a:rPr lang="en-US" sz="7200" dirty="0" smtClean="0"/>
              <a:t>.</a:t>
            </a:r>
          </a:p>
          <a:p>
            <a:r>
              <a:rPr lang="en-US" sz="7200" dirty="0" smtClean="0"/>
              <a:t> </a:t>
            </a:r>
            <a:r>
              <a:rPr lang="en-US" sz="7200" dirty="0" smtClean="0"/>
              <a:t>Mix the ground corn with three cups of broth and strain. </a:t>
            </a:r>
            <a:endParaRPr lang="en-US" sz="7200" dirty="0" smtClean="0"/>
          </a:p>
          <a:p>
            <a:r>
              <a:rPr lang="en-US" sz="7200" dirty="0" smtClean="0"/>
              <a:t>Use </a:t>
            </a:r>
            <a:r>
              <a:rPr lang="en-US" sz="7200" dirty="0" smtClean="0"/>
              <a:t>the bacon fat to fry the onion, garlic and </a:t>
            </a:r>
            <a:r>
              <a:rPr lang="en-US" sz="7200" dirty="0" err="1" smtClean="0"/>
              <a:t>achiote</a:t>
            </a:r>
            <a:r>
              <a:rPr lang="en-US" sz="7200" dirty="0" smtClean="0"/>
              <a:t> for ten minutes. </a:t>
            </a:r>
            <a:endParaRPr lang="en-US" sz="7200" dirty="0" smtClean="0"/>
          </a:p>
          <a:p>
            <a:r>
              <a:rPr lang="en-US" sz="7200" dirty="0" smtClean="0"/>
              <a:t>Add </a:t>
            </a:r>
            <a:r>
              <a:rPr lang="en-US" sz="7200" dirty="0" smtClean="0"/>
              <a:t>cooked rice, peas (pea) and corn, stir well and let rest 60 minutes. </a:t>
            </a:r>
            <a:endParaRPr lang="en-US" sz="7200" dirty="0" smtClean="0"/>
          </a:p>
          <a:p>
            <a:r>
              <a:rPr lang="en-US" sz="7200" dirty="0" smtClean="0"/>
              <a:t>For </a:t>
            </a:r>
            <a:r>
              <a:rPr lang="en-US" sz="7200" dirty="0" smtClean="0"/>
              <a:t>each tamale grease a banana leaf, put a bed of dough and place a little chicken, bacon, pork rib, potato, carrot and egg. </a:t>
            </a:r>
            <a:endParaRPr lang="en-US" sz="7200" dirty="0" smtClean="0"/>
          </a:p>
          <a:p>
            <a:r>
              <a:rPr lang="en-US" sz="7200" dirty="0" smtClean="0"/>
              <a:t>Put </a:t>
            </a:r>
            <a:r>
              <a:rPr lang="en-US" sz="7200" dirty="0" smtClean="0"/>
              <a:t>another layer of dough on top, take the tips and edges of the leaves and tie them very well. </a:t>
            </a:r>
            <a:endParaRPr lang="en-US" sz="7200" dirty="0" smtClean="0"/>
          </a:p>
          <a:p>
            <a:r>
              <a:rPr lang="en-US" sz="7200" dirty="0" smtClean="0"/>
              <a:t>Put </a:t>
            </a:r>
            <a:r>
              <a:rPr lang="en-US" sz="7200" dirty="0" smtClean="0"/>
              <a:t>to cook in the broth and water to cover them for about two and a half hours with the pot covered, over medium heat.</a:t>
            </a:r>
            <a:endParaRPr lang="es-MX" sz="7200" b="1" dirty="0" smtClean="0">
              <a:solidFill>
                <a:schemeClr val="accent6">
                  <a:lumMod val="40000"/>
                  <a:lumOff val="60000"/>
                </a:schemeClr>
              </a:solidFill>
              <a:latin typeface="Arial" pitchFamily="34" charset="0"/>
              <a:cs typeface="Arial" pitchFamily="34" charset="0"/>
            </a:endParaRPr>
          </a:p>
          <a:p>
            <a:pPr>
              <a:buNone/>
            </a:pPr>
            <a:endParaRPr lang="es-MX" sz="7200" b="1" dirty="0" smtClean="0">
              <a:solidFill>
                <a:schemeClr val="accent6">
                  <a:lumMod val="40000"/>
                  <a:lumOff val="60000"/>
                </a:schemeClr>
              </a:solidFill>
              <a:latin typeface="Arial" pitchFamily="34" charset="0"/>
              <a:cs typeface="Arial" pitchFamily="34" charset="0"/>
            </a:endParaRPr>
          </a:p>
          <a:p>
            <a:pPr>
              <a:buNone/>
            </a:pPr>
            <a:endParaRPr lang="es-MX" sz="7200" dirty="0" smtClean="0"/>
          </a:p>
        </p:txBody>
      </p:sp>
      <p:pic>
        <p:nvPicPr>
          <p:cNvPr id="4" name="Picture 2" descr="Imagen relacionada"/>
          <p:cNvPicPr>
            <a:picLocks noChangeAspect="1" noChangeArrowheads="1"/>
          </p:cNvPicPr>
          <p:nvPr/>
        </p:nvPicPr>
        <p:blipFill>
          <a:blip r:embed="rId2" cstate="print"/>
          <a:srcRect/>
          <a:stretch>
            <a:fillRect/>
          </a:stretch>
        </p:blipFill>
        <p:spPr bwMode="auto">
          <a:xfrm>
            <a:off x="0" y="0"/>
            <a:ext cx="9144000" cy="1844824"/>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0" y="2924944"/>
            <a:ext cx="9144000" cy="3933056"/>
          </a:xfrm>
        </p:spPr>
        <p:txBody>
          <a:bodyPr>
            <a:normAutofit fontScale="62500" lnSpcReduction="20000"/>
          </a:bodyPr>
          <a:lstStyle/>
          <a:p>
            <a:pPr>
              <a:buNone/>
            </a:pPr>
            <a:r>
              <a:rPr lang="en-US" dirty="0" smtClean="0"/>
              <a:t>      Mondongo </a:t>
            </a:r>
            <a:r>
              <a:rPr lang="en-US" dirty="0" smtClean="0"/>
              <a:t>soup is made mainly by mondongo or also called callus, by </a:t>
            </a:r>
            <a:r>
              <a:rPr lang="en-US" dirty="0" smtClean="0"/>
              <a:t>a   spine </a:t>
            </a:r>
            <a:r>
              <a:rPr lang="en-US" dirty="0" smtClean="0"/>
              <a:t>or leg of beef and other products that make this exquisite soup. </a:t>
            </a:r>
            <a:endParaRPr lang="en-US" dirty="0" smtClean="0"/>
          </a:p>
          <a:p>
            <a:pPr>
              <a:buNone/>
            </a:pPr>
            <a:endParaRPr lang="en-US" dirty="0" smtClean="0"/>
          </a:p>
          <a:p>
            <a:pPr>
              <a:buNone/>
            </a:pPr>
            <a:r>
              <a:rPr lang="en-US" dirty="0" smtClean="0"/>
              <a:t>PREPARATION </a:t>
            </a:r>
          </a:p>
          <a:p>
            <a:pPr>
              <a:buNone/>
            </a:pPr>
            <a:r>
              <a:rPr lang="en-US" dirty="0" smtClean="0"/>
              <a:t>      Cook </a:t>
            </a:r>
            <a:r>
              <a:rPr lang="en-US" dirty="0" smtClean="0"/>
              <a:t>the tripe in a pressure cooker with enough water for one hour, until it softens and then boil the water. Chop the mondongo and the pork leg, join with the chorizos and smooth them in the hogao; let them sit for two hours. Bring water to boil; add cubes of chicken stock or another, onion of egg, garlic and saffron, cook for 20 minutes. Then add the mondongo, the pork leg and the chorizo. Let it cook over medium heat for 30 minutes until the vegetables soften and the broth achieves the desired texture. Finally add the chopped cilantro and serve hot. You can accompany it with a ripe banana and a few drops of lemon.</a:t>
            </a:r>
            <a:endParaRPr lang="es-ES" dirty="0"/>
          </a:p>
        </p:txBody>
      </p:sp>
      <p:sp>
        <p:nvSpPr>
          <p:cNvPr id="4" name="3 Rectángulo"/>
          <p:cNvSpPr/>
          <p:nvPr/>
        </p:nvSpPr>
        <p:spPr>
          <a:xfrm>
            <a:off x="1403648" y="0"/>
            <a:ext cx="6614311" cy="707886"/>
          </a:xfrm>
          <a:prstGeom prst="rect">
            <a:avLst/>
          </a:prstGeom>
          <a:noFill/>
        </p:spPr>
        <p:txBody>
          <a:bodyPr wrap="square" lIns="91440" tIns="45720" rIns="91440" bIns="45720">
            <a:spAutoFit/>
          </a:bodyPr>
          <a:lstStyle/>
          <a:p>
            <a:pPr algn="ctr"/>
            <a:r>
              <a:rPr lang="es-ES" sz="40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MONDONGO SOUP</a:t>
            </a:r>
            <a:endParaRPr lang="es-ES" sz="40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pic>
        <p:nvPicPr>
          <p:cNvPr id="27650" name="Picture 2" descr="http://3.bp.blogspot.com/--M1Jogq_gJk/VR7XsAfkKhI/AAAAAAAAADk/_17QKKYkQss/s1600/mondongocolombiano.jpg"/>
          <p:cNvPicPr>
            <a:picLocks noChangeAspect="1" noChangeArrowheads="1"/>
          </p:cNvPicPr>
          <p:nvPr/>
        </p:nvPicPr>
        <p:blipFill>
          <a:blip r:embed="rId3" cstate="print"/>
          <a:srcRect/>
          <a:stretch>
            <a:fillRect/>
          </a:stretch>
        </p:blipFill>
        <p:spPr bwMode="auto">
          <a:xfrm>
            <a:off x="2411760" y="620688"/>
            <a:ext cx="4392489" cy="2232248"/>
          </a:xfrm>
          <a:prstGeom prst="rect">
            <a:avLst/>
          </a:prstGeom>
          <a:noFill/>
        </p:spPr>
      </p:pic>
      <p:pic>
        <p:nvPicPr>
          <p:cNvPr id="6" name="record-5-4-2019_11-38-34.mp3">
            <a:hlinkClick r:id="" action="ppaction://media"/>
          </p:cNvPr>
          <p:cNvPicPr>
            <a:picLocks noRot="1" noChangeAspect="1"/>
          </p:cNvPicPr>
          <p:nvPr>
            <a:audioFile r:link="rId1"/>
          </p:nvPr>
        </p:nvPicPr>
        <p:blipFill>
          <a:blip r:embed="rId4" cstate="print"/>
          <a:stretch>
            <a:fillRect/>
          </a:stretch>
        </p:blipFill>
        <p:spPr>
          <a:xfrm>
            <a:off x="3995936" y="6237312"/>
            <a:ext cx="304800" cy="3048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86472" fill="hold"/>
                                        <p:tgtEl>
                                          <p:spTgt spid="6"/>
                                        </p:tgtEl>
                                      </p:cBhvr>
                                    </p:cmd>
                                  </p:childTnLst>
                                </p:cTn>
                              </p:par>
                            </p:childTnLst>
                          </p:cTn>
                        </p:par>
                      </p:childTnLst>
                    </p:cTn>
                  </p:par>
                </p:childTnLst>
              </p:cTn>
              <p:nextCondLst>
                <p:cond evt="onClick" delay="0">
                  <p:tgtEl>
                    <p:spTgt spid="6"/>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6"/>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ío">
  <a:themeElements>
    <a:clrScheme name="Brío">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Brí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Brío">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410</TotalTime>
  <Words>369</Words>
  <Application>Microsoft Office PowerPoint</Application>
  <PresentationFormat>Presentación en pantalla (4:3)</PresentationFormat>
  <Paragraphs>34</Paragraphs>
  <Slides>4</Slides>
  <Notes>0</Notes>
  <HiddenSlides>0</HiddenSlides>
  <MMClips>1</MMClips>
  <ScaleCrop>false</ScaleCrop>
  <HeadingPairs>
    <vt:vector size="4" baseType="variant">
      <vt:variant>
        <vt:lpstr>Tema</vt:lpstr>
      </vt:variant>
      <vt:variant>
        <vt:i4>1</vt:i4>
      </vt:variant>
      <vt:variant>
        <vt:lpstr>Títulos de diapositiva</vt:lpstr>
      </vt:variant>
      <vt:variant>
        <vt:i4>4</vt:i4>
      </vt:variant>
    </vt:vector>
  </HeadingPairs>
  <TitlesOfParts>
    <vt:vector size="5" baseType="lpstr">
      <vt:lpstr>Brío</vt:lpstr>
      <vt:lpstr>UNIDAD 3 ACTIVIDAD INTEGRADORA </vt:lpstr>
      <vt:lpstr>Diapositiva 2</vt:lpstr>
      <vt:lpstr>Diapositiva 3</vt:lpstr>
      <vt:lpstr>Diapositiva 4</vt:lpstr>
    </vt:vector>
  </TitlesOfParts>
  <Company>Comfenalco Antioquia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3 ACTIVIDAD INTEGRADORA</dc:title>
  <dc:creator>fsabogal</dc:creator>
  <cp:lastModifiedBy>fsabogal</cp:lastModifiedBy>
  <cp:revision>26</cp:revision>
  <dcterms:created xsi:type="dcterms:W3CDTF">2019-04-05T21:48:48Z</dcterms:created>
  <dcterms:modified xsi:type="dcterms:W3CDTF">2019-04-06T04:39:42Z</dcterms:modified>
</cp:coreProperties>
</file>