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A2CC9584-F5AB-443A-8A7D-8DC9D2716E1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5FD54A1E-CA19-4516-B8AB-0D18883504A4}" type="slidenum">
              <a:rPr lang="es-ES" smtClean="0"/>
              <a:t>‹Nº›</a:t>
            </a:fld>
            <a:endParaRPr lang="es-E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okpad.com/co/recetas/7502455-bocachico-al-horn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cookpad.com/co/recetas/2424803-bocachico-en-cabrito-a-mi-estilo-acompanado-de-pure-de-papa-criolla-y-ensalad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cookpad.com/co/recetas/137334-bocachico-en-cabrito-o-asad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cookpad.com/co/recetas/5186422-bocachico-al-horno-relleno-de-verdura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cookpad.com/co/recetas/7768087-viudo-de-bocachico-campecino%F0%9F%A4%A0%F0%9F%91%A9%F0%9F%8C%B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UNIDAD TRES - ACTIVIDAD INTEGRADORA</a:t>
            </a:r>
            <a:br>
              <a:rPr lang="es-ES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Nevardo Zapata Pérez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65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Menu de Desayunos Típicos de Montelibano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Propuestas para desayunos saludables dulces</a:t>
            </a:r>
            <a:endParaRPr lang="es-ES" dirty="0"/>
          </a:p>
          <a:p>
            <a:r>
              <a:rPr lang="es-ES" dirty="0"/>
              <a:t>Avena con frutas</a:t>
            </a:r>
            <a:r>
              <a:rPr lang="es-ES" dirty="0"/>
              <a:t>.(Oatmeal with fruits)</a:t>
            </a:r>
            <a:endParaRPr lang="es-ES" dirty="0" smtClean="0"/>
          </a:p>
          <a:p>
            <a:r>
              <a:rPr lang="es-ES" dirty="0" smtClean="0"/>
              <a:t> Yogur </a:t>
            </a:r>
            <a:r>
              <a:rPr lang="es-ES" dirty="0"/>
              <a:t>griego con </a:t>
            </a:r>
            <a:r>
              <a:rPr lang="es-ES" b="1" dirty="0"/>
              <a:t>granola</a:t>
            </a:r>
            <a:r>
              <a:rPr lang="es-ES" dirty="0"/>
              <a:t>.(Greek yogurt with granola) </a:t>
            </a:r>
            <a:endParaRPr lang="es-ES" dirty="0" smtClean="0"/>
          </a:p>
          <a:p>
            <a:r>
              <a:rPr lang="es-ES" b="1" dirty="0" smtClean="0"/>
              <a:t>Waffle </a:t>
            </a:r>
            <a:r>
              <a:rPr lang="es-ES" b="1" dirty="0"/>
              <a:t>o gofre con fruta y mantequilla de cacahuate</a:t>
            </a:r>
            <a:r>
              <a:rPr lang="es-ES" dirty="0" smtClean="0"/>
              <a:t>.(</a:t>
            </a:r>
            <a:r>
              <a:rPr lang="en-US" dirty="0"/>
              <a:t>Waffle or waffle with fruit and peanut butter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/>
              <a:t>Batido de frutas y avena</a:t>
            </a:r>
            <a:r>
              <a:rPr lang="es-ES" dirty="0"/>
              <a:t>.(Smoothie and oatmeal)</a:t>
            </a:r>
            <a:endParaRPr lang="es-ES" dirty="0"/>
          </a:p>
          <a:p>
            <a:r>
              <a:rPr lang="es-ES" dirty="0"/>
              <a:t>Batido de yogur, fresa y avena</a:t>
            </a:r>
            <a:r>
              <a:rPr lang="es-ES" dirty="0" smtClean="0"/>
              <a:t>.(</a:t>
            </a:r>
            <a:r>
              <a:rPr lang="en-US" dirty="0"/>
              <a:t>Yogurt, strawberry and oatmeal smoothie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b="1" dirty="0"/>
              <a:t>Burrito</a:t>
            </a:r>
            <a:r>
              <a:rPr lang="es-ES" dirty="0"/>
              <a:t> de huevo y champiñones</a:t>
            </a:r>
            <a:r>
              <a:rPr lang="es-ES" dirty="0"/>
              <a:t>.(Egg and mushroom burrito)</a:t>
            </a:r>
            <a:endParaRPr lang="es-ES" dirty="0"/>
          </a:p>
          <a:p>
            <a:r>
              <a:rPr lang="es-ES" b="1" dirty="0"/>
              <a:t>Sándwich</a:t>
            </a:r>
            <a:r>
              <a:rPr lang="es-ES" dirty="0"/>
              <a:t>.(Sandwich)</a:t>
            </a:r>
            <a:endParaRPr lang="es-ES" dirty="0"/>
          </a:p>
          <a:p>
            <a:r>
              <a:rPr lang="es-ES" dirty="0"/>
              <a:t>Omelette o tortilla de huevo con vegetales</a:t>
            </a:r>
            <a:r>
              <a:rPr lang="es-ES" dirty="0"/>
              <a:t>.(Omelette </a:t>
            </a:r>
            <a:r>
              <a:rPr lang="es-ES" dirty="0" err="1"/>
              <a:t>or</a:t>
            </a:r>
            <a:r>
              <a:rPr lang="es-ES" dirty="0"/>
              <a:t> omelet with vegetables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98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Menu Elaborado: Sándwich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UNTE LAS REBANADAS DE PAN CON LA MAYONESA Y MOSTAZA </a:t>
            </a:r>
            <a:r>
              <a:rPr lang="es-CO" dirty="0" smtClean="0"/>
              <a:t>PREPARADA.(</a:t>
            </a:r>
            <a:r>
              <a:rPr lang="en-US" dirty="0" smtClean="0"/>
              <a:t>JOIN </a:t>
            </a:r>
            <a:r>
              <a:rPr lang="en-US" dirty="0"/>
              <a:t>THE BREAD SLICES WITH THE MAYONNAI AND PREPARED MUSTARD</a:t>
            </a:r>
            <a:r>
              <a:rPr lang="es-CO" dirty="0" smtClean="0"/>
              <a:t>)</a:t>
            </a:r>
            <a:endParaRPr lang="es-CO" dirty="0"/>
          </a:p>
          <a:p>
            <a:r>
              <a:rPr lang="es-CO" dirty="0"/>
              <a:t>ACOMODE UNA REBANADA DE JAMON, UNA DE QUESO, UNA DE LECHUGA, EL AGUACATE Y UNA DE </a:t>
            </a:r>
            <a:r>
              <a:rPr lang="es-CO" dirty="0" smtClean="0"/>
              <a:t>TOMATE.(</a:t>
            </a:r>
            <a:r>
              <a:rPr lang="en-US" dirty="0"/>
              <a:t>ACCOMODATE A SLICE OF HAM, ONE OF CHEESE, ONE OF LETTUCE, THE AVOCADO AND ONE OF TOMATO</a:t>
            </a:r>
            <a:r>
              <a:rPr lang="es-CO" dirty="0" smtClean="0"/>
              <a:t>)</a:t>
            </a:r>
            <a:endParaRPr lang="es-CO" dirty="0"/>
          </a:p>
          <a:p>
            <a:r>
              <a:rPr lang="es-CO" dirty="0"/>
              <a:t>REPITA CON LA OTRA TAPA DE PAN, Y FINALICE CON LA ULTIMA REBANADA DE PAN</a:t>
            </a:r>
            <a:r>
              <a:rPr lang="es-CO" dirty="0" smtClean="0"/>
              <a:t>.(</a:t>
            </a:r>
            <a:r>
              <a:rPr lang="en-US" dirty="0"/>
              <a:t>REPEAT WITH THE OTHER BREAD COVER, AND FINISH WITH THE LAST SLICE OF BREAD</a:t>
            </a:r>
            <a:r>
              <a:rPr lang="es-CO" dirty="0" smtClean="0"/>
              <a:t>)</a:t>
            </a:r>
            <a:endParaRPr lang="es-CO" dirty="0"/>
          </a:p>
          <a:p>
            <a:r>
              <a:rPr lang="es-CO" dirty="0"/>
              <a:t>SI DESEA PONGA EN LA SANDWICHERA A QUE DORE LIGERAMENTE</a:t>
            </a:r>
            <a:r>
              <a:rPr lang="es-CO" dirty="0" smtClean="0"/>
              <a:t>.(</a:t>
            </a:r>
            <a:r>
              <a:rPr lang="en-US" dirty="0" smtClean="0"/>
              <a:t>IF </a:t>
            </a:r>
            <a:r>
              <a:rPr lang="en-US" dirty="0"/>
              <a:t>YOU WANT TO PUT IN THE SANDWICH TO GIVE SLIGHTLY</a:t>
            </a:r>
            <a:r>
              <a:rPr lang="es-CO" dirty="0" smtClean="0"/>
              <a:t>)     AUDIO</a:t>
            </a:r>
            <a:endParaRPr lang="es-CO" dirty="0"/>
          </a:p>
          <a:p>
            <a:endParaRPr lang="es-E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02367"/>
              </p:ext>
            </p:extLst>
          </p:nvPr>
        </p:nvGraphicFramePr>
        <p:xfrm>
          <a:off x="3275856" y="5517232"/>
          <a:ext cx="2376264" cy="109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Objeto empaquetador del shell" showAsIcon="1" r:id="rId3" imgW="889200" imgH="410400" progId="Package">
                  <p:embed/>
                </p:oleObj>
              </mc:Choice>
              <mc:Fallback>
                <p:oleObj name="Objeto empaquetador del shell" showAsIcon="1" r:id="rId3" imgW="889200" imgH="41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5517232"/>
                        <a:ext cx="2376264" cy="1099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25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Comida Típica De Montelibano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Main Plato</a:t>
            </a:r>
            <a:r>
              <a:rPr lang="es-ES" dirty="0"/>
              <a:t>(Plato principal)</a:t>
            </a:r>
            <a:endParaRPr lang="es-ES" dirty="0" smtClean="0"/>
          </a:p>
          <a:p>
            <a:r>
              <a:rPr lang="en-US" dirty="0"/>
              <a:t>Bocachico: besides being one of the typical foods of the municipality of Montelibano is our </a:t>
            </a:r>
            <a:r>
              <a:rPr lang="en-US" dirty="0" smtClean="0"/>
              <a:t>culture (</a:t>
            </a:r>
            <a:r>
              <a:rPr lang="es-ES" dirty="0" smtClean="0"/>
              <a:t>Bocachico</a:t>
            </a:r>
            <a:r>
              <a:rPr lang="es-ES" dirty="0" smtClean="0"/>
              <a:t>: además de ser unas de las comidas típicas del municipio de </a:t>
            </a:r>
            <a:r>
              <a:rPr lang="es-ES" dirty="0" err="1" smtClean="0"/>
              <a:t>montelibano</a:t>
            </a:r>
            <a:r>
              <a:rPr lang="es-ES" dirty="0" smtClean="0"/>
              <a:t> es nuestra </a:t>
            </a:r>
            <a:r>
              <a:rPr lang="es-ES" dirty="0" smtClean="0"/>
              <a:t>cultura)  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C:\Users\FullCrock\Desktop\descar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96" y="3573016"/>
            <a:ext cx="4369668" cy="244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6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</a:t>
            </a:r>
            <a:r>
              <a:rPr lang="es-ES" dirty="0" smtClean="0"/>
              <a:t> </a:t>
            </a:r>
            <a:r>
              <a:rPr lang="es-ES" dirty="0" smtClean="0"/>
              <a:t>Tipos de recetas del </a:t>
            </a:r>
            <a:r>
              <a:rPr lang="es-ES" dirty="0" err="1" smtClean="0"/>
              <a:t>municipo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b="1" u="sng" dirty="0" smtClean="0"/>
          </a:p>
          <a:p>
            <a:r>
              <a:rPr lang="es-ES" b="1" dirty="0" smtClean="0"/>
              <a:t>1.</a:t>
            </a:r>
            <a:r>
              <a:rPr lang="es-ES" b="1" dirty="0" smtClean="0"/>
              <a:t>Bocachico </a:t>
            </a:r>
            <a:r>
              <a:rPr lang="es-ES" b="1" dirty="0" err="1" smtClean="0"/>
              <a:t>baked</a:t>
            </a:r>
            <a:r>
              <a:rPr lang="es-ES" b="1" dirty="0" smtClean="0"/>
              <a:t> </a:t>
            </a:r>
            <a:r>
              <a:rPr lang="es-ES" dirty="0" smtClean="0"/>
              <a:t>(</a:t>
            </a:r>
            <a:r>
              <a:rPr lang="es-ES" b="1" dirty="0" smtClean="0"/>
              <a:t>Bocachico al horno)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bocachico </a:t>
            </a:r>
            <a:r>
              <a:rPr lang="en-US" dirty="0"/>
              <a:t>fish, red pepper, big onion, carrot or 1 small, long onion, garlic, olive oil, black </a:t>
            </a:r>
            <a:r>
              <a:rPr lang="en-US" dirty="0" smtClean="0"/>
              <a:t>sauce. (</a:t>
            </a:r>
            <a:r>
              <a:rPr lang="es-ES" dirty="0" smtClean="0"/>
              <a:t>pescado</a:t>
            </a:r>
            <a:r>
              <a:rPr lang="es-ES" u="sng" dirty="0" smtClean="0"/>
              <a:t> </a:t>
            </a:r>
            <a:r>
              <a:rPr lang="es-ES" b="1" dirty="0" err="1" smtClean="0"/>
              <a:t>bocachico</a:t>
            </a:r>
            <a:r>
              <a:rPr lang="es-ES" u="sng" dirty="0" smtClean="0"/>
              <a:t>, </a:t>
            </a:r>
            <a:r>
              <a:rPr lang="es-ES" dirty="0" smtClean="0"/>
              <a:t>pimentón rojo, cebolla cabezona, zanahoria o 1 pequeña, cebolla larga, ajo, aceite de oliva, salsa negr</a:t>
            </a:r>
            <a:r>
              <a:rPr lang="es-ES" dirty="0" smtClean="0"/>
              <a:t>a)</a:t>
            </a: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 descr="C:\Users\FullCrock\Desktop\bocachico-al-horno-foto-princip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21" y="3789040"/>
            <a:ext cx="1937535" cy="272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7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548680"/>
            <a:ext cx="7200800" cy="4824536"/>
          </a:xfrm>
        </p:spPr>
        <p:txBody>
          <a:bodyPr>
            <a:normAutofit fontScale="92500" lnSpcReduction="20000"/>
          </a:bodyPr>
          <a:lstStyle/>
          <a:p>
            <a:r>
              <a:rPr lang="es-CO" b="1" dirty="0" smtClean="0"/>
              <a:t>2.</a:t>
            </a:r>
            <a:r>
              <a:rPr lang="en-US" b="1" dirty="0" smtClean="0"/>
              <a:t>Bocachico </a:t>
            </a:r>
            <a:r>
              <a:rPr lang="en-US" b="1" dirty="0"/>
              <a:t>kid in my style accompanied by Creole mashed </a:t>
            </a:r>
            <a:r>
              <a:rPr lang="en-US" b="1" dirty="0" smtClean="0"/>
              <a:t>potatoes.(</a:t>
            </a:r>
            <a:r>
              <a:rPr lang="es-CO" dirty="0" smtClean="0"/>
              <a:t>Bocachico </a:t>
            </a:r>
            <a:r>
              <a:rPr lang="es-CO" dirty="0"/>
              <a:t>en cabrito a mi estilo acompañado de puré de papa </a:t>
            </a:r>
            <a:r>
              <a:rPr lang="es-CO" dirty="0" smtClean="0"/>
              <a:t>criolla</a:t>
            </a:r>
            <a:r>
              <a:rPr lang="es-CO" b="1" dirty="0" smtClean="0"/>
              <a:t>)</a:t>
            </a:r>
            <a:endParaRPr lang="es-CO" b="1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bocachico, carrot, long onion, big red onion, large garlic, red paprika, sweet peppers, one green and one red, </a:t>
            </a:r>
            <a:r>
              <a:rPr lang="en-US" dirty="0" smtClean="0"/>
              <a:t>cumin.(</a:t>
            </a:r>
            <a:r>
              <a:rPr lang="es-CO" dirty="0" smtClean="0"/>
              <a:t>bocachico</a:t>
            </a:r>
            <a:r>
              <a:rPr lang="es-CO" dirty="0"/>
              <a:t>, zanahoria, cebolla larga, cebolla cabezona roja, </a:t>
            </a:r>
            <a:r>
              <a:rPr lang="es-CO" dirty="0" smtClean="0"/>
              <a:t>ajo </a:t>
            </a:r>
            <a:r>
              <a:rPr lang="es-CO" dirty="0"/>
              <a:t>grandes, pimentón rojo, ajíes dulces uno verde y uno rojo, </a:t>
            </a:r>
            <a:r>
              <a:rPr lang="es-CO" dirty="0" smtClean="0"/>
              <a:t>cominos</a:t>
            </a:r>
            <a:r>
              <a:rPr lang="en-US" dirty="0"/>
              <a:t>)</a:t>
            </a:r>
            <a:endParaRPr lang="es-CO" dirty="0" smtClean="0">
              <a:hlinkClick r:id="rId2"/>
            </a:endParaRPr>
          </a:p>
          <a:p>
            <a:pPr marL="0" indent="0">
              <a:buNone/>
            </a:pPr>
            <a:endParaRPr lang="es-CO" dirty="0" smtClean="0">
              <a:hlinkClick r:id="rId2"/>
            </a:endParaRPr>
          </a:p>
          <a:p>
            <a:pPr marL="0" indent="0">
              <a:buNone/>
            </a:pPr>
            <a:endParaRPr lang="es-CO" dirty="0">
              <a:hlinkClick r:id="rId2"/>
            </a:endParaRPr>
          </a:p>
          <a:p>
            <a:pPr marL="0" indent="0">
              <a:buNone/>
            </a:pPr>
            <a:endParaRPr lang="es-CO" dirty="0">
              <a:hlinkClick r:id="rId2"/>
            </a:endParaRPr>
          </a:p>
          <a:p>
            <a:pPr marL="0" indent="0">
              <a:buNone/>
            </a:pPr>
            <a:endParaRPr lang="es-CO" dirty="0" smtClean="0">
              <a:hlinkClick r:id="rId2"/>
            </a:endParaRPr>
          </a:p>
          <a:p>
            <a:pPr marL="0" indent="0">
              <a:buNone/>
            </a:pPr>
            <a:endParaRPr lang="es-CO" dirty="0">
              <a:hlinkClick r:id="rId2"/>
            </a:endParaRPr>
          </a:p>
          <a:p>
            <a:pPr marL="0" indent="0">
              <a:buNone/>
            </a:pPr>
            <a:endParaRPr lang="es-CO" dirty="0">
              <a:hlinkClick r:id="rId2"/>
            </a:endParaRPr>
          </a:p>
          <a:p>
            <a:pPr marL="0" indent="0">
              <a:buNone/>
            </a:pPr>
            <a:r>
              <a:rPr lang="es-CO" dirty="0"/>
              <a:t/>
            </a:r>
            <a:br>
              <a:rPr lang="es-CO" dirty="0"/>
            </a:br>
            <a:endParaRPr lang="es-ES" dirty="0"/>
          </a:p>
        </p:txBody>
      </p:sp>
      <p:pic>
        <p:nvPicPr>
          <p:cNvPr id="3074" name="Picture 2" descr="C:\Users\FullCrock\Desktop\bocachico-en-cabrito-a-mi-estilo-acompanado-de-pure-de-papa-criolla-y-ensalada-foto-princip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64904"/>
            <a:ext cx="2088232" cy="293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3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3.</a:t>
            </a:r>
            <a:r>
              <a:rPr lang="en-US" b="1" dirty="0" smtClean="0"/>
              <a:t>Bocachico </a:t>
            </a:r>
            <a:r>
              <a:rPr lang="en-US" b="1" dirty="0"/>
              <a:t>in kid or </a:t>
            </a:r>
            <a:r>
              <a:rPr lang="en-US" b="1" dirty="0" smtClean="0"/>
              <a:t>roast</a:t>
            </a:r>
            <a:r>
              <a:rPr lang="en-US" dirty="0" smtClean="0"/>
              <a:t>(</a:t>
            </a:r>
            <a:r>
              <a:rPr lang="es-ES" dirty="0" smtClean="0"/>
              <a:t>Bocachico </a:t>
            </a:r>
            <a:r>
              <a:rPr lang="es-ES" dirty="0"/>
              <a:t>en cabrito o </a:t>
            </a:r>
            <a:r>
              <a:rPr lang="es-ES" dirty="0" smtClean="0"/>
              <a:t>asado</a:t>
            </a:r>
            <a:r>
              <a:rPr lang="en-US" dirty="0" smtClean="0"/>
              <a:t>)</a:t>
            </a:r>
            <a:endParaRPr lang="es-ES" b="1" dirty="0">
              <a:hlinkClick r:id="rId2"/>
            </a:endParaRPr>
          </a:p>
          <a:p>
            <a:pPr marL="0" indent="0">
              <a:buNone/>
            </a:pPr>
            <a:r>
              <a:rPr lang="en-US" b="1" dirty="0"/>
              <a:t>Bocachico</a:t>
            </a:r>
            <a:r>
              <a:rPr lang="en-US" dirty="0"/>
              <a:t>, onion, long onion, tomato, green pepper, garlic, oil, </a:t>
            </a:r>
            <a:r>
              <a:rPr lang="en-US" dirty="0" smtClean="0"/>
              <a:t>salt(</a:t>
            </a:r>
            <a:r>
              <a:rPr lang="es-ES" dirty="0" smtClean="0"/>
              <a:t>Bocachico</a:t>
            </a:r>
            <a:r>
              <a:rPr lang="es-ES" dirty="0"/>
              <a:t>, cebolla, cebolla larga, tomate, pimento Verde, ajos, aceite, </a:t>
            </a:r>
            <a:r>
              <a:rPr lang="es-ES" dirty="0" smtClean="0"/>
              <a:t>sal</a:t>
            </a:r>
            <a:r>
              <a:rPr lang="en-US" dirty="0"/>
              <a:t>)</a:t>
            </a: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1026" name="Picture 2" descr="C:\Users\FullCrock\Desktop\bocachico-en-cabrito-o-asado-foto-princip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140968"/>
            <a:ext cx="17272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4.Baked </a:t>
            </a:r>
            <a:r>
              <a:rPr lang="en-US" dirty="0"/>
              <a:t>bocachico stuffed with </a:t>
            </a:r>
            <a:r>
              <a:rPr lang="en-US" dirty="0" smtClean="0"/>
              <a:t>vegetables(</a:t>
            </a:r>
            <a:r>
              <a:rPr lang="es-ES" dirty="0" smtClean="0"/>
              <a:t>Bocachico </a:t>
            </a:r>
            <a:r>
              <a:rPr lang="es-ES" dirty="0"/>
              <a:t>al horno relleno de </a:t>
            </a:r>
            <a:r>
              <a:rPr lang="es-ES" dirty="0" smtClean="0"/>
              <a:t>verduras</a:t>
            </a:r>
            <a:r>
              <a:rPr lang="en-US" dirty="0"/>
              <a:t>)</a:t>
            </a:r>
            <a:endParaRPr lang="es-ES" b="1" dirty="0">
              <a:hlinkClick r:id="rId2"/>
            </a:endParaRPr>
          </a:p>
          <a:p>
            <a:pPr marL="0" indent="0">
              <a:buNone/>
            </a:pPr>
            <a:r>
              <a:rPr lang="es-ES" dirty="0"/>
              <a:t>bocachicos grandes, peppers, red onions, tomatoes, garlic, cilantro, white wine, olive </a:t>
            </a:r>
            <a:r>
              <a:rPr lang="es-ES" dirty="0" smtClean="0"/>
              <a:t>oil.(bocachicos</a:t>
            </a:r>
            <a:r>
              <a:rPr lang="es-ES" dirty="0"/>
              <a:t> grandes, pimentón, cebollas rojas, tomates, ajo, cilantro, Vino blanco, Aceite de </a:t>
            </a:r>
            <a:r>
              <a:rPr lang="es-ES" dirty="0" smtClean="0"/>
              <a:t>oliva</a:t>
            </a:r>
            <a:r>
              <a:rPr lang="es-ES" dirty="0"/>
              <a:t>)</a:t>
            </a: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2050" name="Picture 2" descr="C:\Users\FullCrock\Desktop\bocachico-al-horno-relleno-de-verduras-foto-princip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91880" y="3356992"/>
            <a:ext cx="1944216" cy="273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5.</a:t>
            </a:r>
            <a:r>
              <a:rPr lang="en-US" dirty="0" smtClean="0"/>
              <a:t>Fried </a:t>
            </a:r>
            <a:r>
              <a:rPr lang="en-US" dirty="0"/>
              <a:t>"bocachico" fried fish and coconut </a:t>
            </a:r>
            <a:r>
              <a:rPr lang="en-US" dirty="0" smtClean="0"/>
              <a:t>stew(</a:t>
            </a:r>
            <a:r>
              <a:rPr lang="es-CO" dirty="0" smtClean="0"/>
              <a:t>Pescado </a:t>
            </a:r>
            <a:r>
              <a:rPr lang="es-CO" dirty="0"/>
              <a:t>"bocachico" frito y guisado con </a:t>
            </a:r>
            <a:r>
              <a:rPr lang="es-CO" dirty="0" smtClean="0"/>
              <a:t>coco</a:t>
            </a:r>
            <a:r>
              <a:rPr lang="en-US" dirty="0" smtClean="0"/>
              <a:t>)</a:t>
            </a:r>
            <a:endParaRPr lang="es-CO" b="1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fish, coconut milk, garlic, big onion, carrot, green banana, paprika, </a:t>
            </a:r>
            <a:r>
              <a:rPr lang="es-ES" dirty="0" smtClean="0"/>
              <a:t>lemons(</a:t>
            </a:r>
            <a:r>
              <a:rPr lang="es-CO" dirty="0" smtClean="0"/>
              <a:t>pescado</a:t>
            </a:r>
            <a:r>
              <a:rPr lang="es-CO" dirty="0"/>
              <a:t>, leche de coco, ajo, cebolla cabezona, zanahoria, plátano verde, pimentón, </a:t>
            </a:r>
            <a:r>
              <a:rPr lang="es-CO" dirty="0" smtClean="0"/>
              <a:t>limones</a:t>
            </a:r>
            <a:r>
              <a:rPr lang="es-ES" dirty="0"/>
              <a:t>)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  <p:pic>
        <p:nvPicPr>
          <p:cNvPr id="3091" name="Picture 19" descr="C:\Users\FullCrock\Desktop\pescado-bocachico-frito-y-guisado-con-coco-foto-princip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3933056"/>
            <a:ext cx="1800200" cy="252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2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6. Widow </a:t>
            </a:r>
            <a:r>
              <a:rPr lang="en-US" dirty="0"/>
              <a:t>of Bocachico campecino. </a:t>
            </a:r>
            <a:r>
              <a:rPr lang="en-US" dirty="0" smtClean="0"/>
              <a:t>👩🌾(</a:t>
            </a:r>
            <a:r>
              <a:rPr lang="es-ES" dirty="0" smtClean="0"/>
              <a:t>Viudo </a:t>
            </a:r>
            <a:r>
              <a:rPr lang="es-ES" dirty="0"/>
              <a:t>de Bocachico </a:t>
            </a:r>
            <a:r>
              <a:rPr lang="es-ES" dirty="0" smtClean="0"/>
              <a:t>campesino.</a:t>
            </a:r>
            <a:r>
              <a:rPr lang="es-ES" dirty="0"/>
              <a:t>🤠👩‍</a:t>
            </a:r>
            <a:r>
              <a:rPr lang="es-ES" dirty="0" smtClean="0"/>
              <a:t>🌾</a:t>
            </a:r>
            <a:r>
              <a:rPr lang="en-US" dirty="0"/>
              <a:t>)</a:t>
            </a:r>
            <a:endParaRPr lang="es-ES" b="1" dirty="0">
              <a:hlinkClick r:id="rId2"/>
            </a:endParaRP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bocachicos, guatlas, plantain, arracacha turnips, medium potatoes, onion wedges, garlic, </a:t>
            </a:r>
            <a:r>
              <a:rPr lang="es-ES" dirty="0" smtClean="0"/>
              <a:t>cream.(</a:t>
            </a:r>
            <a:r>
              <a:rPr lang="es-ES" b="1" dirty="0" smtClean="0"/>
              <a:t>bocachicos</a:t>
            </a:r>
            <a:r>
              <a:rPr lang="es-ES" dirty="0"/>
              <a:t>, guatilas, plátano hartón, nabos de arracacha, papas </a:t>
            </a:r>
            <a:r>
              <a:rPr lang="es-ES" dirty="0" smtClean="0"/>
              <a:t>medianas</a:t>
            </a:r>
            <a:r>
              <a:rPr lang="es-ES" dirty="0"/>
              <a:t>, gajos de cebolla, ajo, crema de </a:t>
            </a:r>
            <a:r>
              <a:rPr lang="es-ES" dirty="0" smtClean="0"/>
              <a:t>leche</a:t>
            </a:r>
            <a:r>
              <a:rPr lang="es-ES" dirty="0"/>
              <a:t>)</a:t>
            </a: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098" name="Picture 2" descr="C:\Users\FullCrock\Desktop\viudo-de-bocachico-campecino🤠👩🌾-foto-princip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17032"/>
            <a:ext cx="1865527" cy="26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9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 Fried bocachicos(</a:t>
            </a:r>
            <a:r>
              <a:rPr lang="es-CO" dirty="0" smtClean="0"/>
              <a:t>Bocachicos fritos</a:t>
            </a:r>
            <a:r>
              <a:rPr lang="es-ES" dirty="0"/>
              <a:t>)</a:t>
            </a:r>
            <a:endParaRPr lang="es-CO" b="1" dirty="0"/>
          </a:p>
          <a:p>
            <a:pPr marL="0" indent="0">
              <a:buNone/>
            </a:pPr>
            <a:r>
              <a:rPr lang="en-US" dirty="0"/>
              <a:t>bocachicos already clean and without scales very clean, flour, oil, </a:t>
            </a:r>
            <a:r>
              <a:rPr lang="en-US" dirty="0" smtClean="0"/>
              <a:t>salt. </a:t>
            </a:r>
            <a:r>
              <a:rPr lang="es-CO" b="1" dirty="0" smtClean="0"/>
              <a:t>(</a:t>
            </a:r>
            <a:r>
              <a:rPr lang="es-CO" dirty="0" smtClean="0"/>
              <a:t>bocachicos</a:t>
            </a:r>
            <a:r>
              <a:rPr lang="es-CO" dirty="0"/>
              <a:t> ya limpios y sin escamas bien limpios, harina, aceite, </a:t>
            </a:r>
            <a:r>
              <a:rPr lang="es-CO" dirty="0" smtClean="0"/>
              <a:t>sal)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/>
              <a:t/>
            </a:r>
            <a:br>
              <a:rPr lang="es-CO" dirty="0"/>
            </a:br>
            <a:endParaRPr lang="es-ES" dirty="0"/>
          </a:p>
        </p:txBody>
      </p:sp>
      <p:pic>
        <p:nvPicPr>
          <p:cNvPr id="5122" name="Picture 2" descr="C:\Users\FullCrock\Desktop\bocachicos-fritos-foto-princip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24" y="3284984"/>
            <a:ext cx="2160240" cy="303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654639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TM02455610[[fn=Otoño]]</Template>
  <TotalTime>122</TotalTime>
  <Words>462</Words>
  <Application>Microsoft Office PowerPoint</Application>
  <PresentationFormat>Presentación en pantalla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Autumn</vt:lpstr>
      <vt:lpstr>Paquete</vt:lpstr>
      <vt:lpstr>UNIDAD TRES - ACTIVIDAD INTEGRADORA </vt:lpstr>
      <vt:lpstr>Comida Típica De Montelibano </vt:lpstr>
      <vt:lpstr>7 Tipos de recetas del municipo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Menu de Desayunos Típicos de Montelibano</vt:lpstr>
      <vt:lpstr>Menu Elaborado: Sándwich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TRES - ACTIVIDAD INTEGRADORA</dc:title>
  <dc:creator>FullCrock</dc:creator>
  <cp:lastModifiedBy>FullCrock</cp:lastModifiedBy>
  <cp:revision>12</cp:revision>
  <dcterms:created xsi:type="dcterms:W3CDTF">2019-04-03T15:34:39Z</dcterms:created>
  <dcterms:modified xsi:type="dcterms:W3CDTF">2019-04-06T05:08:08Z</dcterms:modified>
</cp:coreProperties>
</file>