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bg1"/>
                </a:solidFill>
              </a:rPr>
              <a:t> SALARIO BASICO DEVENGADO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'SALARIOS GRAF'!$F$8:$F$9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'SALARIOS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'SALARIOS GRAF'!$F$10:$F$19</c:f>
              <c:numCache>
                <c:formatCode>"$"\ #,##0</c:formatCode>
                <c:ptCount val="10"/>
                <c:pt idx="0">
                  <c:v>850000</c:v>
                </c:pt>
                <c:pt idx="1">
                  <c:v>1070000</c:v>
                </c:pt>
                <c:pt idx="2">
                  <c:v>828116</c:v>
                </c:pt>
                <c:pt idx="3">
                  <c:v>1025825</c:v>
                </c:pt>
                <c:pt idx="4">
                  <c:v>3506900</c:v>
                </c:pt>
                <c:pt idx="5">
                  <c:v>1165341</c:v>
                </c:pt>
                <c:pt idx="6">
                  <c:v>877000</c:v>
                </c:pt>
                <c:pt idx="7">
                  <c:v>1830000</c:v>
                </c:pt>
                <c:pt idx="8">
                  <c:v>1975391</c:v>
                </c:pt>
                <c:pt idx="9">
                  <c:v>1012500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5-4FF9-B561-103BB63A61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57461304"/>
        <c:axId val="457461632"/>
      </c:barChart>
      <c:catAx>
        <c:axId val="457461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7461632"/>
        <c:crosses val="autoZero"/>
        <c:auto val="1"/>
        <c:lblAlgn val="ctr"/>
        <c:lblOffset val="100"/>
        <c:noMultiLvlLbl val="0"/>
      </c:catAx>
      <c:valAx>
        <c:axId val="45746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74613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s-CO">
                <a:solidFill>
                  <a:schemeClr val="bg1"/>
                </a:solidFill>
              </a:rPr>
              <a:t>SUELDO Y AUXILIO DE TRANSPORTE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'SUELDO Y AUX TRA GRSF'!$F$8:$F$9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'SUELDO Y AUX TRA GRSF'!$E$10:$E$19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'SUELDO Y AUX TRA GRSF'!$F$10:$F$19</c:f>
            </c:numRef>
          </c:val>
          <c:extLst>
            <c:ext xmlns:c16="http://schemas.microsoft.com/office/drawing/2014/chart" uri="{C3380CC4-5D6E-409C-BE32-E72D297353CC}">
              <c16:uniqueId val="{00000000-9E27-47EE-967D-0E01095A9091}"/>
            </c:ext>
          </c:extLst>
        </c:ser>
        <c:ser>
          <c:idx val="1"/>
          <c:order val="1"/>
          <c:tx>
            <c:strRef>
              <c:f>'SUELDO Y AUX TRA GRSF'!$G$8:$G$9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'SUELDO Y AUX TRA GRSF'!$E$10:$E$19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'SUELDO Y AUX TRA GRSF'!$G$10:$G$19</c:f>
            </c:numRef>
          </c:val>
          <c:extLst>
            <c:ext xmlns:c16="http://schemas.microsoft.com/office/drawing/2014/chart" uri="{C3380CC4-5D6E-409C-BE32-E72D297353CC}">
              <c16:uniqueId val="{00000001-9E27-47EE-967D-0E01095A9091}"/>
            </c:ext>
          </c:extLst>
        </c:ser>
        <c:ser>
          <c:idx val="2"/>
          <c:order val="2"/>
          <c:tx>
            <c:strRef>
              <c:f>'SUELDO Y AUX TRA GRSF'!$H$8:$H$9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1.3988075572760164E-16"/>
                  <c:y val="-2.02788312686803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27-47EE-967D-0E01095A90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'SUELDO Y AUX TRA GRSF'!$E$10:$E$19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'SUELDO Y AUX TRA GRSF'!$H$10:$H$19</c:f>
              <c:numCache>
                <c:formatCode>"$"\ #,##0</c:formatCode>
                <c:ptCount val="10"/>
                <c:pt idx="0">
                  <c:v>850000</c:v>
                </c:pt>
                <c:pt idx="1">
                  <c:v>891666.66666666663</c:v>
                </c:pt>
                <c:pt idx="2">
                  <c:v>828116</c:v>
                </c:pt>
                <c:pt idx="3">
                  <c:v>341941.66666666663</c:v>
                </c:pt>
                <c:pt idx="4">
                  <c:v>3506900</c:v>
                </c:pt>
                <c:pt idx="5">
                  <c:v>1165341</c:v>
                </c:pt>
                <c:pt idx="6">
                  <c:v>438500</c:v>
                </c:pt>
                <c:pt idx="7">
                  <c:v>1098000</c:v>
                </c:pt>
                <c:pt idx="8">
                  <c:v>1975391</c:v>
                </c:pt>
                <c:pt idx="9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27-47EE-967D-0E01095A9091}"/>
            </c:ext>
          </c:extLst>
        </c:ser>
        <c:ser>
          <c:idx val="3"/>
          <c:order val="3"/>
          <c:tx>
            <c:strRef>
              <c:f>'SUELDO Y AUX TRA GRSF'!$I$8:$I$9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2.2889842632331903E-2"/>
                  <c:y val="6.75961042289346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27-47EE-967D-0E01095A9091}"/>
                </c:ext>
              </c:extLst>
            </c:dLbl>
            <c:dLbl>
              <c:idx val="6"/>
              <c:layout>
                <c:manualLayout>
                  <c:x val="1.5259895088221268E-2"/>
                  <c:y val="3.379805211446734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27-47EE-967D-0E01095A90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'SUELDO Y AUX TRA GRSF'!$E$10:$E$19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'SUELDO Y AUX TRA GRSF'!$I$10:$I$19</c:f>
              <c:numCache>
                <c:formatCode>"$"\ #,##0</c:formatCode>
                <c:ptCount val="10"/>
                <c:pt idx="0">
                  <c:v>97032</c:v>
                </c:pt>
                <c:pt idx="1">
                  <c:v>97032</c:v>
                </c:pt>
                <c:pt idx="2">
                  <c:v>97032</c:v>
                </c:pt>
                <c:pt idx="3">
                  <c:v>97032</c:v>
                </c:pt>
                <c:pt idx="4">
                  <c:v>0</c:v>
                </c:pt>
                <c:pt idx="5">
                  <c:v>97032</c:v>
                </c:pt>
                <c:pt idx="6">
                  <c:v>97032</c:v>
                </c:pt>
                <c:pt idx="7">
                  <c:v>0</c:v>
                </c:pt>
                <c:pt idx="8">
                  <c:v>0</c:v>
                </c:pt>
                <c:pt idx="9">
                  <c:v>97032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27-47EE-967D-0E01095A90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57665232"/>
        <c:axId val="657664576"/>
      </c:barChart>
      <c:catAx>
        <c:axId val="65766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57664576"/>
        <c:crosses val="autoZero"/>
        <c:auto val="1"/>
        <c:lblAlgn val="ctr"/>
        <c:lblOffset val="100"/>
        <c:noMultiLvlLbl val="0"/>
      </c:catAx>
      <c:valAx>
        <c:axId val="6576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576652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s-CO">
                <a:solidFill>
                  <a:schemeClr val="bg1"/>
                </a:solidFill>
              </a:rPr>
              <a:t>DESCUENTOS OBLIGATORIOS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'DESCUENTOS GRAF'!$F$8:$F$9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GRAF'!$F$10:$F$19</c:f>
            </c:numRef>
          </c:val>
          <c:extLst>
            <c:ext xmlns:c16="http://schemas.microsoft.com/office/drawing/2014/chart" uri="{C3380CC4-5D6E-409C-BE32-E72D297353CC}">
              <c16:uniqueId val="{00000000-3D9C-4633-AB7A-4041C2E204A5}"/>
            </c:ext>
          </c:extLst>
        </c:ser>
        <c:ser>
          <c:idx val="1"/>
          <c:order val="1"/>
          <c:tx>
            <c:strRef>
              <c:f>'DESCUENTOS GRAF'!$G$8:$G$9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GRAF'!$G$10:$G$19</c:f>
            </c:numRef>
          </c:val>
          <c:extLst>
            <c:ext xmlns:c16="http://schemas.microsoft.com/office/drawing/2014/chart" uri="{C3380CC4-5D6E-409C-BE32-E72D297353CC}">
              <c16:uniqueId val="{00000001-3D9C-4633-AB7A-4041C2E204A5}"/>
            </c:ext>
          </c:extLst>
        </c:ser>
        <c:ser>
          <c:idx val="2"/>
          <c:order val="2"/>
          <c:tx>
            <c:strRef>
              <c:f>'DESCUENTOS GRAF'!$H$8:$H$9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GRAF'!$H$10:$H$19</c:f>
            </c:numRef>
          </c:val>
          <c:extLst>
            <c:ext xmlns:c16="http://schemas.microsoft.com/office/drawing/2014/chart" uri="{C3380CC4-5D6E-409C-BE32-E72D297353CC}">
              <c16:uniqueId val="{00000002-3D9C-4633-AB7A-4041C2E204A5}"/>
            </c:ext>
          </c:extLst>
        </c:ser>
        <c:ser>
          <c:idx val="3"/>
          <c:order val="3"/>
          <c:tx>
            <c:strRef>
              <c:f>'DESCUENTOS GRAF'!$I$8:$I$9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GRAF'!$I$10:$I$19</c:f>
            </c:numRef>
          </c:val>
          <c:extLst>
            <c:ext xmlns:c16="http://schemas.microsoft.com/office/drawing/2014/chart" uri="{C3380CC4-5D6E-409C-BE32-E72D297353CC}">
              <c16:uniqueId val="{00000003-3D9C-4633-AB7A-4041C2E204A5}"/>
            </c:ext>
          </c:extLst>
        </c:ser>
        <c:ser>
          <c:idx val="4"/>
          <c:order val="4"/>
          <c:tx>
            <c:strRef>
              <c:f>'DESCUENTOS GRAF'!$J$8:$J$9</c:f>
              <c:strCache>
                <c:ptCount val="2"/>
                <c:pt idx="0">
                  <c:v>DESCUENTOS OBLOGATORIOS</c:v>
                </c:pt>
                <c:pt idx="1">
                  <c:v>EPS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GRAF'!$J$10:$J$19</c:f>
              <c:numCache>
                <c:formatCode>"$"\ #,##0</c:formatCode>
                <c:ptCount val="10"/>
                <c:pt idx="0">
                  <c:v>34000</c:v>
                </c:pt>
                <c:pt idx="1">
                  <c:v>42800</c:v>
                </c:pt>
                <c:pt idx="2">
                  <c:v>33124.639999999999</c:v>
                </c:pt>
                <c:pt idx="3">
                  <c:v>41033</c:v>
                </c:pt>
                <c:pt idx="4">
                  <c:v>140276</c:v>
                </c:pt>
                <c:pt idx="5">
                  <c:v>46613.64</c:v>
                </c:pt>
                <c:pt idx="6">
                  <c:v>35080</c:v>
                </c:pt>
                <c:pt idx="7">
                  <c:v>73200</c:v>
                </c:pt>
                <c:pt idx="8">
                  <c:v>79015.64</c:v>
                </c:pt>
                <c:pt idx="9">
                  <c:v>40500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9C-4633-AB7A-4041C2E204A5}"/>
            </c:ext>
          </c:extLst>
        </c:ser>
        <c:ser>
          <c:idx val="5"/>
          <c:order val="5"/>
          <c:tx>
            <c:strRef>
              <c:f>'DESCUENTOS GRAF'!$K$8:$K$9</c:f>
              <c:strCache>
                <c:ptCount val="2"/>
                <c:pt idx="0">
                  <c:v>DESCUENTOS OBLOGATORIOS</c:v>
                </c:pt>
                <c:pt idx="1">
                  <c:v>AFP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55034213098747E-3"/>
                  <c:y val="-5.47710666449595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9C-4633-AB7A-4041C2E204A5}"/>
                </c:ext>
              </c:extLst>
            </c:dLbl>
            <c:dLbl>
              <c:idx val="1"/>
              <c:layout>
                <c:manualLayout>
                  <c:x val="0"/>
                  <c:y val="-5.47710666449594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9C-4633-AB7A-4041C2E204A5}"/>
                </c:ext>
              </c:extLst>
            </c:dLbl>
            <c:dLbl>
              <c:idx val="2"/>
              <c:layout>
                <c:manualLayout>
                  <c:x val="-3.5841879858355403E-17"/>
                  <c:y val="-5.1347874979649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9C-4633-AB7A-4041C2E204A5}"/>
                </c:ext>
              </c:extLst>
            </c:dLbl>
            <c:dLbl>
              <c:idx val="3"/>
              <c:layout>
                <c:manualLayout>
                  <c:x val="0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9C-4633-AB7A-4041C2E204A5}"/>
                </c:ext>
              </c:extLst>
            </c:dLbl>
            <c:dLbl>
              <c:idx val="4"/>
              <c:layout>
                <c:manualLayout>
                  <c:x val="0"/>
                  <c:y val="-4.79246833143395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9C-4633-AB7A-4041C2E204A5}"/>
                </c:ext>
              </c:extLst>
            </c:dLbl>
            <c:dLbl>
              <c:idx val="5"/>
              <c:layout>
                <c:manualLayout>
                  <c:x val="0"/>
                  <c:y val="-4.1078299983719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9C-4633-AB7A-4041C2E204A5}"/>
                </c:ext>
              </c:extLst>
            </c:dLbl>
            <c:dLbl>
              <c:idx val="6"/>
              <c:layout>
                <c:manualLayout>
                  <c:x val="0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D9C-4633-AB7A-4041C2E204A5}"/>
                </c:ext>
              </c:extLst>
            </c:dLbl>
            <c:dLbl>
              <c:idx val="7"/>
              <c:layout>
                <c:manualLayout>
                  <c:x val="-1.4336751943342161E-16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9C-4633-AB7A-4041C2E204A5}"/>
                </c:ext>
              </c:extLst>
            </c:dLbl>
            <c:dLbl>
              <c:idx val="8"/>
              <c:layout>
                <c:manualLayout>
                  <c:x val="0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D9C-4633-AB7A-4041C2E204A5}"/>
                </c:ext>
              </c:extLst>
            </c:dLbl>
            <c:dLbl>
              <c:idx val="9"/>
              <c:layout>
                <c:manualLayout>
                  <c:x val="-1.9550342130987292E-3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D9C-4633-AB7A-4041C2E204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GRAF'!$K$10:$K$19</c:f>
              <c:numCache>
                <c:formatCode>"$"\ #,##0</c:formatCode>
                <c:ptCount val="10"/>
                <c:pt idx="0">
                  <c:v>34000</c:v>
                </c:pt>
                <c:pt idx="1">
                  <c:v>42800</c:v>
                </c:pt>
                <c:pt idx="2">
                  <c:v>33124.639999999999</c:v>
                </c:pt>
                <c:pt idx="3">
                  <c:v>41033</c:v>
                </c:pt>
                <c:pt idx="4">
                  <c:v>140276</c:v>
                </c:pt>
                <c:pt idx="5">
                  <c:v>46613.64</c:v>
                </c:pt>
                <c:pt idx="6">
                  <c:v>35080</c:v>
                </c:pt>
                <c:pt idx="7">
                  <c:v>73200</c:v>
                </c:pt>
                <c:pt idx="8">
                  <c:v>79015.64</c:v>
                </c:pt>
                <c:pt idx="9">
                  <c:v>40500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D9C-4633-AB7A-4041C2E204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47106968"/>
        <c:axId val="547110904"/>
      </c:barChart>
      <c:catAx>
        <c:axId val="547106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47110904"/>
        <c:crosses val="autoZero"/>
        <c:auto val="1"/>
        <c:lblAlgn val="ctr"/>
        <c:lblOffset val="100"/>
        <c:noMultiLvlLbl val="0"/>
      </c:catAx>
      <c:valAx>
        <c:axId val="5471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471069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s-CO">
                <a:solidFill>
                  <a:schemeClr val="bg1"/>
                </a:solidFill>
              </a:rPr>
              <a:t>DESCUENTO DE PARAFISCALES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'DESC. PARAFISCALES GRAF'!$F$9</c:f>
              <c:strCache>
                <c:ptCount val="1"/>
                <c:pt idx="0">
                  <c:v>SALARIO BASICO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GRAF'!$F$10:$F$19</c:f>
            </c:numRef>
          </c:val>
          <c:extLst>
            <c:ext xmlns:c16="http://schemas.microsoft.com/office/drawing/2014/chart" uri="{C3380CC4-5D6E-409C-BE32-E72D297353CC}">
              <c16:uniqueId val="{00000000-ECC5-4312-A8D0-42ECE796FB9B}"/>
            </c:ext>
          </c:extLst>
        </c:ser>
        <c:ser>
          <c:idx val="1"/>
          <c:order val="1"/>
          <c:tx>
            <c:strRef>
              <c:f>'DESC. PARAFISCALES GRAF'!$G$9</c:f>
              <c:strCache>
                <c:ptCount val="1"/>
                <c:pt idx="0">
                  <c:v>DIAS LABORADOS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GRAF'!$G$10:$G$19</c:f>
            </c:numRef>
          </c:val>
          <c:extLst>
            <c:ext xmlns:c16="http://schemas.microsoft.com/office/drawing/2014/chart" uri="{C3380CC4-5D6E-409C-BE32-E72D297353CC}">
              <c16:uniqueId val="{00000001-ECC5-4312-A8D0-42ECE796FB9B}"/>
            </c:ext>
          </c:extLst>
        </c:ser>
        <c:ser>
          <c:idx val="2"/>
          <c:order val="2"/>
          <c:tx>
            <c:strRef>
              <c:f>'DESC. PARAFISCALES GRAF'!$H$9</c:f>
              <c:strCache>
                <c:ptCount val="1"/>
                <c:pt idx="0">
                  <c:v>SUELDO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GRAF'!$H$10:$H$19</c:f>
            </c:numRef>
          </c:val>
          <c:extLst>
            <c:ext xmlns:c16="http://schemas.microsoft.com/office/drawing/2014/chart" uri="{C3380CC4-5D6E-409C-BE32-E72D297353CC}">
              <c16:uniqueId val="{00000002-ECC5-4312-A8D0-42ECE796FB9B}"/>
            </c:ext>
          </c:extLst>
        </c:ser>
        <c:ser>
          <c:idx val="3"/>
          <c:order val="3"/>
          <c:tx>
            <c:strRef>
              <c:f>'DESC. PARAFISCALES GRAF'!$I$9</c:f>
              <c:strCache>
                <c:ptCount val="1"/>
                <c:pt idx="0">
                  <c:v>AUXILIO DE TRANSPORTE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GRAF'!$I$10:$I$19</c:f>
            </c:numRef>
          </c:val>
          <c:extLst>
            <c:ext xmlns:c16="http://schemas.microsoft.com/office/drawing/2014/chart" uri="{C3380CC4-5D6E-409C-BE32-E72D297353CC}">
              <c16:uniqueId val="{00000003-ECC5-4312-A8D0-42ECE796FB9B}"/>
            </c:ext>
          </c:extLst>
        </c:ser>
        <c:ser>
          <c:idx val="4"/>
          <c:order val="4"/>
          <c:tx>
            <c:strRef>
              <c:f>'DESC. PARAFISCALES GRAF'!$J$9</c:f>
              <c:strCache>
                <c:ptCount val="1"/>
                <c:pt idx="0">
                  <c:v>EPS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GRAF'!$J$10:$J$19</c:f>
            </c:numRef>
          </c:val>
          <c:extLst>
            <c:ext xmlns:c16="http://schemas.microsoft.com/office/drawing/2014/chart" uri="{C3380CC4-5D6E-409C-BE32-E72D297353CC}">
              <c16:uniqueId val="{00000004-ECC5-4312-A8D0-42ECE796FB9B}"/>
            </c:ext>
          </c:extLst>
        </c:ser>
        <c:ser>
          <c:idx val="5"/>
          <c:order val="5"/>
          <c:tx>
            <c:strRef>
              <c:f>'DESC. PARAFISCALES GRAF'!$K$9</c:f>
              <c:strCache>
                <c:ptCount val="1"/>
                <c:pt idx="0">
                  <c:v>AFP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GRAF'!$K$10:$K$19</c:f>
            </c:numRef>
          </c:val>
          <c:extLst>
            <c:ext xmlns:c16="http://schemas.microsoft.com/office/drawing/2014/chart" uri="{C3380CC4-5D6E-409C-BE32-E72D297353CC}">
              <c16:uniqueId val="{00000005-ECC5-4312-A8D0-42ECE796FB9B}"/>
            </c:ext>
          </c:extLst>
        </c:ser>
        <c:ser>
          <c:idx val="6"/>
          <c:order val="6"/>
          <c:tx>
            <c:strRef>
              <c:f>'DESC. PARAFISCALES GRAF'!$L$9</c:f>
              <c:strCache>
                <c:ptCount val="1"/>
                <c:pt idx="0">
                  <c:v>SENA 2%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3.749999999999995E-2"/>
                  <c:y val="-4.68480932674147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C5-4312-A8D0-42ECE796FB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GRAF'!$L$10:$L$19</c:f>
              <c:numCache>
                <c:formatCode>"$"\ 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66249.279999999999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CC5-4312-A8D0-42ECE796FB9B}"/>
            </c:ext>
          </c:extLst>
        </c:ser>
        <c:ser>
          <c:idx val="7"/>
          <c:order val="7"/>
          <c:tx>
            <c:strRef>
              <c:f>'DESC. PARAFISCALES GRAF'!$M$9</c:f>
              <c:strCache>
                <c:ptCount val="1"/>
                <c:pt idx="0">
                  <c:v>COMFABOY 4%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GRAF'!$M$10:$M$19</c:f>
              <c:numCache>
                <c:formatCode>"$"\ 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132498.56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C5-4312-A8D0-42ECE796FB9B}"/>
            </c:ext>
          </c:extLst>
        </c:ser>
        <c:ser>
          <c:idx val="8"/>
          <c:order val="8"/>
          <c:tx>
            <c:strRef>
              <c:f>'DESC. PARAFISCALES GRAF'!$N$9</c:f>
              <c:strCache>
                <c:ptCount val="1"/>
                <c:pt idx="0">
                  <c:v>ICBF 3%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3.3333333333333333E-2"/>
                  <c:y val="-3.03134721142095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C5-4312-A8D0-42ECE796FB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GRAF'!$N$10:$N$19</c:f>
              <c:numCache>
                <c:formatCode>"$"\ 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99373.92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C5-4312-A8D0-42ECE796FB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62529592"/>
        <c:axId val="462528608"/>
      </c:barChart>
      <c:catAx>
        <c:axId val="462529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2528608"/>
        <c:crosses val="autoZero"/>
        <c:auto val="1"/>
        <c:lblAlgn val="ctr"/>
        <c:lblOffset val="100"/>
        <c:noMultiLvlLbl val="0"/>
      </c:catAx>
      <c:valAx>
        <c:axId val="46252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25295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s-CO">
                <a:solidFill>
                  <a:schemeClr val="bg1"/>
                </a:solidFill>
              </a:rPr>
              <a:t>RECARGOS </a:t>
            </a:r>
          </a:p>
          <a:p>
            <a:pPr>
              <a:defRPr>
                <a:solidFill>
                  <a:schemeClr val="bg1"/>
                </a:solidFill>
              </a:defRPr>
            </a:pPr>
            <a:endParaRPr lang="es-CO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'RECARGOS GRAF'!$F$8:$F$9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GRAF'!$F$10:$F$19</c:f>
            </c:numRef>
          </c:val>
          <c:extLst>
            <c:ext xmlns:c16="http://schemas.microsoft.com/office/drawing/2014/chart" uri="{C3380CC4-5D6E-409C-BE32-E72D297353CC}">
              <c16:uniqueId val="{00000000-87B7-4986-AD3A-4931FB5585BA}"/>
            </c:ext>
          </c:extLst>
        </c:ser>
        <c:ser>
          <c:idx val="1"/>
          <c:order val="1"/>
          <c:tx>
            <c:strRef>
              <c:f>'RECARGOS GRAF'!$G$8:$G$9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GRAF'!$G$10:$G$19</c:f>
            </c:numRef>
          </c:val>
          <c:extLst>
            <c:ext xmlns:c16="http://schemas.microsoft.com/office/drawing/2014/chart" uri="{C3380CC4-5D6E-409C-BE32-E72D297353CC}">
              <c16:uniqueId val="{00000001-87B7-4986-AD3A-4931FB5585BA}"/>
            </c:ext>
          </c:extLst>
        </c:ser>
        <c:ser>
          <c:idx val="2"/>
          <c:order val="2"/>
          <c:tx>
            <c:strRef>
              <c:f>'RECARGOS GRAF'!$H$8:$H$9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GRAF'!$H$10:$H$19</c:f>
            </c:numRef>
          </c:val>
          <c:extLst>
            <c:ext xmlns:c16="http://schemas.microsoft.com/office/drawing/2014/chart" uri="{C3380CC4-5D6E-409C-BE32-E72D297353CC}">
              <c16:uniqueId val="{00000002-87B7-4986-AD3A-4931FB5585BA}"/>
            </c:ext>
          </c:extLst>
        </c:ser>
        <c:ser>
          <c:idx val="3"/>
          <c:order val="3"/>
          <c:tx>
            <c:strRef>
              <c:f>'RECARGOS GRAF'!$I$8:$I$9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GRAF'!$I$10:$I$19</c:f>
            </c:numRef>
          </c:val>
          <c:extLst>
            <c:ext xmlns:c16="http://schemas.microsoft.com/office/drawing/2014/chart" uri="{C3380CC4-5D6E-409C-BE32-E72D297353CC}">
              <c16:uniqueId val="{00000003-87B7-4986-AD3A-4931FB5585BA}"/>
            </c:ext>
          </c:extLst>
        </c:ser>
        <c:ser>
          <c:idx val="4"/>
          <c:order val="4"/>
          <c:tx>
            <c:strRef>
              <c:f>'RECARGOS GRAF'!$J$8:$J$9</c:f>
              <c:strCache>
                <c:ptCount val="2"/>
                <c:pt idx="0">
                  <c:v>DESCUENTOS OBLOGATORIOS</c:v>
                </c:pt>
                <c:pt idx="1">
                  <c:v>EPS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GRAF'!$J$10:$J$19</c:f>
            </c:numRef>
          </c:val>
          <c:extLst>
            <c:ext xmlns:c16="http://schemas.microsoft.com/office/drawing/2014/chart" uri="{C3380CC4-5D6E-409C-BE32-E72D297353CC}">
              <c16:uniqueId val="{00000004-87B7-4986-AD3A-4931FB5585BA}"/>
            </c:ext>
          </c:extLst>
        </c:ser>
        <c:ser>
          <c:idx val="5"/>
          <c:order val="5"/>
          <c:tx>
            <c:strRef>
              <c:f>'RECARGOS GRAF'!$K$8:$K$9</c:f>
              <c:strCache>
                <c:ptCount val="2"/>
                <c:pt idx="0">
                  <c:v>DESCUENTOS OBLOGATORIOS</c:v>
                </c:pt>
                <c:pt idx="1">
                  <c:v>AFP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GRAF'!$K$10:$K$19</c:f>
            </c:numRef>
          </c:val>
          <c:extLst>
            <c:ext xmlns:c16="http://schemas.microsoft.com/office/drawing/2014/chart" uri="{C3380CC4-5D6E-409C-BE32-E72D297353CC}">
              <c16:uniqueId val="{00000005-87B7-4986-AD3A-4931FB5585BA}"/>
            </c:ext>
          </c:extLst>
        </c:ser>
        <c:ser>
          <c:idx val="6"/>
          <c:order val="6"/>
          <c:tx>
            <c:strRef>
              <c:f>'RECARGOS GRAF'!$L$8:$L$9</c:f>
              <c:strCache>
                <c:ptCount val="2"/>
                <c:pt idx="0">
                  <c:v>PARAFISCALES</c:v>
                </c:pt>
                <c:pt idx="1">
                  <c:v>SENA                             2%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GRAF'!$L$10:$L$19</c:f>
            </c:numRef>
          </c:val>
          <c:extLst>
            <c:ext xmlns:c16="http://schemas.microsoft.com/office/drawing/2014/chart" uri="{C3380CC4-5D6E-409C-BE32-E72D297353CC}">
              <c16:uniqueId val="{00000006-87B7-4986-AD3A-4931FB5585BA}"/>
            </c:ext>
          </c:extLst>
        </c:ser>
        <c:ser>
          <c:idx val="7"/>
          <c:order val="7"/>
          <c:tx>
            <c:strRef>
              <c:f>'RECARGOS GRAF'!$M$8:$M$9</c:f>
              <c:strCache>
                <c:ptCount val="2"/>
                <c:pt idx="0">
                  <c:v>PARAFISCALES</c:v>
                </c:pt>
                <c:pt idx="1">
                  <c:v>COMFABOY 4%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GRAF'!$M$10:$M$19</c:f>
            </c:numRef>
          </c:val>
          <c:extLst>
            <c:ext xmlns:c16="http://schemas.microsoft.com/office/drawing/2014/chart" uri="{C3380CC4-5D6E-409C-BE32-E72D297353CC}">
              <c16:uniqueId val="{00000007-87B7-4986-AD3A-4931FB5585BA}"/>
            </c:ext>
          </c:extLst>
        </c:ser>
        <c:ser>
          <c:idx val="8"/>
          <c:order val="8"/>
          <c:tx>
            <c:strRef>
              <c:f>'RECARGOS GRAF'!$N$8:$N$9</c:f>
              <c:strCache>
                <c:ptCount val="2"/>
                <c:pt idx="0">
                  <c:v>PARAFISCALES</c:v>
                </c:pt>
                <c:pt idx="1">
                  <c:v>ICBF                                3%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GRAF'!$N$10:$N$19</c:f>
            </c:numRef>
          </c:val>
          <c:extLst>
            <c:ext xmlns:c16="http://schemas.microsoft.com/office/drawing/2014/chart" uri="{C3380CC4-5D6E-409C-BE32-E72D297353CC}">
              <c16:uniqueId val="{00000008-87B7-4986-AD3A-4931FB5585BA}"/>
            </c:ext>
          </c:extLst>
        </c:ser>
        <c:ser>
          <c:idx val="9"/>
          <c:order val="9"/>
          <c:tx>
            <c:strRef>
              <c:f>'RECARGOS GRAF'!$O$8:$O$9</c:f>
              <c:strCache>
                <c:ptCount val="2"/>
                <c:pt idx="0">
                  <c:v>RECARGOS</c:v>
                </c:pt>
                <c:pt idx="1">
                  <c:v>HORAS EXTRAS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GRAF'!$O$10:$O$19</c:f>
            </c:numRef>
          </c:val>
          <c:extLst>
            <c:ext xmlns:c16="http://schemas.microsoft.com/office/drawing/2014/chart" uri="{C3380CC4-5D6E-409C-BE32-E72D297353CC}">
              <c16:uniqueId val="{00000009-87B7-4986-AD3A-4931FB5585BA}"/>
            </c:ext>
          </c:extLst>
        </c:ser>
        <c:ser>
          <c:idx val="10"/>
          <c:order val="10"/>
          <c:tx>
            <c:strRef>
              <c:f>'RECARGOS GRAF'!$P$8:$P$9</c:f>
              <c:strCache>
                <c:ptCount val="2"/>
                <c:pt idx="0">
                  <c:v>RECARGOS</c:v>
                </c:pt>
                <c:pt idx="1">
                  <c:v>TOTAL HORAS EXTRAS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3933705622930447E-3"/>
                  <c:y val="8.61757320333705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7B7-4986-AD3A-4931FB5585BA}"/>
                </c:ext>
              </c:extLst>
            </c:dLbl>
            <c:dLbl>
              <c:idx val="3"/>
              <c:layout>
                <c:manualLayout>
                  <c:x val="-4.1801116868791337E-3"/>
                  <c:y val="3.8690713043596051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7B7-4986-AD3A-4931FB5585BA}"/>
                </c:ext>
              </c:extLst>
            </c:dLbl>
            <c:dLbl>
              <c:idx val="5"/>
              <c:layout>
                <c:manualLayout>
                  <c:x val="-2.7867411245860894E-3"/>
                  <c:y val="-3.85059373735356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7B7-4986-AD3A-4931FB5585BA}"/>
                </c:ext>
              </c:extLst>
            </c:dLbl>
            <c:dLbl>
              <c:idx val="6"/>
              <c:layout>
                <c:manualLayout>
                  <c:x val="2.7867411245860894E-3"/>
                  <c:y val="-8.735042271932215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7B7-4986-AD3A-4931FB5585BA}"/>
                </c:ext>
              </c:extLst>
            </c:dLbl>
            <c:dLbl>
              <c:idx val="7"/>
              <c:layout>
                <c:manualLayout>
                  <c:x val="8.3602233737582674E-3"/>
                  <c:y val="1.814526711831181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7B7-4986-AD3A-4931FB5585BA}"/>
                </c:ext>
              </c:extLst>
            </c:dLbl>
            <c:dLbl>
              <c:idx val="8"/>
              <c:layout>
                <c:manualLayout>
                  <c:x val="-1.0217932751717916E-16"/>
                  <c:y val="-9.2266556154024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7B7-4986-AD3A-4931FB5585BA}"/>
                </c:ext>
              </c:extLst>
            </c:dLbl>
            <c:dLbl>
              <c:idx val="9"/>
              <c:layout>
                <c:manualLayout>
                  <c:x val="-1.0217932751717916E-16"/>
                  <c:y val="-1.89669156305400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7B7-4986-AD3A-4931FB5585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GRAF'!$P$10:$P$19</c:f>
              <c:numCache>
                <c:formatCode>"$"\ #,##0</c:formatCode>
                <c:ptCount val="10"/>
                <c:pt idx="0">
                  <c:v>22135.416666666664</c:v>
                </c:pt>
                <c:pt idx="1">
                  <c:v>111458.33333333331</c:v>
                </c:pt>
                <c:pt idx="2">
                  <c:v>64696.562499999993</c:v>
                </c:pt>
                <c:pt idx="3">
                  <c:v>96171.093749999985</c:v>
                </c:pt>
                <c:pt idx="4">
                  <c:v>18208.453125</c:v>
                </c:pt>
                <c:pt idx="5">
                  <c:v>182651.04166666669</c:v>
                </c:pt>
                <c:pt idx="6">
                  <c:v>137031.25</c:v>
                </c:pt>
                <c:pt idx="7">
                  <c:v>142968.75</c:v>
                </c:pt>
                <c:pt idx="8">
                  <c:v>226346.88541666669</c:v>
                </c:pt>
                <c:pt idx="9">
                  <c:v>58007.8125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7B7-4986-AD3A-4931FB5585BA}"/>
            </c:ext>
          </c:extLst>
        </c:ser>
        <c:ser>
          <c:idx val="11"/>
          <c:order val="11"/>
          <c:tx>
            <c:strRef>
              <c:f>'RECARGOS GRAF'!$Q$8:$Q$9</c:f>
              <c:strCache>
                <c:ptCount val="2"/>
                <c:pt idx="0">
                  <c:v>RECARGOS</c:v>
                </c:pt>
                <c:pt idx="1">
                  <c:v>HORAS EXTRAS NOCTURNAS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GRAF'!$Q$10:$Q$19</c:f>
            </c:numRef>
          </c:val>
          <c:extLst>
            <c:ext xmlns:c16="http://schemas.microsoft.com/office/drawing/2014/chart" uri="{C3380CC4-5D6E-409C-BE32-E72D297353CC}">
              <c16:uniqueId val="{00000012-87B7-4986-AD3A-4931FB5585BA}"/>
            </c:ext>
          </c:extLst>
        </c:ser>
        <c:ser>
          <c:idx val="12"/>
          <c:order val="12"/>
          <c:tx>
            <c:strRef>
              <c:f>'RECARGOS GRAF'!$R$8:$R$9</c:f>
              <c:strCache>
                <c:ptCount val="2"/>
                <c:pt idx="0">
                  <c:v>RECARGOS</c:v>
                </c:pt>
                <c:pt idx="1">
                  <c:v>TOTAL HORAS EXTRAS NOCTURNAS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933705622930447E-3"/>
                  <c:y val="-3.70692165850238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7B7-4986-AD3A-4931FB5585BA}"/>
                </c:ext>
              </c:extLst>
            </c:dLbl>
            <c:dLbl>
              <c:idx val="1"/>
              <c:layout>
                <c:manualLayout>
                  <c:x val="-4.1801116868791597E-3"/>
                  <c:y val="-3.8888399728403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7B7-4986-AD3A-4931FB5585BA}"/>
                </c:ext>
              </c:extLst>
            </c:dLbl>
            <c:dLbl>
              <c:idx val="2"/>
              <c:layout>
                <c:manualLayout>
                  <c:x val="-2.7867411245860894E-3"/>
                  <c:y val="-6.62140332994119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7B7-4986-AD3A-4931FB5585BA}"/>
                </c:ext>
              </c:extLst>
            </c:dLbl>
            <c:dLbl>
              <c:idx val="3"/>
              <c:layout>
                <c:manualLayout>
                  <c:x val="-5.108966375858958E-17"/>
                  <c:y val="-8.58011009497427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7B7-4986-AD3A-4931FB5585BA}"/>
                </c:ext>
              </c:extLst>
            </c:dLbl>
            <c:dLbl>
              <c:idx val="4"/>
              <c:layout>
                <c:manualLayout>
                  <c:x val="0"/>
                  <c:y val="-5.107258784146459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7B7-4986-AD3A-4931FB5585BA}"/>
                </c:ext>
              </c:extLst>
            </c:dLbl>
            <c:dLbl>
              <c:idx val="5"/>
              <c:layout>
                <c:manualLayout>
                  <c:x val="-5.5734822491721788E-3"/>
                  <c:y val="-3.72108144352764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7B7-4986-AD3A-4931FB5585BA}"/>
                </c:ext>
              </c:extLst>
            </c:dLbl>
            <c:dLbl>
              <c:idx val="6"/>
              <c:layout>
                <c:manualLayout>
                  <c:x val="-4.1801116868791337E-3"/>
                  <c:y val="-0.1078021050457092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7B7-4986-AD3A-4931FB5585BA}"/>
                </c:ext>
              </c:extLst>
            </c:dLbl>
            <c:dLbl>
              <c:idx val="7"/>
              <c:layout>
                <c:manualLayout>
                  <c:x val="-1.0217932751717916E-16"/>
                  <c:y val="-7.49829405280562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7B7-4986-AD3A-4931FB5585BA}"/>
                </c:ext>
              </c:extLst>
            </c:dLbl>
            <c:dLbl>
              <c:idx val="8"/>
              <c:layout>
                <c:manualLayout>
                  <c:x val="-2.7867411245860894E-3"/>
                  <c:y val="-4.3881999251584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87B7-4986-AD3A-4931FB5585BA}"/>
                </c:ext>
              </c:extLst>
            </c:dLbl>
            <c:dLbl>
              <c:idx val="9"/>
              <c:layout>
                <c:manualLayout>
                  <c:x val="-1.3933705622930447E-3"/>
                  <c:y val="-7.5187823516164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7B7-4986-AD3A-4931FB5585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GRAF'!$R$10:$R$19</c:f>
              <c:numCache>
                <c:formatCode>"$"\ #,##0</c:formatCode>
                <c:ptCount val="10"/>
                <c:pt idx="0">
                  <c:v>22312.499999999996</c:v>
                </c:pt>
                <c:pt idx="1">
                  <c:v>18725</c:v>
                </c:pt>
                <c:pt idx="2">
                  <c:v>7246.0149999999994</c:v>
                </c:pt>
                <c:pt idx="3">
                  <c:v>26927.90625</c:v>
                </c:pt>
                <c:pt idx="4">
                  <c:v>0</c:v>
                </c:pt>
                <c:pt idx="5">
                  <c:v>122741.50000000001</c:v>
                </c:pt>
                <c:pt idx="6">
                  <c:v>15347.499999999998</c:v>
                </c:pt>
                <c:pt idx="7">
                  <c:v>80062.5</c:v>
                </c:pt>
                <c:pt idx="8">
                  <c:v>138277.37</c:v>
                </c:pt>
                <c:pt idx="9">
                  <c:v>53156.25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7B7-4986-AD3A-4931FB5585BA}"/>
            </c:ext>
          </c:extLst>
        </c:ser>
        <c:ser>
          <c:idx val="13"/>
          <c:order val="13"/>
          <c:tx>
            <c:strRef>
              <c:f>'RECARGOS GRAF'!$S$8:$S$9</c:f>
              <c:strCache>
                <c:ptCount val="2"/>
                <c:pt idx="0">
                  <c:v>RECARGOS</c:v>
                </c:pt>
                <c:pt idx="1">
                  <c:v>HORAS EXTRAS DOMINICALES Y FESTIVAS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GRAF'!$S$10:$S$19</c:f>
            </c:numRef>
          </c:val>
          <c:extLst>
            <c:ext xmlns:c16="http://schemas.microsoft.com/office/drawing/2014/chart" uri="{C3380CC4-5D6E-409C-BE32-E72D297353CC}">
              <c16:uniqueId val="{0000001E-87B7-4986-AD3A-4931FB5585BA}"/>
            </c:ext>
          </c:extLst>
        </c:ser>
        <c:ser>
          <c:idx val="14"/>
          <c:order val="14"/>
          <c:tx>
            <c:strRef>
              <c:f>'RECARGOS GRAF'!$T$8:$T$9</c:f>
              <c:strCache>
                <c:ptCount val="2"/>
                <c:pt idx="0">
                  <c:v>RECARGOS</c:v>
                </c:pt>
                <c:pt idx="1">
                  <c:v>TOTAL HORAS EXTRAS DOMINICALES Y FESTIVAS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933705622930703E-3"/>
                  <c:y val="-8.50884552669320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7B7-4986-AD3A-4931FB5585BA}"/>
                </c:ext>
              </c:extLst>
            </c:dLbl>
            <c:dLbl>
              <c:idx val="1"/>
              <c:layout>
                <c:manualLayout>
                  <c:x val="-2.7867411245860894E-3"/>
                  <c:y val="-2.2377751739388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7B7-4986-AD3A-4931FB5585BA}"/>
                </c:ext>
              </c:extLst>
            </c:dLbl>
            <c:dLbl>
              <c:idx val="2"/>
              <c:layout>
                <c:manualLayout>
                  <c:x val="-1.3933705622930959E-3"/>
                  <c:y val="-8.75876890722864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7B7-4986-AD3A-4931FB5585BA}"/>
                </c:ext>
              </c:extLst>
            </c:dLbl>
            <c:dLbl>
              <c:idx val="3"/>
              <c:layout>
                <c:manualLayout>
                  <c:x val="-2.7867411245861406E-3"/>
                  <c:y val="-9.43435362803747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87B7-4986-AD3A-4931FB5585BA}"/>
                </c:ext>
              </c:extLst>
            </c:dLbl>
            <c:dLbl>
              <c:idx val="4"/>
              <c:layout>
                <c:manualLayout>
                  <c:x val="2.7867411245860894E-3"/>
                  <c:y val="-9.72203643530693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87B7-4986-AD3A-4931FB5585BA}"/>
                </c:ext>
              </c:extLst>
            </c:dLbl>
            <c:dLbl>
              <c:idx val="5"/>
              <c:layout>
                <c:manualLayout>
                  <c:x val="-1.3933705622930447E-3"/>
                  <c:y val="-8.735042271932215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87B7-4986-AD3A-4931FB5585BA}"/>
                </c:ext>
              </c:extLst>
            </c:dLbl>
            <c:dLbl>
              <c:idx val="6"/>
              <c:layout>
                <c:manualLayout>
                  <c:x val="-1.0217932751717916E-16"/>
                  <c:y val="-0.1450715481872935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87B7-4986-AD3A-4931FB5585BA}"/>
                </c:ext>
              </c:extLst>
            </c:dLbl>
            <c:dLbl>
              <c:idx val="7"/>
              <c:layout>
                <c:manualLayout>
                  <c:x val="-1.3933705622930447E-3"/>
                  <c:y val="-0.121952365551888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87B7-4986-AD3A-4931FB5585BA}"/>
                </c:ext>
              </c:extLst>
            </c:dLbl>
            <c:dLbl>
              <c:idx val="8"/>
              <c:layout>
                <c:manualLayout>
                  <c:x val="0"/>
                  <c:y val="-8.735042271932215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87B7-4986-AD3A-4931FB5585BA}"/>
                </c:ext>
              </c:extLst>
            </c:dLbl>
            <c:dLbl>
              <c:idx val="9"/>
              <c:layout>
                <c:manualLayout>
                  <c:x val="-2.7867411245860894E-3"/>
                  <c:y val="-0.1554120010633596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87B7-4986-AD3A-4931FB5585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GRAF'!$T$10:$T$19</c:f>
              <c:numCache>
                <c:formatCode>"$"\ #,##0</c:formatCode>
                <c:ptCount val="10"/>
                <c:pt idx="0">
                  <c:v>28333.333333333332</c:v>
                </c:pt>
                <c:pt idx="1">
                  <c:v>214000</c:v>
                </c:pt>
                <c:pt idx="2">
                  <c:v>55207.73333333333</c:v>
                </c:pt>
                <c:pt idx="3">
                  <c:v>68388.333333333328</c:v>
                </c:pt>
                <c:pt idx="4">
                  <c:v>9711.1749999999993</c:v>
                </c:pt>
                <c:pt idx="5">
                  <c:v>467586.66666666669</c:v>
                </c:pt>
                <c:pt idx="6">
                  <c:v>58466.666666666664</c:v>
                </c:pt>
                <c:pt idx="7">
                  <c:v>45750</c:v>
                </c:pt>
                <c:pt idx="8">
                  <c:v>526770.93333333335</c:v>
                </c:pt>
                <c:pt idx="9">
                  <c:v>16875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7B7-4986-AD3A-4931FB5585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68017168"/>
        <c:axId val="468015528"/>
      </c:barChart>
      <c:catAx>
        <c:axId val="46801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8015528"/>
        <c:crosses val="autoZero"/>
        <c:auto val="1"/>
        <c:lblAlgn val="ctr"/>
        <c:lblOffset val="100"/>
        <c:noMultiLvlLbl val="0"/>
      </c:catAx>
      <c:valAx>
        <c:axId val="46801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80171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bg1"/>
                </a:solidFill>
              </a:rPr>
              <a:t>TOTAL DE DEDUCCIONES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4721587926509186"/>
          <c:y val="0.17240339749198016"/>
          <c:w val="0.81614370078740162"/>
          <c:h val="0.397090624088655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DEDUC GRAF'!$F$8:$F$9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GRAF'!$F$10:$F$19</c:f>
            </c:numRef>
          </c:val>
          <c:extLst>
            <c:ext xmlns:c16="http://schemas.microsoft.com/office/drawing/2014/chart" uri="{C3380CC4-5D6E-409C-BE32-E72D297353CC}">
              <c16:uniqueId val="{00000000-91F7-4FF9-9299-7E54D41E798D}"/>
            </c:ext>
          </c:extLst>
        </c:ser>
        <c:ser>
          <c:idx val="1"/>
          <c:order val="1"/>
          <c:tx>
            <c:strRef>
              <c:f>'TOTAL DEDUC GRAF'!$G$8:$G$9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GRAF'!$G$10:$G$19</c:f>
            </c:numRef>
          </c:val>
          <c:extLst>
            <c:ext xmlns:c16="http://schemas.microsoft.com/office/drawing/2014/chart" uri="{C3380CC4-5D6E-409C-BE32-E72D297353CC}">
              <c16:uniqueId val="{00000001-91F7-4FF9-9299-7E54D41E798D}"/>
            </c:ext>
          </c:extLst>
        </c:ser>
        <c:ser>
          <c:idx val="2"/>
          <c:order val="2"/>
          <c:tx>
            <c:strRef>
              <c:f>'TOTAL DEDUC GRAF'!$H$8:$H$9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GRAF'!$H$10:$H$19</c:f>
            </c:numRef>
          </c:val>
          <c:extLst>
            <c:ext xmlns:c16="http://schemas.microsoft.com/office/drawing/2014/chart" uri="{C3380CC4-5D6E-409C-BE32-E72D297353CC}">
              <c16:uniqueId val="{00000002-91F7-4FF9-9299-7E54D41E798D}"/>
            </c:ext>
          </c:extLst>
        </c:ser>
        <c:ser>
          <c:idx val="3"/>
          <c:order val="3"/>
          <c:tx>
            <c:strRef>
              <c:f>'TOTAL DEDUC GRAF'!$I$8:$I$9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GRAF'!$I$10:$I$19</c:f>
            </c:numRef>
          </c:val>
          <c:extLst>
            <c:ext xmlns:c16="http://schemas.microsoft.com/office/drawing/2014/chart" uri="{C3380CC4-5D6E-409C-BE32-E72D297353CC}">
              <c16:uniqueId val="{00000003-91F7-4FF9-9299-7E54D41E798D}"/>
            </c:ext>
          </c:extLst>
        </c:ser>
        <c:ser>
          <c:idx val="4"/>
          <c:order val="4"/>
          <c:tx>
            <c:strRef>
              <c:f>'TOTAL DEDUC GRAF'!$J$8:$J$9</c:f>
              <c:strCache>
                <c:ptCount val="2"/>
                <c:pt idx="0">
                  <c:v>DESCUENTOS OBLOGATORIOS</c:v>
                </c:pt>
                <c:pt idx="1">
                  <c:v>EPS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GRAF'!$J$10:$J$19</c:f>
            </c:numRef>
          </c:val>
          <c:extLst>
            <c:ext xmlns:c16="http://schemas.microsoft.com/office/drawing/2014/chart" uri="{C3380CC4-5D6E-409C-BE32-E72D297353CC}">
              <c16:uniqueId val="{00000004-91F7-4FF9-9299-7E54D41E798D}"/>
            </c:ext>
          </c:extLst>
        </c:ser>
        <c:ser>
          <c:idx val="5"/>
          <c:order val="5"/>
          <c:tx>
            <c:strRef>
              <c:f>'TOTAL DEDUC GRAF'!$K$8:$K$9</c:f>
              <c:strCache>
                <c:ptCount val="2"/>
                <c:pt idx="0">
                  <c:v>DESCUENTOS OBLOGATORIOS</c:v>
                </c:pt>
                <c:pt idx="1">
                  <c:v>AFP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GRAF'!$K$10:$K$19</c:f>
            </c:numRef>
          </c:val>
          <c:extLst>
            <c:ext xmlns:c16="http://schemas.microsoft.com/office/drawing/2014/chart" uri="{C3380CC4-5D6E-409C-BE32-E72D297353CC}">
              <c16:uniqueId val="{00000005-91F7-4FF9-9299-7E54D41E798D}"/>
            </c:ext>
          </c:extLst>
        </c:ser>
        <c:ser>
          <c:idx val="6"/>
          <c:order val="6"/>
          <c:tx>
            <c:strRef>
              <c:f>'TOTAL DEDUC GRAF'!$L$8:$L$9</c:f>
              <c:strCache>
                <c:ptCount val="2"/>
                <c:pt idx="0">
                  <c:v>PARAFISCALES</c:v>
                </c:pt>
                <c:pt idx="1">
                  <c:v>SENA                             2%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GRAF'!$L$10:$L$19</c:f>
            </c:numRef>
          </c:val>
          <c:extLst>
            <c:ext xmlns:c16="http://schemas.microsoft.com/office/drawing/2014/chart" uri="{C3380CC4-5D6E-409C-BE32-E72D297353CC}">
              <c16:uniqueId val="{00000006-91F7-4FF9-9299-7E54D41E798D}"/>
            </c:ext>
          </c:extLst>
        </c:ser>
        <c:ser>
          <c:idx val="7"/>
          <c:order val="7"/>
          <c:tx>
            <c:strRef>
              <c:f>'TOTAL DEDUC GRAF'!$M$8:$M$9</c:f>
              <c:strCache>
                <c:ptCount val="2"/>
                <c:pt idx="0">
                  <c:v>PARAFISCALES</c:v>
                </c:pt>
                <c:pt idx="1">
                  <c:v>COMFABOY 4%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GRAF'!$M$10:$M$19</c:f>
            </c:numRef>
          </c:val>
          <c:extLst>
            <c:ext xmlns:c16="http://schemas.microsoft.com/office/drawing/2014/chart" uri="{C3380CC4-5D6E-409C-BE32-E72D297353CC}">
              <c16:uniqueId val="{00000007-91F7-4FF9-9299-7E54D41E798D}"/>
            </c:ext>
          </c:extLst>
        </c:ser>
        <c:ser>
          <c:idx val="8"/>
          <c:order val="8"/>
          <c:tx>
            <c:strRef>
              <c:f>'TOTAL DEDUC GRAF'!$N$8:$N$9</c:f>
              <c:strCache>
                <c:ptCount val="2"/>
                <c:pt idx="0">
                  <c:v>PARAFISCALES</c:v>
                </c:pt>
                <c:pt idx="1">
                  <c:v>ICBF                                3%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GRAF'!$N$10:$N$19</c:f>
            </c:numRef>
          </c:val>
          <c:extLst>
            <c:ext xmlns:c16="http://schemas.microsoft.com/office/drawing/2014/chart" uri="{C3380CC4-5D6E-409C-BE32-E72D297353CC}">
              <c16:uniqueId val="{00000008-91F7-4FF9-9299-7E54D41E798D}"/>
            </c:ext>
          </c:extLst>
        </c:ser>
        <c:ser>
          <c:idx val="9"/>
          <c:order val="9"/>
          <c:tx>
            <c:strRef>
              <c:f>'TOTAL DEDUC GRAF'!$O$8:$O$9</c:f>
              <c:strCache>
                <c:ptCount val="2"/>
                <c:pt idx="0">
                  <c:v>RECARGOS</c:v>
                </c:pt>
                <c:pt idx="1">
                  <c:v>HORAS EXTRAS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GRAF'!$O$10:$O$19</c:f>
            </c:numRef>
          </c:val>
          <c:extLst>
            <c:ext xmlns:c16="http://schemas.microsoft.com/office/drawing/2014/chart" uri="{C3380CC4-5D6E-409C-BE32-E72D297353CC}">
              <c16:uniqueId val="{00000009-91F7-4FF9-9299-7E54D41E798D}"/>
            </c:ext>
          </c:extLst>
        </c:ser>
        <c:ser>
          <c:idx val="10"/>
          <c:order val="10"/>
          <c:tx>
            <c:strRef>
              <c:f>'TOTAL DEDUC GRAF'!$P$8:$P$9</c:f>
              <c:strCache>
                <c:ptCount val="2"/>
                <c:pt idx="0">
                  <c:v>RECARGOS</c:v>
                </c:pt>
                <c:pt idx="1">
                  <c:v>TOTAL HORAS EXTRAS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GRAF'!$P$10:$P$19</c:f>
            </c:numRef>
          </c:val>
          <c:extLst>
            <c:ext xmlns:c16="http://schemas.microsoft.com/office/drawing/2014/chart" uri="{C3380CC4-5D6E-409C-BE32-E72D297353CC}">
              <c16:uniqueId val="{0000000A-91F7-4FF9-9299-7E54D41E798D}"/>
            </c:ext>
          </c:extLst>
        </c:ser>
        <c:ser>
          <c:idx val="11"/>
          <c:order val="11"/>
          <c:tx>
            <c:strRef>
              <c:f>'TOTAL DEDUC GRAF'!$Q$8:$Q$9</c:f>
              <c:strCache>
                <c:ptCount val="2"/>
                <c:pt idx="0">
                  <c:v>RECARGOS</c:v>
                </c:pt>
                <c:pt idx="1">
                  <c:v>HORAS EXTRAS NOCTURNAS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GRAF'!$Q$10:$Q$19</c:f>
            </c:numRef>
          </c:val>
          <c:extLst>
            <c:ext xmlns:c16="http://schemas.microsoft.com/office/drawing/2014/chart" uri="{C3380CC4-5D6E-409C-BE32-E72D297353CC}">
              <c16:uniqueId val="{0000000B-91F7-4FF9-9299-7E54D41E798D}"/>
            </c:ext>
          </c:extLst>
        </c:ser>
        <c:ser>
          <c:idx val="12"/>
          <c:order val="12"/>
          <c:tx>
            <c:strRef>
              <c:f>'TOTAL DEDUC GRAF'!$R$8:$R$9</c:f>
              <c:strCache>
                <c:ptCount val="2"/>
                <c:pt idx="0">
                  <c:v>RECARGOS</c:v>
                </c:pt>
                <c:pt idx="1">
                  <c:v>TOTAL HORAS EXTRAS NOCTURNAS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GRAF'!$R$10:$R$19</c:f>
            </c:numRef>
          </c:val>
          <c:extLst>
            <c:ext xmlns:c16="http://schemas.microsoft.com/office/drawing/2014/chart" uri="{C3380CC4-5D6E-409C-BE32-E72D297353CC}">
              <c16:uniqueId val="{0000000C-91F7-4FF9-9299-7E54D41E798D}"/>
            </c:ext>
          </c:extLst>
        </c:ser>
        <c:ser>
          <c:idx val="13"/>
          <c:order val="13"/>
          <c:tx>
            <c:strRef>
              <c:f>'TOTAL DEDUC GRAF'!$S$8:$S$9</c:f>
              <c:strCache>
                <c:ptCount val="2"/>
                <c:pt idx="0">
                  <c:v>RECARGOS</c:v>
                </c:pt>
                <c:pt idx="1">
                  <c:v>HORAS EXTRAS DOMINICALES Y FESTIVAS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GRAF'!$S$10:$S$19</c:f>
            </c:numRef>
          </c:val>
          <c:extLst>
            <c:ext xmlns:c16="http://schemas.microsoft.com/office/drawing/2014/chart" uri="{C3380CC4-5D6E-409C-BE32-E72D297353CC}">
              <c16:uniqueId val="{0000000D-91F7-4FF9-9299-7E54D41E798D}"/>
            </c:ext>
          </c:extLst>
        </c:ser>
        <c:ser>
          <c:idx val="14"/>
          <c:order val="14"/>
          <c:tx>
            <c:strRef>
              <c:f>'TOTAL DEDUC GRAF'!$T$8:$T$9</c:f>
              <c:strCache>
                <c:ptCount val="2"/>
                <c:pt idx="0">
                  <c:v>RECARGOS</c:v>
                </c:pt>
                <c:pt idx="1">
                  <c:v>TOTAL HORAS EXTRAS DOMINICALES Y FESTIVAS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GRAF'!$T$10:$T$19</c:f>
            </c:numRef>
          </c:val>
          <c:extLst>
            <c:ext xmlns:c16="http://schemas.microsoft.com/office/drawing/2014/chart" uri="{C3380CC4-5D6E-409C-BE32-E72D297353CC}">
              <c16:uniqueId val="{0000000E-91F7-4FF9-9299-7E54D41E798D}"/>
            </c:ext>
          </c:extLst>
        </c:ser>
        <c:ser>
          <c:idx val="15"/>
          <c:order val="15"/>
          <c:tx>
            <c:strRef>
              <c:f>'TOTAL DEDUC GRAF'!$U$8:$U$9</c:f>
              <c:strCache>
                <c:ptCount val="2"/>
                <c:pt idx="0">
                  <c:v>TOTALES</c:v>
                </c:pt>
                <c:pt idx="1">
                  <c:v>TOTAL DE DEDUCCIONES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GRAF'!$U$10:$U$19</c:f>
              <c:numCache>
                <c:formatCode>"$"\ #,##0</c:formatCode>
                <c:ptCount val="10"/>
                <c:pt idx="0">
                  <c:v>68000</c:v>
                </c:pt>
                <c:pt idx="1">
                  <c:v>85600</c:v>
                </c:pt>
                <c:pt idx="2">
                  <c:v>66249.279999999999</c:v>
                </c:pt>
                <c:pt idx="3">
                  <c:v>82066</c:v>
                </c:pt>
                <c:pt idx="4">
                  <c:v>578673.76</c:v>
                </c:pt>
                <c:pt idx="5">
                  <c:v>93227.28</c:v>
                </c:pt>
                <c:pt idx="6">
                  <c:v>70160</c:v>
                </c:pt>
                <c:pt idx="7">
                  <c:v>146400</c:v>
                </c:pt>
                <c:pt idx="8">
                  <c:v>158031.28</c:v>
                </c:pt>
                <c:pt idx="9">
                  <c:v>81000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1F7-4FF9-9299-7E54D41E79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18473768"/>
        <c:axId val="318470160"/>
      </c:barChart>
      <c:catAx>
        <c:axId val="318473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18470160"/>
        <c:crosses val="autoZero"/>
        <c:auto val="1"/>
        <c:lblAlgn val="ctr"/>
        <c:lblOffset val="100"/>
        <c:noMultiLvlLbl val="0"/>
      </c:catAx>
      <c:valAx>
        <c:axId val="31847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184737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bg1"/>
                </a:solidFill>
              </a:rPr>
              <a:t>TOTAL A PAGAR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A PAGAR'!$F$8:$F$9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PAGAR'!$F$10:$F$19</c:f>
            </c:numRef>
          </c:val>
          <c:extLst>
            <c:ext xmlns:c16="http://schemas.microsoft.com/office/drawing/2014/chart" uri="{C3380CC4-5D6E-409C-BE32-E72D297353CC}">
              <c16:uniqueId val="{00000000-65CC-4EB9-9E87-1A288C984848}"/>
            </c:ext>
          </c:extLst>
        </c:ser>
        <c:ser>
          <c:idx val="1"/>
          <c:order val="1"/>
          <c:tx>
            <c:strRef>
              <c:f>'TOTAL A PAGAR'!$G$8:$G$9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PAGAR'!$G$10:$G$19</c:f>
            </c:numRef>
          </c:val>
          <c:extLst>
            <c:ext xmlns:c16="http://schemas.microsoft.com/office/drawing/2014/chart" uri="{C3380CC4-5D6E-409C-BE32-E72D297353CC}">
              <c16:uniqueId val="{00000001-65CC-4EB9-9E87-1A288C984848}"/>
            </c:ext>
          </c:extLst>
        </c:ser>
        <c:ser>
          <c:idx val="2"/>
          <c:order val="2"/>
          <c:tx>
            <c:strRef>
              <c:f>'TOTAL A PAGAR'!$H$8:$H$9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PAGAR'!$H$10:$H$19</c:f>
            </c:numRef>
          </c:val>
          <c:extLst>
            <c:ext xmlns:c16="http://schemas.microsoft.com/office/drawing/2014/chart" uri="{C3380CC4-5D6E-409C-BE32-E72D297353CC}">
              <c16:uniqueId val="{00000002-65CC-4EB9-9E87-1A288C984848}"/>
            </c:ext>
          </c:extLst>
        </c:ser>
        <c:ser>
          <c:idx val="3"/>
          <c:order val="3"/>
          <c:tx>
            <c:strRef>
              <c:f>'TOTAL A PAGAR'!$I$8:$I$9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PAGAR'!$I$10:$I$19</c:f>
            </c:numRef>
          </c:val>
          <c:extLst>
            <c:ext xmlns:c16="http://schemas.microsoft.com/office/drawing/2014/chart" uri="{C3380CC4-5D6E-409C-BE32-E72D297353CC}">
              <c16:uniqueId val="{00000003-65CC-4EB9-9E87-1A288C984848}"/>
            </c:ext>
          </c:extLst>
        </c:ser>
        <c:ser>
          <c:idx val="4"/>
          <c:order val="4"/>
          <c:tx>
            <c:strRef>
              <c:f>'TOTAL A PAGAR'!$J$8:$J$9</c:f>
              <c:strCache>
                <c:ptCount val="2"/>
                <c:pt idx="0">
                  <c:v>DESCUENTOS OBLOGATORIOS</c:v>
                </c:pt>
                <c:pt idx="1">
                  <c:v>EPS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PAGAR'!$J$10:$J$19</c:f>
            </c:numRef>
          </c:val>
          <c:extLst>
            <c:ext xmlns:c16="http://schemas.microsoft.com/office/drawing/2014/chart" uri="{C3380CC4-5D6E-409C-BE32-E72D297353CC}">
              <c16:uniqueId val="{00000004-65CC-4EB9-9E87-1A288C984848}"/>
            </c:ext>
          </c:extLst>
        </c:ser>
        <c:ser>
          <c:idx val="5"/>
          <c:order val="5"/>
          <c:tx>
            <c:strRef>
              <c:f>'TOTAL A PAGAR'!$K$8:$K$9</c:f>
              <c:strCache>
                <c:ptCount val="2"/>
                <c:pt idx="0">
                  <c:v>DESCUENTOS OBLOGATORIOS</c:v>
                </c:pt>
                <c:pt idx="1">
                  <c:v>AFP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PAGAR'!$K$10:$K$19</c:f>
            </c:numRef>
          </c:val>
          <c:extLst>
            <c:ext xmlns:c16="http://schemas.microsoft.com/office/drawing/2014/chart" uri="{C3380CC4-5D6E-409C-BE32-E72D297353CC}">
              <c16:uniqueId val="{00000005-65CC-4EB9-9E87-1A288C984848}"/>
            </c:ext>
          </c:extLst>
        </c:ser>
        <c:ser>
          <c:idx val="6"/>
          <c:order val="6"/>
          <c:tx>
            <c:strRef>
              <c:f>'TOTAL A PAGAR'!$L$8:$L$9</c:f>
              <c:strCache>
                <c:ptCount val="2"/>
                <c:pt idx="0">
                  <c:v>PARAFISCALES</c:v>
                </c:pt>
                <c:pt idx="1">
                  <c:v>SENA                             2%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PAGAR'!$L$10:$L$19</c:f>
            </c:numRef>
          </c:val>
          <c:extLst>
            <c:ext xmlns:c16="http://schemas.microsoft.com/office/drawing/2014/chart" uri="{C3380CC4-5D6E-409C-BE32-E72D297353CC}">
              <c16:uniqueId val="{00000006-65CC-4EB9-9E87-1A288C984848}"/>
            </c:ext>
          </c:extLst>
        </c:ser>
        <c:ser>
          <c:idx val="7"/>
          <c:order val="7"/>
          <c:tx>
            <c:strRef>
              <c:f>'TOTAL A PAGAR'!$M$8:$M$9</c:f>
              <c:strCache>
                <c:ptCount val="2"/>
                <c:pt idx="0">
                  <c:v>PARAFISCALES</c:v>
                </c:pt>
                <c:pt idx="1">
                  <c:v>COMFABOY 4%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PAGAR'!$M$10:$M$19</c:f>
            </c:numRef>
          </c:val>
          <c:extLst>
            <c:ext xmlns:c16="http://schemas.microsoft.com/office/drawing/2014/chart" uri="{C3380CC4-5D6E-409C-BE32-E72D297353CC}">
              <c16:uniqueId val="{00000007-65CC-4EB9-9E87-1A288C984848}"/>
            </c:ext>
          </c:extLst>
        </c:ser>
        <c:ser>
          <c:idx val="8"/>
          <c:order val="8"/>
          <c:tx>
            <c:strRef>
              <c:f>'TOTAL A PAGAR'!$N$8:$N$9</c:f>
              <c:strCache>
                <c:ptCount val="2"/>
                <c:pt idx="0">
                  <c:v>PARAFISCALES</c:v>
                </c:pt>
                <c:pt idx="1">
                  <c:v>ICBF                                3%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PAGAR'!$N$10:$N$19</c:f>
            </c:numRef>
          </c:val>
          <c:extLst>
            <c:ext xmlns:c16="http://schemas.microsoft.com/office/drawing/2014/chart" uri="{C3380CC4-5D6E-409C-BE32-E72D297353CC}">
              <c16:uniqueId val="{00000008-65CC-4EB9-9E87-1A288C984848}"/>
            </c:ext>
          </c:extLst>
        </c:ser>
        <c:ser>
          <c:idx val="9"/>
          <c:order val="9"/>
          <c:tx>
            <c:strRef>
              <c:f>'TOTAL A PAGAR'!$O$8:$O$9</c:f>
              <c:strCache>
                <c:ptCount val="2"/>
                <c:pt idx="0">
                  <c:v>RECARGOS</c:v>
                </c:pt>
                <c:pt idx="1">
                  <c:v>HORAS EXTRAS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PAGAR'!$O$10:$O$19</c:f>
            </c:numRef>
          </c:val>
          <c:extLst>
            <c:ext xmlns:c16="http://schemas.microsoft.com/office/drawing/2014/chart" uri="{C3380CC4-5D6E-409C-BE32-E72D297353CC}">
              <c16:uniqueId val="{00000009-65CC-4EB9-9E87-1A288C984848}"/>
            </c:ext>
          </c:extLst>
        </c:ser>
        <c:ser>
          <c:idx val="10"/>
          <c:order val="10"/>
          <c:tx>
            <c:strRef>
              <c:f>'TOTAL A PAGAR'!$P$8:$P$9</c:f>
              <c:strCache>
                <c:ptCount val="2"/>
                <c:pt idx="0">
                  <c:v>RECARGOS</c:v>
                </c:pt>
                <c:pt idx="1">
                  <c:v>TOTAL HORAS EXTRAS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PAGAR'!$P$10:$P$19</c:f>
            </c:numRef>
          </c:val>
          <c:extLst>
            <c:ext xmlns:c16="http://schemas.microsoft.com/office/drawing/2014/chart" uri="{C3380CC4-5D6E-409C-BE32-E72D297353CC}">
              <c16:uniqueId val="{0000000A-65CC-4EB9-9E87-1A288C984848}"/>
            </c:ext>
          </c:extLst>
        </c:ser>
        <c:ser>
          <c:idx val="11"/>
          <c:order val="11"/>
          <c:tx>
            <c:strRef>
              <c:f>'TOTAL A PAGAR'!$Q$8:$Q$9</c:f>
              <c:strCache>
                <c:ptCount val="2"/>
                <c:pt idx="0">
                  <c:v>RECARGOS</c:v>
                </c:pt>
                <c:pt idx="1">
                  <c:v>HORAS EXTRAS NOCTURNAS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PAGAR'!$Q$10:$Q$19</c:f>
            </c:numRef>
          </c:val>
          <c:extLst>
            <c:ext xmlns:c16="http://schemas.microsoft.com/office/drawing/2014/chart" uri="{C3380CC4-5D6E-409C-BE32-E72D297353CC}">
              <c16:uniqueId val="{0000000B-65CC-4EB9-9E87-1A288C984848}"/>
            </c:ext>
          </c:extLst>
        </c:ser>
        <c:ser>
          <c:idx val="12"/>
          <c:order val="12"/>
          <c:tx>
            <c:strRef>
              <c:f>'TOTAL A PAGAR'!$R$8:$R$9</c:f>
              <c:strCache>
                <c:ptCount val="2"/>
                <c:pt idx="0">
                  <c:v>RECARGOS</c:v>
                </c:pt>
                <c:pt idx="1">
                  <c:v>TOTAL HORAS EXTRAS NOCTURNAS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PAGAR'!$R$10:$R$19</c:f>
            </c:numRef>
          </c:val>
          <c:extLst>
            <c:ext xmlns:c16="http://schemas.microsoft.com/office/drawing/2014/chart" uri="{C3380CC4-5D6E-409C-BE32-E72D297353CC}">
              <c16:uniqueId val="{0000000C-65CC-4EB9-9E87-1A288C984848}"/>
            </c:ext>
          </c:extLst>
        </c:ser>
        <c:ser>
          <c:idx val="13"/>
          <c:order val="13"/>
          <c:tx>
            <c:strRef>
              <c:f>'TOTAL A PAGAR'!$S$8:$S$9</c:f>
              <c:strCache>
                <c:ptCount val="2"/>
                <c:pt idx="0">
                  <c:v>RECARGOS</c:v>
                </c:pt>
                <c:pt idx="1">
                  <c:v>HORAS EXTRAS DOMINICALES Y FESTIVAS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PAGAR'!$S$10:$S$19</c:f>
            </c:numRef>
          </c:val>
          <c:extLst>
            <c:ext xmlns:c16="http://schemas.microsoft.com/office/drawing/2014/chart" uri="{C3380CC4-5D6E-409C-BE32-E72D297353CC}">
              <c16:uniqueId val="{0000000D-65CC-4EB9-9E87-1A288C984848}"/>
            </c:ext>
          </c:extLst>
        </c:ser>
        <c:ser>
          <c:idx val="14"/>
          <c:order val="14"/>
          <c:tx>
            <c:strRef>
              <c:f>'TOTAL A PAGAR'!$T$8:$T$9</c:f>
              <c:strCache>
                <c:ptCount val="2"/>
                <c:pt idx="0">
                  <c:v>RECARGOS</c:v>
                </c:pt>
                <c:pt idx="1">
                  <c:v>TOTAL HORAS EXTRAS DOMINICALES Y FESTIVAS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PAGAR'!$T$10:$T$19</c:f>
            </c:numRef>
          </c:val>
          <c:extLst>
            <c:ext xmlns:c16="http://schemas.microsoft.com/office/drawing/2014/chart" uri="{C3380CC4-5D6E-409C-BE32-E72D297353CC}">
              <c16:uniqueId val="{0000000E-65CC-4EB9-9E87-1A288C984848}"/>
            </c:ext>
          </c:extLst>
        </c:ser>
        <c:ser>
          <c:idx val="15"/>
          <c:order val="15"/>
          <c:tx>
            <c:strRef>
              <c:f>'TOTAL A PAGAR'!$U$8:$U$9</c:f>
              <c:strCache>
                <c:ptCount val="2"/>
                <c:pt idx="0">
                  <c:v>TOTALES</c:v>
                </c:pt>
                <c:pt idx="1">
                  <c:v>TOTAL DE DEDUCCIONES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PAGAR'!$U$10:$U$19</c:f>
            </c:numRef>
          </c:val>
          <c:extLst>
            <c:ext xmlns:c16="http://schemas.microsoft.com/office/drawing/2014/chart" uri="{C3380CC4-5D6E-409C-BE32-E72D297353CC}">
              <c16:uniqueId val="{0000000F-65CC-4EB9-9E87-1A288C984848}"/>
            </c:ext>
          </c:extLst>
        </c:ser>
        <c:ser>
          <c:idx val="16"/>
          <c:order val="16"/>
          <c:tx>
            <c:strRef>
              <c:f>'TOTAL A PAGAR'!$V$8:$V$9</c:f>
              <c:strCache>
                <c:ptCount val="2"/>
                <c:pt idx="0">
                  <c:v>TOTALES</c:v>
                </c:pt>
                <c:pt idx="1">
                  <c:v>TOTAL A PAGAR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PAGAR'!$V$10:$V$19</c:f>
              <c:numCache>
                <c:formatCode>"$"\ #,##0</c:formatCode>
                <c:ptCount val="10"/>
                <c:pt idx="0">
                  <c:v>951813.25</c:v>
                </c:pt>
                <c:pt idx="1">
                  <c:v>1247282</c:v>
                </c:pt>
                <c:pt idx="2">
                  <c:v>986049.03083333327</c:v>
                </c:pt>
                <c:pt idx="3">
                  <c:v>548395</c:v>
                </c:pt>
                <c:pt idx="4">
                  <c:v>2956145.868125</c:v>
                </c:pt>
                <c:pt idx="5">
                  <c:v>1942124.9283333335</c:v>
                </c:pt>
                <c:pt idx="6">
                  <c:v>676217.41666666663</c:v>
                </c:pt>
                <c:pt idx="7">
                  <c:v>1220381.25</c:v>
                </c:pt>
                <c:pt idx="8">
                  <c:v>2708754.9087499999</c:v>
                </c:pt>
                <c:pt idx="9">
                  <c:v>414071.0625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5CC-4EB9-9E87-1A288C9848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68025368"/>
        <c:axId val="468025040"/>
      </c:barChart>
      <c:catAx>
        <c:axId val="468025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8025040"/>
        <c:crosses val="autoZero"/>
        <c:auto val="1"/>
        <c:lblAlgn val="ctr"/>
        <c:lblOffset val="100"/>
        <c:noMultiLvlLbl val="0"/>
      </c:catAx>
      <c:valAx>
        <c:axId val="46802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80253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CE236-5AF9-48CE-BF52-BF28A8B83DEA}" type="doc">
      <dgm:prSet loTypeId="urn:microsoft.com/office/officeart/2005/8/layout/chevron2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A790911D-FDA9-4757-88F1-E8C82A23DD5A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1.</a:t>
          </a:r>
        </a:p>
      </dgm:t>
    </dgm:pt>
    <dgm:pt modelId="{A4687289-F2C8-46BA-8349-C4965006B195}" type="parTrans" cxnId="{D4479229-9B76-4519-84E3-FFCEAAAC528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600605F-1BC1-4762-B7B1-9A2E3DBC3C83}" type="sibTrans" cxnId="{D4479229-9B76-4519-84E3-FFCEAAAC528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DDB63B1-D221-4942-A54C-9C7B6337CCB4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Línea del tiempo con los aspectos más relevantes de la Institución.</a:t>
          </a:r>
          <a:endParaRPr lang="es-CO" dirty="0">
            <a:solidFill>
              <a:schemeClr val="bg1"/>
            </a:solidFill>
          </a:endParaRPr>
        </a:p>
      </dgm:t>
    </dgm:pt>
    <dgm:pt modelId="{CE3BD195-869C-4E38-BB15-F52BC31263B7}" type="parTrans" cxnId="{2AD06CAA-17BA-40D6-9BD3-10D9297A7CA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7CCF1FDE-9954-4CD6-BDBD-734D0DAD055A}" type="sibTrans" cxnId="{2AD06CAA-17BA-40D6-9BD3-10D9297A7CA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731F660-7878-4653-8EDE-4E5FAA4050FF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2.</a:t>
          </a:r>
        </a:p>
      </dgm:t>
    </dgm:pt>
    <dgm:pt modelId="{4B430BF8-A5FD-4CFC-8433-F32B09BFDD5A}" type="parTrans" cxnId="{3B1A1500-F44F-4A39-9645-06E357AEDF2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D85D3F70-29F8-48BC-8814-6DBDC2163DBA}" type="sibTrans" cxnId="{3B1A1500-F44F-4A39-9645-06E357AEDF2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078F68A-6D8D-497D-BB8B-3FC6872FA6F8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Compromisos a cumplir para tener éxito en el proyecto de formación que inicia.</a:t>
          </a:r>
          <a:endParaRPr lang="es-CO" dirty="0">
            <a:solidFill>
              <a:schemeClr val="bg1"/>
            </a:solidFill>
          </a:endParaRPr>
        </a:p>
      </dgm:t>
    </dgm:pt>
    <dgm:pt modelId="{CBBE6C30-B468-44AD-B7C6-6C3F8B708BEC}" type="parTrans" cxnId="{B6B3CE82-CA68-447B-A465-641ED7610DF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48788740-D8B6-4C4D-9BA2-9412406001F5}" type="sibTrans" cxnId="{B6B3CE82-CA68-447B-A465-641ED7610DF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963060CB-800E-43EA-B06A-F9EA8F3DFDF2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3</a:t>
          </a:r>
        </a:p>
      </dgm:t>
    </dgm:pt>
    <dgm:pt modelId="{218599F6-5733-49B0-838E-2286E6A4198B}" type="parTrans" cxnId="{5C11B862-8409-4AA5-B9B8-61D28D86565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D9592151-364D-494B-85DC-661D8A7A82C8}" type="sibTrans" cxnId="{5C11B862-8409-4AA5-B9B8-61D28D86565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1FA3423-85E3-4753-8FA0-CB7FF7C00CFE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Paralelo  entre las reglas de convivencia de su hogar, la normatividad de la Institución y la constitución política.</a:t>
          </a:r>
          <a:endParaRPr lang="es-CO" dirty="0">
            <a:solidFill>
              <a:schemeClr val="bg1"/>
            </a:solidFill>
          </a:endParaRPr>
        </a:p>
      </dgm:t>
    </dgm:pt>
    <dgm:pt modelId="{83915B51-2F43-4710-97CF-9B4C6DEFEB71}" type="parTrans" cxnId="{04835C38-0F5F-46D4-9E65-A3C65B730A8D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D8D70830-0AB0-4877-A920-4BDC84C62E68}" type="sibTrans" cxnId="{04835C38-0F5F-46D4-9E65-A3C65B730A8D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7CF4E7B-0478-4811-95D1-8D716B7C9A9A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4.</a:t>
          </a:r>
        </a:p>
      </dgm:t>
    </dgm:pt>
    <dgm:pt modelId="{CDE55271-07AA-48DE-ABCE-2DE58B14F57F}" type="parTrans" cxnId="{1F654211-B4D6-47A0-B5C0-F8AA0160D7B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916DAAC-9EDE-4A5A-BEC9-0AC0281FD174}" type="sibTrans" cxnId="{1F654211-B4D6-47A0-B5C0-F8AA0160D7B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DA189A7-07CA-49FC-8452-9B44168DB794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Propuesta de un proyecto que impacte positivamente la región.    </a:t>
          </a:r>
          <a:endParaRPr lang="es-CO" dirty="0">
            <a:solidFill>
              <a:schemeClr val="bg1"/>
            </a:solidFill>
          </a:endParaRPr>
        </a:p>
      </dgm:t>
    </dgm:pt>
    <dgm:pt modelId="{1C473444-0F09-4582-9B25-53ACAAD7160B}" type="parTrans" cxnId="{CEF0A471-B307-4E4C-874B-0AD54831BE6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D8B5806-9E9C-4662-A81F-F8FC7C6DFEFF}" type="sibTrans" cxnId="{CEF0A471-B307-4E4C-874B-0AD54831BE6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37FB8C6-25FE-4B70-A014-8EB845AB8CB2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5.</a:t>
          </a:r>
        </a:p>
      </dgm:t>
    </dgm:pt>
    <dgm:pt modelId="{58690ADD-464B-4A0B-A618-44C05847E336}" type="parTrans" cxnId="{B503B31C-CAB1-49AA-BAA5-FC3D676EAFF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BDAE5E7-51D0-4482-A55A-4387FADC4C6C}" type="sibTrans" cxnId="{B503B31C-CAB1-49AA-BAA5-FC3D676EAFF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2B1731AB-AF8D-47A2-8963-4CA9F25B6BA0}">
      <dgm:prSet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Inserción de un recuro </a:t>
          </a:r>
          <a:r>
            <a:rPr lang="es-MX" b="0" i="0" dirty="0" err="1">
              <a:solidFill>
                <a:schemeClr val="bg1"/>
              </a:solidFill>
            </a:rPr>
            <a:t>Voki</a:t>
          </a:r>
          <a:r>
            <a:rPr lang="es-MX" b="0" i="0" dirty="0">
              <a:solidFill>
                <a:schemeClr val="bg1"/>
              </a:solidFill>
            </a:rPr>
            <a:t> </a:t>
          </a:r>
          <a:endParaRPr lang="es-CO" dirty="0">
            <a:solidFill>
              <a:schemeClr val="bg1"/>
            </a:solidFill>
          </a:endParaRPr>
        </a:p>
      </dgm:t>
    </dgm:pt>
    <dgm:pt modelId="{FABDA35B-2CE3-4F3B-B52E-767143562801}" type="parTrans" cxnId="{585650DF-50E4-4930-BF20-BD6DCD4CAB9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2D3C3668-8B3E-42E6-ACCC-E5310E856AE6}" type="sibTrans" cxnId="{585650DF-50E4-4930-BF20-BD6DCD4CAB9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8EC9163-B3BF-4A04-9611-254F513288E6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6.</a:t>
          </a:r>
        </a:p>
      </dgm:t>
    </dgm:pt>
    <dgm:pt modelId="{515F8760-6EC5-473F-836C-9DC13D77F03C}" type="parTrans" cxnId="{5CBFBA93-CEF9-4AC5-99DF-6C7327CAF8C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9A85D112-1EC7-4F6D-8DEC-FA0691C9EBE5}" type="sibTrans" cxnId="{5CBFBA93-CEF9-4AC5-99DF-6C7327CAF8C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BAAD925-E017-40CF-9075-E47AB5F799BB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Una nómina utilizando una hoja de cálculo y presentando el informe en un documento Word.</a:t>
          </a:r>
          <a:endParaRPr lang="es-CO" dirty="0">
            <a:solidFill>
              <a:schemeClr val="bg1"/>
            </a:solidFill>
          </a:endParaRPr>
        </a:p>
      </dgm:t>
    </dgm:pt>
    <dgm:pt modelId="{54A914A6-C912-465B-9321-F8BC7285B6D8}" type="parTrans" cxnId="{CE1AFC41-575C-40B7-BD62-A0067EC2EB68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B21948F-4A1C-40F5-93EB-D57F0E210CFE}" type="sibTrans" cxnId="{CE1AFC41-575C-40B7-BD62-A0067EC2EB68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E6D181D-76C4-4F45-82AE-75CE753BA70B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7.</a:t>
          </a:r>
        </a:p>
      </dgm:t>
    </dgm:pt>
    <dgm:pt modelId="{53BFB7A7-3EF2-4B28-A7CE-A0E4906D922D}" type="parTrans" cxnId="{C7449832-2431-4E45-B72D-EFF264ADBADC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B8CAE48-AAF6-48BD-9AB8-7C8907C40B18}" type="sibTrans" cxnId="{C7449832-2431-4E45-B72D-EFF264ADBADC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42317CE-C115-43D2-9786-25F0EB738DE3}">
      <dgm:prSet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Presentación en línea de las tablas estadísticas de la información de la nómina.</a:t>
          </a:r>
          <a:endParaRPr lang="es-MX" dirty="0">
            <a:solidFill>
              <a:schemeClr val="bg1"/>
            </a:solidFill>
          </a:endParaRPr>
        </a:p>
      </dgm:t>
    </dgm:pt>
    <dgm:pt modelId="{E692D418-D602-4E56-9BDF-4F9A1F61DBBB}" type="parTrans" cxnId="{7858DB5C-C904-424A-8D84-E6023F7A0CB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9C24B8BD-F863-4603-A5DE-7518BEDCD7BF}" type="sibTrans" cxnId="{7858DB5C-C904-424A-8D84-E6023F7A0CB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D4D289D-0633-4AC6-84E1-D17D4A943F6F}" type="pres">
      <dgm:prSet presAssocID="{0FACE236-5AF9-48CE-BF52-BF28A8B83DEA}" presName="linearFlow" presStyleCnt="0">
        <dgm:presLayoutVars>
          <dgm:dir/>
          <dgm:animLvl val="lvl"/>
          <dgm:resizeHandles val="exact"/>
        </dgm:presLayoutVars>
      </dgm:prSet>
      <dgm:spPr/>
    </dgm:pt>
    <dgm:pt modelId="{18774F5B-E44C-4CEF-8381-A2B58DEFB32E}" type="pres">
      <dgm:prSet presAssocID="{A790911D-FDA9-4757-88F1-E8C82A23DD5A}" presName="composite" presStyleCnt="0"/>
      <dgm:spPr/>
    </dgm:pt>
    <dgm:pt modelId="{CEA2D058-99B8-45B6-B406-F75079A224DE}" type="pres">
      <dgm:prSet presAssocID="{A790911D-FDA9-4757-88F1-E8C82A23DD5A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3394E576-6DC3-45AB-95D0-CFA090A8C6C3}" type="pres">
      <dgm:prSet presAssocID="{A790911D-FDA9-4757-88F1-E8C82A23DD5A}" presName="descendantText" presStyleLbl="alignAcc1" presStyleIdx="0" presStyleCnt="7" custLinFactNeighborX="973" custLinFactNeighborY="-3879">
        <dgm:presLayoutVars>
          <dgm:bulletEnabled val="1"/>
        </dgm:presLayoutVars>
      </dgm:prSet>
      <dgm:spPr/>
    </dgm:pt>
    <dgm:pt modelId="{822DB79F-3BF7-4C0A-AEE1-C52C18EB431C}" type="pres">
      <dgm:prSet presAssocID="{0600605F-1BC1-4762-B7B1-9A2E3DBC3C83}" presName="sp" presStyleCnt="0"/>
      <dgm:spPr/>
    </dgm:pt>
    <dgm:pt modelId="{B93639EA-C4FA-4FAC-BD26-453EF108BC9A}" type="pres">
      <dgm:prSet presAssocID="{E731F660-7878-4653-8EDE-4E5FAA4050FF}" presName="composite" presStyleCnt="0"/>
      <dgm:spPr/>
    </dgm:pt>
    <dgm:pt modelId="{DBC580E3-80CA-46E2-A915-AAF6C8BBF100}" type="pres">
      <dgm:prSet presAssocID="{E731F660-7878-4653-8EDE-4E5FAA4050FF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80DD2744-AC75-4238-9E1B-F1349737B567}" type="pres">
      <dgm:prSet presAssocID="{E731F660-7878-4653-8EDE-4E5FAA4050FF}" presName="descendantText" presStyleLbl="alignAcc1" presStyleIdx="1" presStyleCnt="7">
        <dgm:presLayoutVars>
          <dgm:bulletEnabled val="1"/>
        </dgm:presLayoutVars>
      </dgm:prSet>
      <dgm:spPr/>
    </dgm:pt>
    <dgm:pt modelId="{0F830241-308B-43B6-97BD-77EB4D669681}" type="pres">
      <dgm:prSet presAssocID="{D85D3F70-29F8-48BC-8814-6DBDC2163DBA}" presName="sp" presStyleCnt="0"/>
      <dgm:spPr/>
    </dgm:pt>
    <dgm:pt modelId="{BBFCE87F-5C47-4699-AE77-F6E3873BABE9}" type="pres">
      <dgm:prSet presAssocID="{963060CB-800E-43EA-B06A-F9EA8F3DFDF2}" presName="composite" presStyleCnt="0"/>
      <dgm:spPr/>
    </dgm:pt>
    <dgm:pt modelId="{D0D2815C-9000-412E-8C80-20F673ABAAAD}" type="pres">
      <dgm:prSet presAssocID="{963060CB-800E-43EA-B06A-F9EA8F3DFDF2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4A8B4129-32F2-4485-96F5-505210E9FF66}" type="pres">
      <dgm:prSet presAssocID="{963060CB-800E-43EA-B06A-F9EA8F3DFDF2}" presName="descendantText" presStyleLbl="alignAcc1" presStyleIdx="2" presStyleCnt="7">
        <dgm:presLayoutVars>
          <dgm:bulletEnabled val="1"/>
        </dgm:presLayoutVars>
      </dgm:prSet>
      <dgm:spPr/>
    </dgm:pt>
    <dgm:pt modelId="{EE1EC249-43FC-4FBF-BDE8-EC698B236D45}" type="pres">
      <dgm:prSet presAssocID="{D9592151-364D-494B-85DC-661D8A7A82C8}" presName="sp" presStyleCnt="0"/>
      <dgm:spPr/>
    </dgm:pt>
    <dgm:pt modelId="{873F751E-EEFC-4E7E-9C0E-1E52E01ADB10}" type="pres">
      <dgm:prSet presAssocID="{E7CF4E7B-0478-4811-95D1-8D716B7C9A9A}" presName="composite" presStyleCnt="0"/>
      <dgm:spPr/>
    </dgm:pt>
    <dgm:pt modelId="{08AD52DA-B3B0-4590-A34B-BE7EC1C5435F}" type="pres">
      <dgm:prSet presAssocID="{E7CF4E7B-0478-4811-95D1-8D716B7C9A9A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7B7F82E3-0B00-415B-A317-39EF0BAD0817}" type="pres">
      <dgm:prSet presAssocID="{E7CF4E7B-0478-4811-95D1-8D716B7C9A9A}" presName="descendantText" presStyleLbl="alignAcc1" presStyleIdx="3" presStyleCnt="7">
        <dgm:presLayoutVars>
          <dgm:bulletEnabled val="1"/>
        </dgm:presLayoutVars>
      </dgm:prSet>
      <dgm:spPr/>
    </dgm:pt>
    <dgm:pt modelId="{B1778F91-FE9B-48C9-9E4B-760D326ED0DE}" type="pres">
      <dgm:prSet presAssocID="{E916DAAC-9EDE-4A5A-BEC9-0AC0281FD174}" presName="sp" presStyleCnt="0"/>
      <dgm:spPr/>
    </dgm:pt>
    <dgm:pt modelId="{C069E42A-EF4E-451B-A7A9-36E04FC69E53}" type="pres">
      <dgm:prSet presAssocID="{337FB8C6-25FE-4B70-A014-8EB845AB8CB2}" presName="composite" presStyleCnt="0"/>
      <dgm:spPr/>
    </dgm:pt>
    <dgm:pt modelId="{D52DCFD2-6F67-4D40-9D90-0F35313B6295}" type="pres">
      <dgm:prSet presAssocID="{337FB8C6-25FE-4B70-A014-8EB845AB8CB2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0EF5398-DBE3-4C06-8EFC-09DF0151E4BB}" type="pres">
      <dgm:prSet presAssocID="{337FB8C6-25FE-4B70-A014-8EB845AB8CB2}" presName="descendantText" presStyleLbl="alignAcc1" presStyleIdx="4" presStyleCnt="7">
        <dgm:presLayoutVars>
          <dgm:bulletEnabled val="1"/>
        </dgm:presLayoutVars>
      </dgm:prSet>
      <dgm:spPr/>
    </dgm:pt>
    <dgm:pt modelId="{2F1FF7A5-1D4A-46BA-8CDB-6552DCBCDE43}" type="pres">
      <dgm:prSet presAssocID="{1BDAE5E7-51D0-4482-A55A-4387FADC4C6C}" presName="sp" presStyleCnt="0"/>
      <dgm:spPr/>
    </dgm:pt>
    <dgm:pt modelId="{AF744A6E-4208-4229-AFA8-EE43A59AAC2A}" type="pres">
      <dgm:prSet presAssocID="{38EC9163-B3BF-4A04-9611-254F513288E6}" presName="composite" presStyleCnt="0"/>
      <dgm:spPr/>
    </dgm:pt>
    <dgm:pt modelId="{7790D21C-F4E2-456F-AFDC-D3554A641A86}" type="pres">
      <dgm:prSet presAssocID="{38EC9163-B3BF-4A04-9611-254F513288E6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7115B6D1-3AAB-4D91-92C7-246CE90CE89E}" type="pres">
      <dgm:prSet presAssocID="{38EC9163-B3BF-4A04-9611-254F513288E6}" presName="descendantText" presStyleLbl="alignAcc1" presStyleIdx="5" presStyleCnt="7">
        <dgm:presLayoutVars>
          <dgm:bulletEnabled val="1"/>
        </dgm:presLayoutVars>
      </dgm:prSet>
      <dgm:spPr/>
    </dgm:pt>
    <dgm:pt modelId="{E8F84CDC-1065-40CD-A61B-AA0D1B89EEF0}" type="pres">
      <dgm:prSet presAssocID="{9A85D112-1EC7-4F6D-8DEC-FA0691C9EBE5}" presName="sp" presStyleCnt="0"/>
      <dgm:spPr/>
    </dgm:pt>
    <dgm:pt modelId="{2B6B3BDF-1828-43DC-9B75-7EC3CC3452B2}" type="pres">
      <dgm:prSet presAssocID="{0E6D181D-76C4-4F45-82AE-75CE753BA70B}" presName="composite" presStyleCnt="0"/>
      <dgm:spPr/>
    </dgm:pt>
    <dgm:pt modelId="{66996DF2-74CA-4737-9B9B-6EC15E384D01}" type="pres">
      <dgm:prSet presAssocID="{0E6D181D-76C4-4F45-82AE-75CE753BA70B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7440213F-9AB9-47B5-9DE5-43615DFCF76F}" type="pres">
      <dgm:prSet presAssocID="{0E6D181D-76C4-4F45-82AE-75CE753BA70B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3B1A1500-F44F-4A39-9645-06E357AEDF25}" srcId="{0FACE236-5AF9-48CE-BF52-BF28A8B83DEA}" destId="{E731F660-7878-4653-8EDE-4E5FAA4050FF}" srcOrd="1" destOrd="0" parTransId="{4B430BF8-A5FD-4CFC-8433-F32B09BFDD5A}" sibTransId="{D85D3F70-29F8-48BC-8814-6DBDC2163DBA}"/>
    <dgm:cxn modelId="{1F654211-B4D6-47A0-B5C0-F8AA0160D7BF}" srcId="{0FACE236-5AF9-48CE-BF52-BF28A8B83DEA}" destId="{E7CF4E7B-0478-4811-95D1-8D716B7C9A9A}" srcOrd="3" destOrd="0" parTransId="{CDE55271-07AA-48DE-ABCE-2DE58B14F57F}" sibTransId="{E916DAAC-9EDE-4A5A-BEC9-0AC0281FD174}"/>
    <dgm:cxn modelId="{B503B31C-CAB1-49AA-BAA5-FC3D676EAFFB}" srcId="{0FACE236-5AF9-48CE-BF52-BF28A8B83DEA}" destId="{337FB8C6-25FE-4B70-A014-8EB845AB8CB2}" srcOrd="4" destOrd="0" parTransId="{58690ADD-464B-4A0B-A618-44C05847E336}" sibTransId="{1BDAE5E7-51D0-4482-A55A-4387FADC4C6C}"/>
    <dgm:cxn modelId="{D4479229-9B76-4519-84E3-FFCEAAAC5284}" srcId="{0FACE236-5AF9-48CE-BF52-BF28A8B83DEA}" destId="{A790911D-FDA9-4757-88F1-E8C82A23DD5A}" srcOrd="0" destOrd="0" parTransId="{A4687289-F2C8-46BA-8349-C4965006B195}" sibTransId="{0600605F-1BC1-4762-B7B1-9A2E3DBC3C83}"/>
    <dgm:cxn modelId="{C7449832-2431-4E45-B72D-EFF264ADBADC}" srcId="{0FACE236-5AF9-48CE-BF52-BF28A8B83DEA}" destId="{0E6D181D-76C4-4F45-82AE-75CE753BA70B}" srcOrd="6" destOrd="0" parTransId="{53BFB7A7-3EF2-4B28-A7CE-A0E4906D922D}" sibTransId="{BB8CAE48-AAF6-48BD-9AB8-7C8907C40B18}"/>
    <dgm:cxn modelId="{5F95B633-9A84-4B5A-ABE2-91B5A7EF4A0D}" type="presOf" srcId="{E731F660-7878-4653-8EDE-4E5FAA4050FF}" destId="{DBC580E3-80CA-46E2-A915-AAF6C8BBF100}" srcOrd="0" destOrd="0" presId="urn:microsoft.com/office/officeart/2005/8/layout/chevron2"/>
    <dgm:cxn modelId="{04835C38-0F5F-46D4-9E65-A3C65B730A8D}" srcId="{963060CB-800E-43EA-B06A-F9EA8F3DFDF2}" destId="{B1FA3423-85E3-4753-8FA0-CB7FF7C00CFE}" srcOrd="0" destOrd="0" parTransId="{83915B51-2F43-4710-97CF-9B4C6DEFEB71}" sibTransId="{D8D70830-0AB0-4877-A920-4BDC84C62E68}"/>
    <dgm:cxn modelId="{7858DB5C-C904-424A-8D84-E6023F7A0CBF}" srcId="{0E6D181D-76C4-4F45-82AE-75CE753BA70B}" destId="{842317CE-C115-43D2-9786-25F0EB738DE3}" srcOrd="0" destOrd="0" parTransId="{E692D418-D602-4E56-9BDF-4F9A1F61DBBB}" sibTransId="{9C24B8BD-F863-4603-A5DE-7518BEDCD7BF}"/>
    <dgm:cxn modelId="{CE1AFC41-575C-40B7-BD62-A0067EC2EB68}" srcId="{38EC9163-B3BF-4A04-9611-254F513288E6}" destId="{BBAAD925-E017-40CF-9075-E47AB5F799BB}" srcOrd="0" destOrd="0" parTransId="{54A914A6-C912-465B-9321-F8BC7285B6D8}" sibTransId="{5B21948F-4A1C-40F5-93EB-D57F0E210CFE}"/>
    <dgm:cxn modelId="{5C11B862-8409-4AA5-B9B8-61D28D86565F}" srcId="{0FACE236-5AF9-48CE-BF52-BF28A8B83DEA}" destId="{963060CB-800E-43EA-B06A-F9EA8F3DFDF2}" srcOrd="2" destOrd="0" parTransId="{218599F6-5733-49B0-838E-2286E6A4198B}" sibTransId="{D9592151-364D-494B-85DC-661D8A7A82C8}"/>
    <dgm:cxn modelId="{F9EE9069-2B0F-4A50-A065-FBB571CC76CA}" type="presOf" srcId="{E078F68A-6D8D-497D-BB8B-3FC6872FA6F8}" destId="{80DD2744-AC75-4238-9E1B-F1349737B567}" srcOrd="0" destOrd="0" presId="urn:microsoft.com/office/officeart/2005/8/layout/chevron2"/>
    <dgm:cxn modelId="{CEF0A471-B307-4E4C-874B-0AD54831BE65}" srcId="{E7CF4E7B-0478-4811-95D1-8D716B7C9A9A}" destId="{5DA189A7-07CA-49FC-8452-9B44168DB794}" srcOrd="0" destOrd="0" parTransId="{1C473444-0F09-4582-9B25-53ACAAD7160B}" sibTransId="{1D8B5806-9E9C-4662-A81F-F8FC7C6DFEFF}"/>
    <dgm:cxn modelId="{70182E57-F74A-489A-87FF-14FDBC0693C1}" type="presOf" srcId="{2B1731AB-AF8D-47A2-8963-4CA9F25B6BA0}" destId="{70EF5398-DBE3-4C06-8EFC-09DF0151E4BB}" srcOrd="0" destOrd="0" presId="urn:microsoft.com/office/officeart/2005/8/layout/chevron2"/>
    <dgm:cxn modelId="{99477481-D790-452A-BD0C-6CA491D426E8}" type="presOf" srcId="{38EC9163-B3BF-4A04-9611-254F513288E6}" destId="{7790D21C-F4E2-456F-AFDC-D3554A641A86}" srcOrd="0" destOrd="0" presId="urn:microsoft.com/office/officeart/2005/8/layout/chevron2"/>
    <dgm:cxn modelId="{B6B3CE82-CA68-447B-A465-641ED7610DF0}" srcId="{E731F660-7878-4653-8EDE-4E5FAA4050FF}" destId="{E078F68A-6D8D-497D-BB8B-3FC6872FA6F8}" srcOrd="0" destOrd="0" parTransId="{CBBE6C30-B468-44AD-B7C6-6C3F8B708BEC}" sibTransId="{48788740-D8B6-4C4D-9BA2-9412406001F5}"/>
    <dgm:cxn modelId="{2DC0E487-4545-4380-B286-F7C398BB2747}" type="presOf" srcId="{A790911D-FDA9-4757-88F1-E8C82A23DD5A}" destId="{CEA2D058-99B8-45B6-B406-F75079A224DE}" srcOrd="0" destOrd="0" presId="urn:microsoft.com/office/officeart/2005/8/layout/chevron2"/>
    <dgm:cxn modelId="{3CF5F291-3EB0-4565-94A1-CB00490FAF5B}" type="presOf" srcId="{CDDB63B1-D221-4942-A54C-9C7B6337CCB4}" destId="{3394E576-6DC3-45AB-95D0-CFA090A8C6C3}" srcOrd="0" destOrd="0" presId="urn:microsoft.com/office/officeart/2005/8/layout/chevron2"/>
    <dgm:cxn modelId="{5CBFBA93-CEF9-4AC5-99DF-6C7327CAF8C5}" srcId="{0FACE236-5AF9-48CE-BF52-BF28A8B83DEA}" destId="{38EC9163-B3BF-4A04-9611-254F513288E6}" srcOrd="5" destOrd="0" parTransId="{515F8760-6EC5-473F-836C-9DC13D77F03C}" sibTransId="{9A85D112-1EC7-4F6D-8DEC-FA0691C9EBE5}"/>
    <dgm:cxn modelId="{2AD06CAA-17BA-40D6-9BD3-10D9297A7CA3}" srcId="{A790911D-FDA9-4757-88F1-E8C82A23DD5A}" destId="{CDDB63B1-D221-4942-A54C-9C7B6337CCB4}" srcOrd="0" destOrd="0" parTransId="{CE3BD195-869C-4E38-BB15-F52BC31263B7}" sibTransId="{7CCF1FDE-9954-4CD6-BDBD-734D0DAD055A}"/>
    <dgm:cxn modelId="{1C4099AA-83A4-4A7B-8D2A-5E785C81AB64}" type="presOf" srcId="{963060CB-800E-43EA-B06A-F9EA8F3DFDF2}" destId="{D0D2815C-9000-412E-8C80-20F673ABAAAD}" srcOrd="0" destOrd="0" presId="urn:microsoft.com/office/officeart/2005/8/layout/chevron2"/>
    <dgm:cxn modelId="{42B1A7AD-392B-4DB7-A498-EC9133990D53}" type="presOf" srcId="{E7CF4E7B-0478-4811-95D1-8D716B7C9A9A}" destId="{08AD52DA-B3B0-4590-A34B-BE7EC1C5435F}" srcOrd="0" destOrd="0" presId="urn:microsoft.com/office/officeart/2005/8/layout/chevron2"/>
    <dgm:cxn modelId="{2A7560B0-0492-432C-A893-4D98C9BD2077}" type="presOf" srcId="{337FB8C6-25FE-4B70-A014-8EB845AB8CB2}" destId="{D52DCFD2-6F67-4D40-9D90-0F35313B6295}" srcOrd="0" destOrd="0" presId="urn:microsoft.com/office/officeart/2005/8/layout/chevron2"/>
    <dgm:cxn modelId="{855BBFB7-DBD5-442B-87A1-38492D47F0CF}" type="presOf" srcId="{B1FA3423-85E3-4753-8FA0-CB7FF7C00CFE}" destId="{4A8B4129-32F2-4485-96F5-505210E9FF66}" srcOrd="0" destOrd="0" presId="urn:microsoft.com/office/officeart/2005/8/layout/chevron2"/>
    <dgm:cxn modelId="{EBC70CCD-3C41-4A37-A4F6-FD9E5AC893C7}" type="presOf" srcId="{5DA189A7-07CA-49FC-8452-9B44168DB794}" destId="{7B7F82E3-0B00-415B-A317-39EF0BAD0817}" srcOrd="0" destOrd="0" presId="urn:microsoft.com/office/officeart/2005/8/layout/chevron2"/>
    <dgm:cxn modelId="{27ACD8D6-5B43-4210-BF70-9F4623C7D0AF}" type="presOf" srcId="{842317CE-C115-43D2-9786-25F0EB738DE3}" destId="{7440213F-9AB9-47B5-9DE5-43615DFCF76F}" srcOrd="0" destOrd="0" presId="urn:microsoft.com/office/officeart/2005/8/layout/chevron2"/>
    <dgm:cxn modelId="{AA3D4FDA-3C41-4FDB-836E-78D657EA58C9}" type="presOf" srcId="{BBAAD925-E017-40CF-9075-E47AB5F799BB}" destId="{7115B6D1-3AAB-4D91-92C7-246CE90CE89E}" srcOrd="0" destOrd="0" presId="urn:microsoft.com/office/officeart/2005/8/layout/chevron2"/>
    <dgm:cxn modelId="{585650DF-50E4-4930-BF20-BD6DCD4CAB93}" srcId="{337FB8C6-25FE-4B70-A014-8EB845AB8CB2}" destId="{2B1731AB-AF8D-47A2-8963-4CA9F25B6BA0}" srcOrd="0" destOrd="0" parTransId="{FABDA35B-2CE3-4F3B-B52E-767143562801}" sibTransId="{2D3C3668-8B3E-42E6-ACCC-E5310E856AE6}"/>
    <dgm:cxn modelId="{55D241E2-F72E-4595-BF56-1F397C42E60F}" type="presOf" srcId="{0FACE236-5AF9-48CE-BF52-BF28A8B83DEA}" destId="{8D4D289D-0633-4AC6-84E1-D17D4A943F6F}" srcOrd="0" destOrd="0" presId="urn:microsoft.com/office/officeart/2005/8/layout/chevron2"/>
    <dgm:cxn modelId="{338E40FF-D6CA-4C56-8F5D-FDBA7383B825}" type="presOf" srcId="{0E6D181D-76C4-4F45-82AE-75CE753BA70B}" destId="{66996DF2-74CA-4737-9B9B-6EC15E384D01}" srcOrd="0" destOrd="0" presId="urn:microsoft.com/office/officeart/2005/8/layout/chevron2"/>
    <dgm:cxn modelId="{2145188A-864B-437A-A2C7-37B7A4F6C7C0}" type="presParOf" srcId="{8D4D289D-0633-4AC6-84E1-D17D4A943F6F}" destId="{18774F5B-E44C-4CEF-8381-A2B58DEFB32E}" srcOrd="0" destOrd="0" presId="urn:microsoft.com/office/officeart/2005/8/layout/chevron2"/>
    <dgm:cxn modelId="{FDB100C6-4579-4EA0-84E6-F3CE041F19B7}" type="presParOf" srcId="{18774F5B-E44C-4CEF-8381-A2B58DEFB32E}" destId="{CEA2D058-99B8-45B6-B406-F75079A224DE}" srcOrd="0" destOrd="0" presId="urn:microsoft.com/office/officeart/2005/8/layout/chevron2"/>
    <dgm:cxn modelId="{70BCD78D-B1A8-42E5-83F2-BBBFDCF398A6}" type="presParOf" srcId="{18774F5B-E44C-4CEF-8381-A2B58DEFB32E}" destId="{3394E576-6DC3-45AB-95D0-CFA090A8C6C3}" srcOrd="1" destOrd="0" presId="urn:microsoft.com/office/officeart/2005/8/layout/chevron2"/>
    <dgm:cxn modelId="{6CFAD506-F29A-40BD-8F9E-C8E8E4DBA82E}" type="presParOf" srcId="{8D4D289D-0633-4AC6-84E1-D17D4A943F6F}" destId="{822DB79F-3BF7-4C0A-AEE1-C52C18EB431C}" srcOrd="1" destOrd="0" presId="urn:microsoft.com/office/officeart/2005/8/layout/chevron2"/>
    <dgm:cxn modelId="{108EC125-E7A9-4205-9F21-A8EE413C2AC3}" type="presParOf" srcId="{8D4D289D-0633-4AC6-84E1-D17D4A943F6F}" destId="{B93639EA-C4FA-4FAC-BD26-453EF108BC9A}" srcOrd="2" destOrd="0" presId="urn:microsoft.com/office/officeart/2005/8/layout/chevron2"/>
    <dgm:cxn modelId="{C8DD51A9-E995-4070-BF38-F46BA8C8B4DF}" type="presParOf" srcId="{B93639EA-C4FA-4FAC-BD26-453EF108BC9A}" destId="{DBC580E3-80CA-46E2-A915-AAF6C8BBF100}" srcOrd="0" destOrd="0" presId="urn:microsoft.com/office/officeart/2005/8/layout/chevron2"/>
    <dgm:cxn modelId="{B682DE6D-91F4-46A0-8D4B-5831AF439CF9}" type="presParOf" srcId="{B93639EA-C4FA-4FAC-BD26-453EF108BC9A}" destId="{80DD2744-AC75-4238-9E1B-F1349737B567}" srcOrd="1" destOrd="0" presId="urn:microsoft.com/office/officeart/2005/8/layout/chevron2"/>
    <dgm:cxn modelId="{995C3A05-09DA-4AE5-ABC1-EE5CEC0E45C8}" type="presParOf" srcId="{8D4D289D-0633-4AC6-84E1-D17D4A943F6F}" destId="{0F830241-308B-43B6-97BD-77EB4D669681}" srcOrd="3" destOrd="0" presId="urn:microsoft.com/office/officeart/2005/8/layout/chevron2"/>
    <dgm:cxn modelId="{EC0BEAA6-07B4-48A9-9AA7-A47FC657677D}" type="presParOf" srcId="{8D4D289D-0633-4AC6-84E1-D17D4A943F6F}" destId="{BBFCE87F-5C47-4699-AE77-F6E3873BABE9}" srcOrd="4" destOrd="0" presId="urn:microsoft.com/office/officeart/2005/8/layout/chevron2"/>
    <dgm:cxn modelId="{FA81A777-CC5F-4E50-A546-F34419B01A9C}" type="presParOf" srcId="{BBFCE87F-5C47-4699-AE77-F6E3873BABE9}" destId="{D0D2815C-9000-412E-8C80-20F673ABAAAD}" srcOrd="0" destOrd="0" presId="urn:microsoft.com/office/officeart/2005/8/layout/chevron2"/>
    <dgm:cxn modelId="{5566F84E-AE92-4841-BC10-0DE063769CA8}" type="presParOf" srcId="{BBFCE87F-5C47-4699-AE77-F6E3873BABE9}" destId="{4A8B4129-32F2-4485-96F5-505210E9FF66}" srcOrd="1" destOrd="0" presId="urn:microsoft.com/office/officeart/2005/8/layout/chevron2"/>
    <dgm:cxn modelId="{40CEFB75-ABDE-45B7-9328-AA57397DEFE8}" type="presParOf" srcId="{8D4D289D-0633-4AC6-84E1-D17D4A943F6F}" destId="{EE1EC249-43FC-4FBF-BDE8-EC698B236D45}" srcOrd="5" destOrd="0" presId="urn:microsoft.com/office/officeart/2005/8/layout/chevron2"/>
    <dgm:cxn modelId="{DBE17A5D-D3CE-4355-9427-349AAF0FC8D0}" type="presParOf" srcId="{8D4D289D-0633-4AC6-84E1-D17D4A943F6F}" destId="{873F751E-EEFC-4E7E-9C0E-1E52E01ADB10}" srcOrd="6" destOrd="0" presId="urn:microsoft.com/office/officeart/2005/8/layout/chevron2"/>
    <dgm:cxn modelId="{1BD487B1-4F41-4EF9-B6B3-9ED4FDB21BE6}" type="presParOf" srcId="{873F751E-EEFC-4E7E-9C0E-1E52E01ADB10}" destId="{08AD52DA-B3B0-4590-A34B-BE7EC1C5435F}" srcOrd="0" destOrd="0" presId="urn:microsoft.com/office/officeart/2005/8/layout/chevron2"/>
    <dgm:cxn modelId="{96BE1719-90CD-4C1B-A53B-A107C58634FC}" type="presParOf" srcId="{873F751E-EEFC-4E7E-9C0E-1E52E01ADB10}" destId="{7B7F82E3-0B00-415B-A317-39EF0BAD0817}" srcOrd="1" destOrd="0" presId="urn:microsoft.com/office/officeart/2005/8/layout/chevron2"/>
    <dgm:cxn modelId="{929C9C9E-D687-4982-A1BB-353438517C19}" type="presParOf" srcId="{8D4D289D-0633-4AC6-84E1-D17D4A943F6F}" destId="{B1778F91-FE9B-48C9-9E4B-760D326ED0DE}" srcOrd="7" destOrd="0" presId="urn:microsoft.com/office/officeart/2005/8/layout/chevron2"/>
    <dgm:cxn modelId="{26C02DF1-FCC7-4E70-90FF-F5016DCC8FD1}" type="presParOf" srcId="{8D4D289D-0633-4AC6-84E1-D17D4A943F6F}" destId="{C069E42A-EF4E-451B-A7A9-36E04FC69E53}" srcOrd="8" destOrd="0" presId="urn:microsoft.com/office/officeart/2005/8/layout/chevron2"/>
    <dgm:cxn modelId="{EE791C1A-5FFD-4AE7-A240-1F3A69789642}" type="presParOf" srcId="{C069E42A-EF4E-451B-A7A9-36E04FC69E53}" destId="{D52DCFD2-6F67-4D40-9D90-0F35313B6295}" srcOrd="0" destOrd="0" presId="urn:microsoft.com/office/officeart/2005/8/layout/chevron2"/>
    <dgm:cxn modelId="{4EE72FF3-165D-4082-BF1C-DDE7D2EF6713}" type="presParOf" srcId="{C069E42A-EF4E-451B-A7A9-36E04FC69E53}" destId="{70EF5398-DBE3-4C06-8EFC-09DF0151E4BB}" srcOrd="1" destOrd="0" presId="urn:microsoft.com/office/officeart/2005/8/layout/chevron2"/>
    <dgm:cxn modelId="{DB922C71-BC15-47DC-9A7A-15521ED20BE0}" type="presParOf" srcId="{8D4D289D-0633-4AC6-84E1-D17D4A943F6F}" destId="{2F1FF7A5-1D4A-46BA-8CDB-6552DCBCDE43}" srcOrd="9" destOrd="0" presId="urn:microsoft.com/office/officeart/2005/8/layout/chevron2"/>
    <dgm:cxn modelId="{041AC294-C399-4F7A-905B-655BD538EFBB}" type="presParOf" srcId="{8D4D289D-0633-4AC6-84E1-D17D4A943F6F}" destId="{AF744A6E-4208-4229-AFA8-EE43A59AAC2A}" srcOrd="10" destOrd="0" presId="urn:microsoft.com/office/officeart/2005/8/layout/chevron2"/>
    <dgm:cxn modelId="{85DEDF14-7B39-4C56-9946-391CFD1CD5CD}" type="presParOf" srcId="{AF744A6E-4208-4229-AFA8-EE43A59AAC2A}" destId="{7790D21C-F4E2-456F-AFDC-D3554A641A86}" srcOrd="0" destOrd="0" presId="urn:microsoft.com/office/officeart/2005/8/layout/chevron2"/>
    <dgm:cxn modelId="{2135D9CC-F880-43B7-B2A7-27083DEF2DBA}" type="presParOf" srcId="{AF744A6E-4208-4229-AFA8-EE43A59AAC2A}" destId="{7115B6D1-3AAB-4D91-92C7-246CE90CE89E}" srcOrd="1" destOrd="0" presId="urn:microsoft.com/office/officeart/2005/8/layout/chevron2"/>
    <dgm:cxn modelId="{98A22E2C-7E0C-4F95-A16C-BD0E4F262DDE}" type="presParOf" srcId="{8D4D289D-0633-4AC6-84E1-D17D4A943F6F}" destId="{E8F84CDC-1065-40CD-A61B-AA0D1B89EEF0}" srcOrd="11" destOrd="0" presId="urn:microsoft.com/office/officeart/2005/8/layout/chevron2"/>
    <dgm:cxn modelId="{18BE6C81-91EC-4C10-890F-3CD500EBDA7E}" type="presParOf" srcId="{8D4D289D-0633-4AC6-84E1-D17D4A943F6F}" destId="{2B6B3BDF-1828-43DC-9B75-7EC3CC3452B2}" srcOrd="12" destOrd="0" presId="urn:microsoft.com/office/officeart/2005/8/layout/chevron2"/>
    <dgm:cxn modelId="{96E54B6E-DE92-4FC4-9587-4F55920F56F9}" type="presParOf" srcId="{2B6B3BDF-1828-43DC-9B75-7EC3CC3452B2}" destId="{66996DF2-74CA-4737-9B9B-6EC15E384D01}" srcOrd="0" destOrd="0" presId="urn:microsoft.com/office/officeart/2005/8/layout/chevron2"/>
    <dgm:cxn modelId="{3BA02360-ACEE-426F-8475-DCDD25B98E31}" type="presParOf" srcId="{2B6B3BDF-1828-43DC-9B75-7EC3CC3452B2}" destId="{7440213F-9AB9-47B5-9DE5-43615DFCF7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chemeClr val="bg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1985</a:t>
          </a: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1987</a:t>
          </a: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174767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1988</a:t>
          </a: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1995</a:t>
          </a: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1999</a:t>
          </a: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F606F4-519E-4A77-87E1-D5E3C0C534F7}">
      <dgm:prSet phldrT="[Text]"/>
      <dgm:spPr>
        <a:solidFill>
          <a:srgbClr val="F39C11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2000</a:t>
          </a:r>
        </a:p>
      </dgm:t>
    </dgm:pt>
    <dgm:pt modelId="{A29778B7-9B71-4BA4-9181-8C82F2F5C9FF}" type="parTrans" cxnId="{BBECD878-BCC9-4668-B6AF-2B75EEDB1AFA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544A73-B70A-4080-B554-2AFC4CDB2ABF}" type="sibTrans" cxnId="{BBECD878-BCC9-4668-B6AF-2B75EEDB1AFA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BE263A0-30FD-41EA-AB97-9B0BD5EC903D}" type="pres">
      <dgm:prSet presAssocID="{B2DF27D1-21DF-4DD7-B7E2-BCD75161CE8E}" presName="parTxOnlySpace" presStyleCnt="0"/>
      <dgm:spPr/>
    </dgm:pt>
    <dgm:pt modelId="{357605CC-6597-4A87-AA7F-14067DBF7DE8}" type="pres">
      <dgm:prSet presAssocID="{DB24760E-D972-4B0D-A449-A327F425C80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123A0C5-0D87-4D79-8964-E7D69182A838}" type="pres">
      <dgm:prSet presAssocID="{8F5BC205-0EDE-4892-AD06-4E3D5EE464DC}" presName="parTxOnlySpace" presStyleCnt="0"/>
      <dgm:spPr/>
    </dgm:pt>
    <dgm:pt modelId="{D66DB8D0-7C61-4B78-A14F-3925586D8949}" type="pres">
      <dgm:prSet presAssocID="{1E8533CB-4276-4F0C-A1A5-7860590FC92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75D90AA-8419-43CC-A150-7A474945FB8E}" type="pres">
      <dgm:prSet presAssocID="{EB9B0914-7658-4B1D-A6AD-17DB1033B4E1}" presName="parTxOnlySpace" presStyleCnt="0"/>
      <dgm:spPr/>
    </dgm:pt>
    <dgm:pt modelId="{86D4ABDC-FFDF-47F1-93AE-B99FE41F65C7}" type="pres">
      <dgm:prSet presAssocID="{977DC15A-78A8-4132-958F-AFB40FBB222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133C216-028B-4906-9DE6-F9B536E408EF}" type="pres">
      <dgm:prSet presAssocID="{BFD05B8D-E383-4862-AF49-63AE3BDA5421}" presName="parTxOnlySpace" presStyleCnt="0"/>
      <dgm:spPr/>
    </dgm:pt>
    <dgm:pt modelId="{7A1D1F3C-72D0-40FD-8ACC-907E39EC8EC7}" type="pres">
      <dgm:prSet presAssocID="{78A74D14-9C83-4C72-994B-D2072D0493C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0AC9D97-8AF5-4AC3-BEB9-AB0BF501EA58}" type="pres">
      <dgm:prSet presAssocID="{36198628-C291-4453-8D94-E4CDE1CE5525}" presName="parTxOnlySpace" presStyleCnt="0"/>
      <dgm:spPr/>
    </dgm:pt>
    <dgm:pt modelId="{56F33B27-FF49-4E23-95A5-BE1E994F6F65}" type="pres">
      <dgm:prSet presAssocID="{C6F606F4-519E-4A77-87E1-D5E3C0C534F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4756F18-2F03-4B5C-81B4-5B994770F64A}" type="presOf" srcId="{8E695529-BEF2-40C5-B51C-BCDCC52BFB48}" destId="{389557EE-2ED8-4E48-86C3-49663E03BD9E}" srcOrd="0" destOrd="0" presId="urn:microsoft.com/office/officeart/2005/8/layout/chevron1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23E2CA1C-8C17-45B3-8EE3-75C8BA98735A}" type="presOf" srcId="{1E8533CB-4276-4F0C-A1A5-7860590FC92C}" destId="{D66DB8D0-7C61-4B78-A14F-3925586D8949}" srcOrd="0" destOrd="0" presId="urn:microsoft.com/office/officeart/2005/8/layout/chevron1"/>
    <dgm:cxn modelId="{D71D9A28-CB9F-4862-B061-1B419FC137FC}" type="presOf" srcId="{BF6FDDF5-6592-42F1-BCAC-044B7A620FF2}" destId="{C11BDAD9-45B7-40CD-89BA-9A4CEC2EAC41}" srcOrd="0" destOrd="0" presId="urn:microsoft.com/office/officeart/2005/8/layout/chevron1"/>
    <dgm:cxn modelId="{529C615F-4AB9-4497-82DE-6E8465B774F7}" type="presOf" srcId="{C6F606F4-519E-4A77-87E1-D5E3C0C534F7}" destId="{56F33B27-FF49-4E23-95A5-BE1E994F6F65}" srcOrd="0" destOrd="0" presId="urn:microsoft.com/office/officeart/2005/8/layout/chevron1"/>
    <dgm:cxn modelId="{862CB46C-22C4-45C5-8539-A0048784764A}" type="presOf" srcId="{977DC15A-78A8-4132-958F-AFB40FBB2221}" destId="{86D4ABDC-FFDF-47F1-93AE-B99FE41F65C7}" srcOrd="0" destOrd="0" presId="urn:microsoft.com/office/officeart/2005/8/layout/chevron1"/>
    <dgm:cxn modelId="{BBECD878-BCC9-4668-B6AF-2B75EEDB1AFA}" srcId="{BF6FDDF5-6592-42F1-BCAC-044B7A620FF2}" destId="{C6F606F4-519E-4A77-87E1-D5E3C0C534F7}" srcOrd="5" destOrd="0" parTransId="{A29778B7-9B71-4BA4-9181-8C82F2F5C9FF}" sibTransId="{67544A73-B70A-4080-B554-2AFC4CDB2ABF}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665E0EA0-2550-48FC-A832-10E2040E79DA}" type="presOf" srcId="{DB24760E-D972-4B0D-A449-A327F425C80C}" destId="{357605CC-6597-4A87-AA7F-14067DBF7DE8}" srcOrd="0" destOrd="0" presId="urn:microsoft.com/office/officeart/2005/8/layout/chevron1"/>
    <dgm:cxn modelId="{7CA0FFCA-ECE8-4C7F-9CDE-A9107C6C6394}" type="presOf" srcId="{78A74D14-9C83-4C72-994B-D2072D0493C9}" destId="{7A1D1F3C-72D0-40FD-8ACC-907E39EC8EC7}" srcOrd="0" destOrd="0" presId="urn:microsoft.com/office/officeart/2005/8/layout/chevron1"/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0FE10D9F-6C92-4643-A7F8-7DC63E907A2F}" type="presParOf" srcId="{C11BDAD9-45B7-40CD-89BA-9A4CEC2EAC41}" destId="{389557EE-2ED8-4E48-86C3-49663E03BD9E}" srcOrd="0" destOrd="0" presId="urn:microsoft.com/office/officeart/2005/8/layout/chevron1"/>
    <dgm:cxn modelId="{55E2A2F1-354D-49EE-AD9F-0D582C4703C2}" type="presParOf" srcId="{C11BDAD9-45B7-40CD-89BA-9A4CEC2EAC41}" destId="{FBE263A0-30FD-41EA-AB97-9B0BD5EC903D}" srcOrd="1" destOrd="0" presId="urn:microsoft.com/office/officeart/2005/8/layout/chevron1"/>
    <dgm:cxn modelId="{E725559D-EC40-4A34-BDCE-A64EE96BBD8B}" type="presParOf" srcId="{C11BDAD9-45B7-40CD-89BA-9A4CEC2EAC41}" destId="{357605CC-6597-4A87-AA7F-14067DBF7DE8}" srcOrd="2" destOrd="0" presId="urn:microsoft.com/office/officeart/2005/8/layout/chevron1"/>
    <dgm:cxn modelId="{1865CC1D-793B-461D-8450-09DE2E3D7EAB}" type="presParOf" srcId="{C11BDAD9-45B7-40CD-89BA-9A4CEC2EAC41}" destId="{3123A0C5-0D87-4D79-8964-E7D69182A838}" srcOrd="3" destOrd="0" presId="urn:microsoft.com/office/officeart/2005/8/layout/chevron1"/>
    <dgm:cxn modelId="{CF93B2FD-92F9-4192-9B80-A09526A41DF5}" type="presParOf" srcId="{C11BDAD9-45B7-40CD-89BA-9A4CEC2EAC41}" destId="{D66DB8D0-7C61-4B78-A14F-3925586D8949}" srcOrd="4" destOrd="0" presId="urn:microsoft.com/office/officeart/2005/8/layout/chevron1"/>
    <dgm:cxn modelId="{58D76508-851F-4989-A461-F68099A570B8}" type="presParOf" srcId="{C11BDAD9-45B7-40CD-89BA-9A4CEC2EAC41}" destId="{275D90AA-8419-43CC-A150-7A474945FB8E}" srcOrd="5" destOrd="0" presId="urn:microsoft.com/office/officeart/2005/8/layout/chevron1"/>
    <dgm:cxn modelId="{2EFBC8E6-6A71-422D-9F0F-5CDCF7946B36}" type="presParOf" srcId="{C11BDAD9-45B7-40CD-89BA-9A4CEC2EAC41}" destId="{86D4ABDC-FFDF-47F1-93AE-B99FE41F65C7}" srcOrd="6" destOrd="0" presId="urn:microsoft.com/office/officeart/2005/8/layout/chevron1"/>
    <dgm:cxn modelId="{B49903B4-0444-4FB5-9893-D356BEB8C759}" type="presParOf" srcId="{C11BDAD9-45B7-40CD-89BA-9A4CEC2EAC41}" destId="{B133C216-028B-4906-9DE6-F9B536E408EF}" srcOrd="7" destOrd="0" presId="urn:microsoft.com/office/officeart/2005/8/layout/chevron1"/>
    <dgm:cxn modelId="{7FBEA14F-7D0C-415A-8E7F-2F88FD7EF98F}" type="presParOf" srcId="{C11BDAD9-45B7-40CD-89BA-9A4CEC2EAC41}" destId="{7A1D1F3C-72D0-40FD-8ACC-907E39EC8EC7}" srcOrd="8" destOrd="0" presId="urn:microsoft.com/office/officeart/2005/8/layout/chevron1"/>
    <dgm:cxn modelId="{7515FC70-4737-4BCA-B8CF-AFC38AF9A7FD}" type="presParOf" srcId="{C11BDAD9-45B7-40CD-89BA-9A4CEC2EAC41}" destId="{50AC9D97-8AF5-4AC3-BEB9-AB0BF501EA58}" srcOrd="9" destOrd="0" presId="urn:microsoft.com/office/officeart/2005/8/layout/chevron1"/>
    <dgm:cxn modelId="{6056384A-908B-414A-BC42-6F2CB8F9EA66}" type="presParOf" srcId="{C11BDAD9-45B7-40CD-89BA-9A4CEC2EAC41}" destId="{56F33B27-FF49-4E23-95A5-BE1E994F6F6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chemeClr val="bg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2001</a:t>
          </a: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2004</a:t>
          </a: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174767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2005</a:t>
          </a: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2009</a:t>
          </a: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2010</a:t>
          </a: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F606F4-519E-4A77-87E1-D5E3C0C534F7}">
      <dgm:prSet phldrT="[Text]"/>
      <dgm:spPr>
        <a:solidFill>
          <a:srgbClr val="F39C11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2011</a:t>
          </a:r>
        </a:p>
      </dgm:t>
    </dgm:pt>
    <dgm:pt modelId="{A29778B7-9B71-4BA4-9181-8C82F2F5C9FF}" type="par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544A73-B70A-4080-B554-2AFC4CDB2ABF}" type="sib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BE263A0-30FD-41EA-AB97-9B0BD5EC903D}" type="pres">
      <dgm:prSet presAssocID="{B2DF27D1-21DF-4DD7-B7E2-BCD75161CE8E}" presName="parTxOnlySpace" presStyleCnt="0"/>
      <dgm:spPr/>
    </dgm:pt>
    <dgm:pt modelId="{357605CC-6597-4A87-AA7F-14067DBF7DE8}" type="pres">
      <dgm:prSet presAssocID="{DB24760E-D972-4B0D-A449-A327F425C80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123A0C5-0D87-4D79-8964-E7D69182A838}" type="pres">
      <dgm:prSet presAssocID="{8F5BC205-0EDE-4892-AD06-4E3D5EE464DC}" presName="parTxOnlySpace" presStyleCnt="0"/>
      <dgm:spPr/>
    </dgm:pt>
    <dgm:pt modelId="{D66DB8D0-7C61-4B78-A14F-3925586D8949}" type="pres">
      <dgm:prSet presAssocID="{1E8533CB-4276-4F0C-A1A5-7860590FC92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75D90AA-8419-43CC-A150-7A474945FB8E}" type="pres">
      <dgm:prSet presAssocID="{EB9B0914-7658-4B1D-A6AD-17DB1033B4E1}" presName="parTxOnlySpace" presStyleCnt="0"/>
      <dgm:spPr/>
    </dgm:pt>
    <dgm:pt modelId="{86D4ABDC-FFDF-47F1-93AE-B99FE41F65C7}" type="pres">
      <dgm:prSet presAssocID="{977DC15A-78A8-4132-958F-AFB40FBB222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133C216-028B-4906-9DE6-F9B536E408EF}" type="pres">
      <dgm:prSet presAssocID="{BFD05B8D-E383-4862-AF49-63AE3BDA5421}" presName="parTxOnlySpace" presStyleCnt="0"/>
      <dgm:spPr/>
    </dgm:pt>
    <dgm:pt modelId="{7A1D1F3C-72D0-40FD-8ACC-907E39EC8EC7}" type="pres">
      <dgm:prSet presAssocID="{78A74D14-9C83-4C72-994B-D2072D0493C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0AC9D97-8AF5-4AC3-BEB9-AB0BF501EA58}" type="pres">
      <dgm:prSet presAssocID="{36198628-C291-4453-8D94-E4CDE1CE5525}" presName="parTxOnlySpace" presStyleCnt="0"/>
      <dgm:spPr/>
    </dgm:pt>
    <dgm:pt modelId="{56F33B27-FF49-4E23-95A5-BE1E994F6F65}" type="pres">
      <dgm:prSet presAssocID="{C6F606F4-519E-4A77-87E1-D5E3C0C534F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4756F18-2F03-4B5C-81B4-5B994770F64A}" type="presOf" srcId="{8E695529-BEF2-40C5-B51C-BCDCC52BFB48}" destId="{389557EE-2ED8-4E48-86C3-49663E03BD9E}" srcOrd="0" destOrd="0" presId="urn:microsoft.com/office/officeart/2005/8/layout/chevron1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23E2CA1C-8C17-45B3-8EE3-75C8BA98735A}" type="presOf" srcId="{1E8533CB-4276-4F0C-A1A5-7860590FC92C}" destId="{D66DB8D0-7C61-4B78-A14F-3925586D8949}" srcOrd="0" destOrd="0" presId="urn:microsoft.com/office/officeart/2005/8/layout/chevron1"/>
    <dgm:cxn modelId="{D71D9A28-CB9F-4862-B061-1B419FC137FC}" type="presOf" srcId="{BF6FDDF5-6592-42F1-BCAC-044B7A620FF2}" destId="{C11BDAD9-45B7-40CD-89BA-9A4CEC2EAC41}" srcOrd="0" destOrd="0" presId="urn:microsoft.com/office/officeart/2005/8/layout/chevron1"/>
    <dgm:cxn modelId="{529C615F-4AB9-4497-82DE-6E8465B774F7}" type="presOf" srcId="{C6F606F4-519E-4A77-87E1-D5E3C0C534F7}" destId="{56F33B27-FF49-4E23-95A5-BE1E994F6F65}" srcOrd="0" destOrd="0" presId="urn:microsoft.com/office/officeart/2005/8/layout/chevron1"/>
    <dgm:cxn modelId="{862CB46C-22C4-45C5-8539-A0048784764A}" type="presOf" srcId="{977DC15A-78A8-4132-958F-AFB40FBB2221}" destId="{86D4ABDC-FFDF-47F1-93AE-B99FE41F65C7}" srcOrd="0" destOrd="0" presId="urn:microsoft.com/office/officeart/2005/8/layout/chevron1"/>
    <dgm:cxn modelId="{BBECD878-BCC9-4668-B6AF-2B75EEDB1AFA}" srcId="{BF6FDDF5-6592-42F1-BCAC-044B7A620FF2}" destId="{C6F606F4-519E-4A77-87E1-D5E3C0C534F7}" srcOrd="5" destOrd="0" parTransId="{A29778B7-9B71-4BA4-9181-8C82F2F5C9FF}" sibTransId="{67544A73-B70A-4080-B554-2AFC4CDB2ABF}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665E0EA0-2550-48FC-A832-10E2040E79DA}" type="presOf" srcId="{DB24760E-D972-4B0D-A449-A327F425C80C}" destId="{357605CC-6597-4A87-AA7F-14067DBF7DE8}" srcOrd="0" destOrd="0" presId="urn:microsoft.com/office/officeart/2005/8/layout/chevron1"/>
    <dgm:cxn modelId="{7CA0FFCA-ECE8-4C7F-9CDE-A9107C6C6394}" type="presOf" srcId="{78A74D14-9C83-4C72-994B-D2072D0493C9}" destId="{7A1D1F3C-72D0-40FD-8ACC-907E39EC8EC7}" srcOrd="0" destOrd="0" presId="urn:microsoft.com/office/officeart/2005/8/layout/chevron1"/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0FE10D9F-6C92-4643-A7F8-7DC63E907A2F}" type="presParOf" srcId="{C11BDAD9-45B7-40CD-89BA-9A4CEC2EAC41}" destId="{389557EE-2ED8-4E48-86C3-49663E03BD9E}" srcOrd="0" destOrd="0" presId="urn:microsoft.com/office/officeart/2005/8/layout/chevron1"/>
    <dgm:cxn modelId="{55E2A2F1-354D-49EE-AD9F-0D582C4703C2}" type="presParOf" srcId="{C11BDAD9-45B7-40CD-89BA-9A4CEC2EAC41}" destId="{FBE263A0-30FD-41EA-AB97-9B0BD5EC903D}" srcOrd="1" destOrd="0" presId="urn:microsoft.com/office/officeart/2005/8/layout/chevron1"/>
    <dgm:cxn modelId="{E725559D-EC40-4A34-BDCE-A64EE96BBD8B}" type="presParOf" srcId="{C11BDAD9-45B7-40CD-89BA-9A4CEC2EAC41}" destId="{357605CC-6597-4A87-AA7F-14067DBF7DE8}" srcOrd="2" destOrd="0" presId="urn:microsoft.com/office/officeart/2005/8/layout/chevron1"/>
    <dgm:cxn modelId="{1865CC1D-793B-461D-8450-09DE2E3D7EAB}" type="presParOf" srcId="{C11BDAD9-45B7-40CD-89BA-9A4CEC2EAC41}" destId="{3123A0C5-0D87-4D79-8964-E7D69182A838}" srcOrd="3" destOrd="0" presId="urn:microsoft.com/office/officeart/2005/8/layout/chevron1"/>
    <dgm:cxn modelId="{CF93B2FD-92F9-4192-9B80-A09526A41DF5}" type="presParOf" srcId="{C11BDAD9-45B7-40CD-89BA-9A4CEC2EAC41}" destId="{D66DB8D0-7C61-4B78-A14F-3925586D8949}" srcOrd="4" destOrd="0" presId="urn:microsoft.com/office/officeart/2005/8/layout/chevron1"/>
    <dgm:cxn modelId="{58D76508-851F-4989-A461-F68099A570B8}" type="presParOf" srcId="{C11BDAD9-45B7-40CD-89BA-9A4CEC2EAC41}" destId="{275D90AA-8419-43CC-A150-7A474945FB8E}" srcOrd="5" destOrd="0" presId="urn:microsoft.com/office/officeart/2005/8/layout/chevron1"/>
    <dgm:cxn modelId="{2EFBC8E6-6A71-422D-9F0F-5CDCF7946B36}" type="presParOf" srcId="{C11BDAD9-45B7-40CD-89BA-9A4CEC2EAC41}" destId="{86D4ABDC-FFDF-47F1-93AE-B99FE41F65C7}" srcOrd="6" destOrd="0" presId="urn:microsoft.com/office/officeart/2005/8/layout/chevron1"/>
    <dgm:cxn modelId="{B49903B4-0444-4FB5-9893-D356BEB8C759}" type="presParOf" srcId="{C11BDAD9-45B7-40CD-89BA-9A4CEC2EAC41}" destId="{B133C216-028B-4906-9DE6-F9B536E408EF}" srcOrd="7" destOrd="0" presId="urn:microsoft.com/office/officeart/2005/8/layout/chevron1"/>
    <dgm:cxn modelId="{7FBEA14F-7D0C-415A-8E7F-2F88FD7EF98F}" type="presParOf" srcId="{C11BDAD9-45B7-40CD-89BA-9A4CEC2EAC41}" destId="{7A1D1F3C-72D0-40FD-8ACC-907E39EC8EC7}" srcOrd="8" destOrd="0" presId="urn:microsoft.com/office/officeart/2005/8/layout/chevron1"/>
    <dgm:cxn modelId="{7515FC70-4737-4BCA-B8CF-AFC38AF9A7FD}" type="presParOf" srcId="{C11BDAD9-45B7-40CD-89BA-9A4CEC2EAC41}" destId="{50AC9D97-8AF5-4AC3-BEB9-AB0BF501EA58}" srcOrd="9" destOrd="0" presId="urn:microsoft.com/office/officeart/2005/8/layout/chevron1"/>
    <dgm:cxn modelId="{6056384A-908B-414A-BC42-6F2CB8F9EA66}" type="presParOf" srcId="{C11BDAD9-45B7-40CD-89BA-9A4CEC2EAC41}" destId="{56F33B27-FF49-4E23-95A5-BE1E994F6F6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chemeClr val="bg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2012</a:t>
          </a: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602349-AA68-4E75-966E-C4E20F215F49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Actualidad</a:t>
          </a:r>
        </a:p>
      </dgm:t>
    </dgm:pt>
    <dgm:pt modelId="{F57A7BC2-71FD-44ED-808D-880B0260C15D}" type="parTrans" cxnId="{1425555D-760E-4272-BCE8-166417DF1485}">
      <dgm:prSet/>
      <dgm:spPr/>
      <dgm:t>
        <a:bodyPr/>
        <a:lstStyle/>
        <a:p>
          <a:endParaRPr lang="es-CO"/>
        </a:p>
      </dgm:t>
    </dgm:pt>
    <dgm:pt modelId="{FBE37C10-EBBA-43C8-AE65-51E2939CF3B9}" type="sibTrans" cxnId="{1425555D-760E-4272-BCE8-166417DF1485}">
      <dgm:prSet/>
      <dgm:spPr/>
      <dgm:t>
        <a:bodyPr/>
        <a:lstStyle/>
        <a:p>
          <a:endParaRPr lang="es-CO"/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2" custLinFactNeighborX="3" custLinFactNeighborY="-13323">
        <dgm:presLayoutVars>
          <dgm:chMax val="0"/>
          <dgm:chPref val="0"/>
          <dgm:bulletEnabled val="1"/>
        </dgm:presLayoutVars>
      </dgm:prSet>
      <dgm:spPr/>
    </dgm:pt>
    <dgm:pt modelId="{893023FE-915E-4B35-9AF5-BABD3B73ADB9}" type="pres">
      <dgm:prSet presAssocID="{B2DF27D1-21DF-4DD7-B7E2-BCD75161CE8E}" presName="parTxOnlySpace" presStyleCnt="0"/>
      <dgm:spPr/>
    </dgm:pt>
    <dgm:pt modelId="{795F2685-85C1-488E-AAFA-172423DC863A}" type="pres">
      <dgm:prSet presAssocID="{12602349-AA68-4E75-966E-C4E20F215F49}" presName="parTxOnly" presStyleLbl="node1" presStyleIdx="1" presStyleCnt="2" custLinFactNeighborX="-11802" custLinFactNeighborY="-13980">
        <dgm:presLayoutVars>
          <dgm:chMax val="0"/>
          <dgm:chPref val="0"/>
          <dgm:bulletEnabled val="1"/>
        </dgm:presLayoutVars>
      </dgm:prSet>
      <dgm:spPr/>
    </dgm:pt>
  </dgm:ptLst>
  <dgm:cxnLst>
    <dgm:cxn modelId="{D4756F18-2F03-4B5C-81B4-5B994770F64A}" type="presOf" srcId="{8E695529-BEF2-40C5-B51C-BCDCC52BFB48}" destId="{389557EE-2ED8-4E48-86C3-49663E03BD9E}" srcOrd="0" destOrd="0" presId="urn:microsoft.com/office/officeart/2005/8/layout/chevron1"/>
    <dgm:cxn modelId="{D71D9A28-CB9F-4862-B061-1B419FC137FC}" type="presOf" srcId="{BF6FDDF5-6592-42F1-BCAC-044B7A620FF2}" destId="{C11BDAD9-45B7-40CD-89BA-9A4CEC2EAC41}" srcOrd="0" destOrd="0" presId="urn:microsoft.com/office/officeart/2005/8/layout/chevron1"/>
    <dgm:cxn modelId="{1425555D-760E-4272-BCE8-166417DF1485}" srcId="{BF6FDDF5-6592-42F1-BCAC-044B7A620FF2}" destId="{12602349-AA68-4E75-966E-C4E20F215F49}" srcOrd="1" destOrd="0" parTransId="{F57A7BC2-71FD-44ED-808D-880B0260C15D}" sibTransId="{FBE37C10-EBBA-43C8-AE65-51E2939CF3B9}"/>
    <dgm:cxn modelId="{C90DE76A-53AB-4E64-9D18-65078C5F9C6C}" type="presOf" srcId="{12602349-AA68-4E75-966E-C4E20F215F49}" destId="{795F2685-85C1-488E-AAFA-172423DC863A}" srcOrd="0" destOrd="0" presId="urn:microsoft.com/office/officeart/2005/8/layout/chevron1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0FE10D9F-6C92-4643-A7F8-7DC63E907A2F}" type="presParOf" srcId="{C11BDAD9-45B7-40CD-89BA-9A4CEC2EAC41}" destId="{389557EE-2ED8-4E48-86C3-49663E03BD9E}" srcOrd="0" destOrd="0" presId="urn:microsoft.com/office/officeart/2005/8/layout/chevron1"/>
    <dgm:cxn modelId="{132F844D-C92E-4456-9D51-5D5BD3073212}" type="presParOf" srcId="{C11BDAD9-45B7-40CD-89BA-9A4CEC2EAC41}" destId="{893023FE-915E-4B35-9AF5-BABD3B73ADB9}" srcOrd="1" destOrd="0" presId="urn:microsoft.com/office/officeart/2005/8/layout/chevron1"/>
    <dgm:cxn modelId="{1BBA14F9-B865-40EE-A36C-7548B84A9D22}" type="presParOf" srcId="{C11BDAD9-45B7-40CD-89BA-9A4CEC2EAC41}" destId="{795F2685-85C1-488E-AAFA-172423DC863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B89A63-68AE-4ABB-B228-D6473D06767A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824A4CB0-53BF-4DC3-8DA3-6854D06FD0B5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1.</a:t>
          </a:r>
        </a:p>
      </dgm:t>
    </dgm:pt>
    <dgm:pt modelId="{9C3E820C-4969-4D8B-9A39-179F4C95B55B}" type="parTrans" cxnId="{0ABC581C-79BA-41BA-9A1A-544C4B843F0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AC4A88F-6F19-41E6-AA93-E578F1068119}" type="sibTrans" cxnId="{0ABC581C-79BA-41BA-9A1A-544C4B843F0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63EE6E7-567B-4CAA-B39E-99375F7E39A0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Salarios básicos VS personas</a:t>
          </a:r>
        </a:p>
      </dgm:t>
    </dgm:pt>
    <dgm:pt modelId="{5CAA4041-DBEF-4C87-AA1B-D7975AF4D3F0}" type="parTrans" cxnId="{539ED97B-F4B6-4010-9AB6-1EBA227CED9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2E871CC-AD6B-46E6-BFF1-3E9CDF09C07E}" type="sibTrans" cxnId="{539ED97B-F4B6-4010-9AB6-1EBA227CED9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5015911-AB38-4786-A20A-CD21BC3C1945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2.</a:t>
          </a:r>
        </a:p>
      </dgm:t>
    </dgm:pt>
    <dgm:pt modelId="{E13C167F-44D9-439F-BD50-2B99879AA338}" type="parTrans" cxnId="{45637075-2A0C-4334-9512-F8C3BAB9759C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05C1863-2A95-42B1-9EB8-C52EE54FCDB6}" type="sibTrans" cxnId="{45637075-2A0C-4334-9512-F8C3BAB9759C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FA68C5F-A17D-47FD-8452-08EC7B19EE43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3.</a:t>
          </a:r>
        </a:p>
      </dgm:t>
    </dgm:pt>
    <dgm:pt modelId="{877C32B7-4E21-4550-AA5B-CB6C8F4E81A6}" type="parTrans" cxnId="{54A0F7E4-4F71-44FF-88BA-EFC64946292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B3628AD-9F71-480E-96AD-CEB2426EE3A4}" type="sibTrans" cxnId="{54A0F7E4-4F71-44FF-88BA-EFC64946292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93E4667-7E90-418D-BE05-5DE0F60FDF1B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Descuentos obligatorios VS personas</a:t>
          </a:r>
        </a:p>
      </dgm:t>
    </dgm:pt>
    <dgm:pt modelId="{30171478-F224-42BD-9965-96AA924EC9B5}" type="parTrans" cxnId="{08016A55-3267-4AED-A913-802731BF641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2FDCE5E-DDC0-4470-962B-0A8D6EF75E0A}" type="sibTrans" cxnId="{08016A55-3267-4AED-A913-802731BF641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4DF00E93-16FC-498A-9A6B-4A2E03747D07}">
      <dgm:prSet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Sueldos, Aux transporte VS personas</a:t>
          </a:r>
        </a:p>
      </dgm:t>
    </dgm:pt>
    <dgm:pt modelId="{9A6494CB-B34F-47A8-856D-5913AA8FCDE1}" type="parTrans" cxnId="{84FE701C-4D01-44E5-9A78-18025ED5EB9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5F73816-5A7E-4780-9D80-3FA8A4FB467E}" type="sibTrans" cxnId="{84FE701C-4D01-44E5-9A78-18025ED5EB9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CE563D9-07DD-4894-AE75-3992BCD8E940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4.</a:t>
          </a:r>
        </a:p>
      </dgm:t>
    </dgm:pt>
    <dgm:pt modelId="{80CDE88E-FA8D-4B83-9AFD-CDDD983042A4}" type="parTrans" cxnId="{A44FCF33-4D2B-4A03-B1D3-73F85853AE7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12173F9-FB4E-47A6-9F6E-5F7E68CB10FA}" type="sibTrans" cxnId="{A44FCF33-4D2B-4A03-B1D3-73F85853AE7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527FC44-CAA0-47EE-8419-C1EA59D30F64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Descuentos Parafiscales VS Personas</a:t>
          </a:r>
        </a:p>
      </dgm:t>
    </dgm:pt>
    <dgm:pt modelId="{BCA32C23-C13A-4314-BDC0-92106E50C38E}" type="parTrans" cxnId="{5751A7E3-CF2F-4CD6-A59C-DA60AFC33B6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F712DE0-FB20-4AEA-946C-5698104B3308}" type="sibTrans" cxnId="{5751A7E3-CF2F-4CD6-A59C-DA60AFC33B6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B726629-B1F3-43BD-A0FD-EFF1FDCEF7E3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5. </a:t>
          </a:r>
          <a:endParaRPr lang="es-CO" dirty="0">
            <a:solidFill>
              <a:schemeClr val="bg1"/>
            </a:solidFill>
          </a:endParaRPr>
        </a:p>
      </dgm:t>
    </dgm:pt>
    <dgm:pt modelId="{FF1EBBFC-923C-4082-8AE7-EFC4C62AD73D}" type="parTrans" cxnId="{25A28FBF-C7C8-41E4-A89E-2711D662EF6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4E3A1D7-0CB1-40B1-9726-DFAE2575ACEF}" type="sibTrans" cxnId="{25A28FBF-C7C8-41E4-A89E-2711D662EF6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878AB1A-85C0-4DBA-ADC6-9D4B76D58983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Recargos VS personas</a:t>
          </a:r>
        </a:p>
      </dgm:t>
    </dgm:pt>
    <dgm:pt modelId="{4B871561-FACC-49A7-AB73-D0A5D2CD1F12}" type="parTrans" cxnId="{8E8BE629-F965-4BB6-A258-C07ECA1E067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47AE613-002B-4BB1-ACD9-1D810F7A8B0E}" type="sibTrans" cxnId="{8E8BE629-F965-4BB6-A258-C07ECA1E067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932D687-98E6-4984-B192-FC6E65A8990B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6.</a:t>
          </a:r>
          <a:endParaRPr lang="es-CO" dirty="0">
            <a:solidFill>
              <a:schemeClr val="bg1"/>
            </a:solidFill>
          </a:endParaRPr>
        </a:p>
      </dgm:t>
    </dgm:pt>
    <dgm:pt modelId="{AC97F377-87B1-4B3A-A31F-4E19CEC4EEBA}" type="parTrans" cxnId="{3020693E-0B8F-4348-8848-BBA86F619D2A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C1F755F-14E2-4018-9243-2B235CCAB57B}" type="sibTrans" cxnId="{3020693E-0B8F-4348-8848-BBA86F619D2A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E27439F-3831-42C3-AA4F-E9C6049E0936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Total Deducciones VS Personas</a:t>
          </a:r>
        </a:p>
      </dgm:t>
    </dgm:pt>
    <dgm:pt modelId="{393ADF35-159C-412F-A273-5E7934402AF7}" type="parTrans" cxnId="{75E0C36A-45ED-41BC-BE71-EDD4E603811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84BBC2A-E854-4801-A204-626D43E95EED}" type="sibTrans" cxnId="{75E0C36A-45ED-41BC-BE71-EDD4E603811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3A3BA35-F540-42B6-A065-3B263AACCD3F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7.</a:t>
          </a:r>
          <a:endParaRPr lang="es-CO" dirty="0">
            <a:solidFill>
              <a:schemeClr val="bg1"/>
            </a:solidFill>
          </a:endParaRPr>
        </a:p>
      </dgm:t>
    </dgm:pt>
    <dgm:pt modelId="{38094D84-DAA7-4A3E-8068-F8880D326772}" type="parTrans" cxnId="{26821B62-A73C-4042-B8CD-E1F9233585ED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7054F962-6B7A-4F12-8366-56BCC2F01FF3}" type="sibTrans" cxnId="{26821B62-A73C-4042-B8CD-E1F9233585ED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BAC0995-9E27-4946-B435-215C3093A094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Total a Pagar VS Personas</a:t>
          </a:r>
        </a:p>
      </dgm:t>
    </dgm:pt>
    <dgm:pt modelId="{05CD951B-A621-41AA-ADA9-922A14EB310F}" type="parTrans" cxnId="{7EEB7173-7ADF-4ADD-ABDA-8E01A92579E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2CCD72C-7DBE-44CC-934D-B91FEC2FE8A6}" type="sibTrans" cxnId="{7EEB7173-7ADF-4ADD-ABDA-8E01A92579E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2D32319-A610-4ACA-BF3E-65616F39AF65}" type="pres">
      <dgm:prSet presAssocID="{E1B89A63-68AE-4ABB-B228-D6473D06767A}" presName="linearFlow" presStyleCnt="0">
        <dgm:presLayoutVars>
          <dgm:dir/>
          <dgm:animLvl val="lvl"/>
          <dgm:resizeHandles val="exact"/>
        </dgm:presLayoutVars>
      </dgm:prSet>
      <dgm:spPr/>
    </dgm:pt>
    <dgm:pt modelId="{05C2025F-5AB8-4845-A34A-C4DD168374B0}" type="pres">
      <dgm:prSet presAssocID="{824A4CB0-53BF-4DC3-8DA3-6854D06FD0B5}" presName="composite" presStyleCnt="0"/>
      <dgm:spPr/>
    </dgm:pt>
    <dgm:pt modelId="{7A97E05C-1A58-4136-A01A-A2E34D8413B0}" type="pres">
      <dgm:prSet presAssocID="{824A4CB0-53BF-4DC3-8DA3-6854D06FD0B5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C03CAD59-ADB2-4F88-83C2-0D45F7FA2B2A}" type="pres">
      <dgm:prSet presAssocID="{824A4CB0-53BF-4DC3-8DA3-6854D06FD0B5}" presName="descendantText" presStyleLbl="alignAcc1" presStyleIdx="0" presStyleCnt="7">
        <dgm:presLayoutVars>
          <dgm:bulletEnabled val="1"/>
        </dgm:presLayoutVars>
      </dgm:prSet>
      <dgm:spPr/>
    </dgm:pt>
    <dgm:pt modelId="{553638FD-837A-4050-BD1E-CD3BFABDDA29}" type="pres">
      <dgm:prSet presAssocID="{5AC4A88F-6F19-41E6-AA93-E578F1068119}" presName="sp" presStyleCnt="0"/>
      <dgm:spPr/>
    </dgm:pt>
    <dgm:pt modelId="{B6A382C9-19B5-4BAF-A3FA-2B6AF2D86B78}" type="pres">
      <dgm:prSet presAssocID="{05015911-AB38-4786-A20A-CD21BC3C1945}" presName="composite" presStyleCnt="0"/>
      <dgm:spPr/>
    </dgm:pt>
    <dgm:pt modelId="{4FD0221D-401A-4135-94E4-4302A015F328}" type="pres">
      <dgm:prSet presAssocID="{05015911-AB38-4786-A20A-CD21BC3C1945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CBAB4795-8689-42CB-A9B3-5196D82B6B08}" type="pres">
      <dgm:prSet presAssocID="{05015911-AB38-4786-A20A-CD21BC3C1945}" presName="descendantText" presStyleLbl="alignAcc1" presStyleIdx="1" presStyleCnt="7">
        <dgm:presLayoutVars>
          <dgm:bulletEnabled val="1"/>
        </dgm:presLayoutVars>
      </dgm:prSet>
      <dgm:spPr/>
    </dgm:pt>
    <dgm:pt modelId="{1B1CCCCF-C1CC-4954-9F5B-2D213C134723}" type="pres">
      <dgm:prSet presAssocID="{105C1863-2A95-42B1-9EB8-C52EE54FCDB6}" presName="sp" presStyleCnt="0"/>
      <dgm:spPr/>
    </dgm:pt>
    <dgm:pt modelId="{A1BB84E4-2754-4947-8252-C2AED7987B88}" type="pres">
      <dgm:prSet presAssocID="{AFA68C5F-A17D-47FD-8452-08EC7B19EE43}" presName="composite" presStyleCnt="0"/>
      <dgm:spPr/>
    </dgm:pt>
    <dgm:pt modelId="{B2251261-0E6C-4AC4-A27F-F02D9AF074AB}" type="pres">
      <dgm:prSet presAssocID="{AFA68C5F-A17D-47FD-8452-08EC7B19EE43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2337D63B-0883-4117-8349-DC4121A935B2}" type="pres">
      <dgm:prSet presAssocID="{AFA68C5F-A17D-47FD-8452-08EC7B19EE43}" presName="descendantText" presStyleLbl="alignAcc1" presStyleIdx="2" presStyleCnt="7">
        <dgm:presLayoutVars>
          <dgm:bulletEnabled val="1"/>
        </dgm:presLayoutVars>
      </dgm:prSet>
      <dgm:spPr/>
    </dgm:pt>
    <dgm:pt modelId="{7625069F-055A-4F75-B665-A6A972DDA11C}" type="pres">
      <dgm:prSet presAssocID="{FB3628AD-9F71-480E-96AD-CEB2426EE3A4}" presName="sp" presStyleCnt="0"/>
      <dgm:spPr/>
    </dgm:pt>
    <dgm:pt modelId="{00170F2A-6168-41CD-A963-B8B461231325}" type="pres">
      <dgm:prSet presAssocID="{ACE563D9-07DD-4894-AE75-3992BCD8E940}" presName="composite" presStyleCnt="0"/>
      <dgm:spPr/>
    </dgm:pt>
    <dgm:pt modelId="{7CC70790-7A07-4DF1-8F19-952DF32D55B3}" type="pres">
      <dgm:prSet presAssocID="{ACE563D9-07DD-4894-AE75-3992BCD8E94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9F1C445-D1FD-4A14-8D08-DB98ED6C3462}" type="pres">
      <dgm:prSet presAssocID="{ACE563D9-07DD-4894-AE75-3992BCD8E940}" presName="descendantText" presStyleLbl="alignAcc1" presStyleIdx="3" presStyleCnt="7">
        <dgm:presLayoutVars>
          <dgm:bulletEnabled val="1"/>
        </dgm:presLayoutVars>
      </dgm:prSet>
      <dgm:spPr/>
    </dgm:pt>
    <dgm:pt modelId="{42803ED9-A84A-4483-822E-1F72118D9B39}" type="pres">
      <dgm:prSet presAssocID="{612173F9-FB4E-47A6-9F6E-5F7E68CB10FA}" presName="sp" presStyleCnt="0"/>
      <dgm:spPr/>
    </dgm:pt>
    <dgm:pt modelId="{CE9F2B97-6C9B-4072-A2F7-660949E3A19F}" type="pres">
      <dgm:prSet presAssocID="{5B726629-B1F3-43BD-A0FD-EFF1FDCEF7E3}" presName="composite" presStyleCnt="0"/>
      <dgm:spPr/>
    </dgm:pt>
    <dgm:pt modelId="{2041466A-FAC0-4D7F-9372-466C6D94245C}" type="pres">
      <dgm:prSet presAssocID="{5B726629-B1F3-43BD-A0FD-EFF1FDCEF7E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01A2DCA7-B8C0-4579-BE6C-84C4161B09DA}" type="pres">
      <dgm:prSet presAssocID="{5B726629-B1F3-43BD-A0FD-EFF1FDCEF7E3}" presName="descendantText" presStyleLbl="alignAcc1" presStyleIdx="4" presStyleCnt="7">
        <dgm:presLayoutVars>
          <dgm:bulletEnabled val="1"/>
        </dgm:presLayoutVars>
      </dgm:prSet>
      <dgm:spPr/>
    </dgm:pt>
    <dgm:pt modelId="{78376391-434F-4DB5-BDBB-40DB60F0AF73}" type="pres">
      <dgm:prSet presAssocID="{84E3A1D7-0CB1-40B1-9726-DFAE2575ACEF}" presName="sp" presStyleCnt="0"/>
      <dgm:spPr/>
    </dgm:pt>
    <dgm:pt modelId="{83E49EBC-3FF8-4CE7-BA12-EE7739E44065}" type="pres">
      <dgm:prSet presAssocID="{A932D687-98E6-4984-B192-FC6E65A8990B}" presName="composite" presStyleCnt="0"/>
      <dgm:spPr/>
    </dgm:pt>
    <dgm:pt modelId="{A9DBFBC5-7AFE-4983-91A9-C7F0972B5EE1}" type="pres">
      <dgm:prSet presAssocID="{A932D687-98E6-4984-B192-FC6E65A8990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B7BB1B53-3964-4C93-80AC-1A8E06425976}" type="pres">
      <dgm:prSet presAssocID="{A932D687-98E6-4984-B192-FC6E65A8990B}" presName="descendantText" presStyleLbl="alignAcc1" presStyleIdx="5" presStyleCnt="7">
        <dgm:presLayoutVars>
          <dgm:bulletEnabled val="1"/>
        </dgm:presLayoutVars>
      </dgm:prSet>
      <dgm:spPr/>
    </dgm:pt>
    <dgm:pt modelId="{0BDBCDB8-159B-451A-A770-C89BA3417883}" type="pres">
      <dgm:prSet presAssocID="{1C1F755F-14E2-4018-9243-2B235CCAB57B}" presName="sp" presStyleCnt="0"/>
      <dgm:spPr/>
    </dgm:pt>
    <dgm:pt modelId="{08C3E856-1BFC-40F4-ADE7-D5424D8AD60F}" type="pres">
      <dgm:prSet presAssocID="{F3A3BA35-F540-42B6-A065-3B263AACCD3F}" presName="composite" presStyleCnt="0"/>
      <dgm:spPr/>
    </dgm:pt>
    <dgm:pt modelId="{1D6D6B6E-8B3D-4592-86CE-9E24A2BE27FB}" type="pres">
      <dgm:prSet presAssocID="{F3A3BA35-F540-42B6-A065-3B263AACCD3F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DEFAEB35-CF27-4DF6-B96F-B7926C1D4E9A}" type="pres">
      <dgm:prSet presAssocID="{F3A3BA35-F540-42B6-A065-3B263AACCD3F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84FE701C-4D01-44E5-9A78-18025ED5EB97}" srcId="{05015911-AB38-4786-A20A-CD21BC3C1945}" destId="{4DF00E93-16FC-498A-9A6B-4A2E03747D07}" srcOrd="0" destOrd="0" parTransId="{9A6494CB-B34F-47A8-856D-5913AA8FCDE1}" sibTransId="{65F73816-5A7E-4780-9D80-3FA8A4FB467E}"/>
    <dgm:cxn modelId="{0ABC581C-79BA-41BA-9A1A-544C4B843F05}" srcId="{E1B89A63-68AE-4ABB-B228-D6473D06767A}" destId="{824A4CB0-53BF-4DC3-8DA3-6854D06FD0B5}" srcOrd="0" destOrd="0" parTransId="{9C3E820C-4969-4D8B-9A39-179F4C95B55B}" sibTransId="{5AC4A88F-6F19-41E6-AA93-E578F1068119}"/>
    <dgm:cxn modelId="{6A07B21C-DACE-41AA-967F-A586040AD95E}" type="presOf" srcId="{5B726629-B1F3-43BD-A0FD-EFF1FDCEF7E3}" destId="{2041466A-FAC0-4D7F-9372-466C6D94245C}" srcOrd="0" destOrd="0" presId="urn:microsoft.com/office/officeart/2005/8/layout/chevron2"/>
    <dgm:cxn modelId="{8E8BE629-F965-4BB6-A258-C07ECA1E0675}" srcId="{5B726629-B1F3-43BD-A0FD-EFF1FDCEF7E3}" destId="{A878AB1A-85C0-4DBA-ADC6-9D4B76D58983}" srcOrd="0" destOrd="0" parTransId="{4B871561-FACC-49A7-AB73-D0A5D2CD1F12}" sibTransId="{E47AE613-002B-4BB1-ACD9-1D810F7A8B0E}"/>
    <dgm:cxn modelId="{A44FCF33-4D2B-4A03-B1D3-73F85853AE70}" srcId="{E1B89A63-68AE-4ABB-B228-D6473D06767A}" destId="{ACE563D9-07DD-4894-AE75-3992BCD8E940}" srcOrd="3" destOrd="0" parTransId="{80CDE88E-FA8D-4B83-9AFD-CDDD983042A4}" sibTransId="{612173F9-FB4E-47A6-9F6E-5F7E68CB10FA}"/>
    <dgm:cxn modelId="{8285DB38-0DFC-4497-B918-1913580A2DC5}" type="presOf" srcId="{A932D687-98E6-4984-B192-FC6E65A8990B}" destId="{A9DBFBC5-7AFE-4983-91A9-C7F0972B5EE1}" srcOrd="0" destOrd="0" presId="urn:microsoft.com/office/officeart/2005/8/layout/chevron2"/>
    <dgm:cxn modelId="{25F6223B-0CAE-41E1-9A01-FC2D9779DD17}" type="presOf" srcId="{163EE6E7-567B-4CAA-B39E-99375F7E39A0}" destId="{C03CAD59-ADB2-4F88-83C2-0D45F7FA2B2A}" srcOrd="0" destOrd="0" presId="urn:microsoft.com/office/officeart/2005/8/layout/chevron2"/>
    <dgm:cxn modelId="{3020693E-0B8F-4348-8848-BBA86F619D2A}" srcId="{E1B89A63-68AE-4ABB-B228-D6473D06767A}" destId="{A932D687-98E6-4984-B192-FC6E65A8990B}" srcOrd="5" destOrd="0" parTransId="{AC97F377-87B1-4B3A-A31F-4E19CEC4EEBA}" sibTransId="{1C1F755F-14E2-4018-9243-2B235CCAB57B}"/>
    <dgm:cxn modelId="{ADE9EE3E-73CE-4F42-8103-418786F77116}" type="presOf" srcId="{824A4CB0-53BF-4DC3-8DA3-6854D06FD0B5}" destId="{7A97E05C-1A58-4136-A01A-A2E34D8413B0}" srcOrd="0" destOrd="0" presId="urn:microsoft.com/office/officeart/2005/8/layout/chevron2"/>
    <dgm:cxn modelId="{26821B62-A73C-4042-B8CD-E1F9233585ED}" srcId="{E1B89A63-68AE-4ABB-B228-D6473D06767A}" destId="{F3A3BA35-F540-42B6-A065-3B263AACCD3F}" srcOrd="6" destOrd="0" parTransId="{38094D84-DAA7-4A3E-8068-F8880D326772}" sibTransId="{7054F962-6B7A-4F12-8366-56BCC2F01FF3}"/>
    <dgm:cxn modelId="{E2D8EB62-13A2-44FF-929C-44B5638DDDD7}" type="presOf" srcId="{E527FC44-CAA0-47EE-8419-C1EA59D30F64}" destId="{D9F1C445-D1FD-4A14-8D08-DB98ED6C3462}" srcOrd="0" destOrd="0" presId="urn:microsoft.com/office/officeart/2005/8/layout/chevron2"/>
    <dgm:cxn modelId="{C8550447-856A-4905-9341-B8DBED994EE4}" type="presOf" srcId="{AFA68C5F-A17D-47FD-8452-08EC7B19EE43}" destId="{B2251261-0E6C-4AC4-A27F-F02D9AF074AB}" srcOrd="0" destOrd="0" presId="urn:microsoft.com/office/officeart/2005/8/layout/chevron2"/>
    <dgm:cxn modelId="{75E0C36A-45ED-41BC-BE71-EDD4E6038113}" srcId="{A932D687-98E6-4984-B192-FC6E65A8990B}" destId="{8E27439F-3831-42C3-AA4F-E9C6049E0936}" srcOrd="0" destOrd="0" parTransId="{393ADF35-159C-412F-A273-5E7934402AF7}" sibTransId="{E84BBC2A-E854-4801-A204-626D43E95EED}"/>
    <dgm:cxn modelId="{7EEB7173-7ADF-4ADD-ABDA-8E01A92579E4}" srcId="{F3A3BA35-F540-42B6-A065-3B263AACCD3F}" destId="{3BAC0995-9E27-4946-B435-215C3093A094}" srcOrd="0" destOrd="0" parTransId="{05CD951B-A621-41AA-ADA9-922A14EB310F}" sibTransId="{32CCD72C-7DBE-44CC-934D-B91FEC2FE8A6}"/>
    <dgm:cxn modelId="{08016A55-3267-4AED-A913-802731BF641F}" srcId="{AFA68C5F-A17D-47FD-8452-08EC7B19EE43}" destId="{693E4667-7E90-418D-BE05-5DE0F60FDF1B}" srcOrd="0" destOrd="0" parTransId="{30171478-F224-42BD-9965-96AA924EC9B5}" sibTransId="{02FDCE5E-DDC0-4470-962B-0A8D6EF75E0A}"/>
    <dgm:cxn modelId="{45637075-2A0C-4334-9512-F8C3BAB9759C}" srcId="{E1B89A63-68AE-4ABB-B228-D6473D06767A}" destId="{05015911-AB38-4786-A20A-CD21BC3C1945}" srcOrd="1" destOrd="0" parTransId="{E13C167F-44D9-439F-BD50-2B99879AA338}" sibTransId="{105C1863-2A95-42B1-9EB8-C52EE54FCDB6}"/>
    <dgm:cxn modelId="{539ED97B-F4B6-4010-9AB6-1EBA227CED90}" srcId="{824A4CB0-53BF-4DC3-8DA3-6854D06FD0B5}" destId="{163EE6E7-567B-4CAA-B39E-99375F7E39A0}" srcOrd="0" destOrd="0" parTransId="{5CAA4041-DBEF-4C87-AA1B-D7975AF4D3F0}" sibTransId="{C2E871CC-AD6B-46E6-BFF1-3E9CDF09C07E}"/>
    <dgm:cxn modelId="{8F55C28F-78FA-4284-A0EE-AE8BBDDD2A3B}" type="presOf" srcId="{8E27439F-3831-42C3-AA4F-E9C6049E0936}" destId="{B7BB1B53-3964-4C93-80AC-1A8E06425976}" srcOrd="0" destOrd="0" presId="urn:microsoft.com/office/officeart/2005/8/layout/chevron2"/>
    <dgm:cxn modelId="{742EDCA8-0AA7-489B-90D6-A36E0F7D9988}" type="presOf" srcId="{A878AB1A-85C0-4DBA-ADC6-9D4B76D58983}" destId="{01A2DCA7-B8C0-4579-BE6C-84C4161B09DA}" srcOrd="0" destOrd="0" presId="urn:microsoft.com/office/officeart/2005/8/layout/chevron2"/>
    <dgm:cxn modelId="{349EF9A9-3728-46D2-B9A3-959DF72C693B}" type="presOf" srcId="{4DF00E93-16FC-498A-9A6B-4A2E03747D07}" destId="{CBAB4795-8689-42CB-A9B3-5196D82B6B08}" srcOrd="0" destOrd="0" presId="urn:microsoft.com/office/officeart/2005/8/layout/chevron2"/>
    <dgm:cxn modelId="{1AC282BE-2A70-4180-9C15-28AA9B29AAA3}" type="presOf" srcId="{E1B89A63-68AE-4ABB-B228-D6473D06767A}" destId="{82D32319-A610-4ACA-BF3E-65616F39AF65}" srcOrd="0" destOrd="0" presId="urn:microsoft.com/office/officeart/2005/8/layout/chevron2"/>
    <dgm:cxn modelId="{31B485BE-5B93-4FD4-ACFE-5028F9D0E6FE}" type="presOf" srcId="{F3A3BA35-F540-42B6-A065-3B263AACCD3F}" destId="{1D6D6B6E-8B3D-4592-86CE-9E24A2BE27FB}" srcOrd="0" destOrd="0" presId="urn:microsoft.com/office/officeart/2005/8/layout/chevron2"/>
    <dgm:cxn modelId="{25A28FBF-C7C8-41E4-A89E-2711D662EF67}" srcId="{E1B89A63-68AE-4ABB-B228-D6473D06767A}" destId="{5B726629-B1F3-43BD-A0FD-EFF1FDCEF7E3}" srcOrd="4" destOrd="0" parTransId="{FF1EBBFC-923C-4082-8AE7-EFC4C62AD73D}" sibTransId="{84E3A1D7-0CB1-40B1-9726-DFAE2575ACEF}"/>
    <dgm:cxn modelId="{FED59BD0-63F4-469D-9864-FD683021DDC0}" type="presOf" srcId="{ACE563D9-07DD-4894-AE75-3992BCD8E940}" destId="{7CC70790-7A07-4DF1-8F19-952DF32D55B3}" srcOrd="0" destOrd="0" presId="urn:microsoft.com/office/officeart/2005/8/layout/chevron2"/>
    <dgm:cxn modelId="{405E02D4-DDF4-456A-8CA8-0100E202917D}" type="presOf" srcId="{05015911-AB38-4786-A20A-CD21BC3C1945}" destId="{4FD0221D-401A-4135-94E4-4302A015F328}" srcOrd="0" destOrd="0" presId="urn:microsoft.com/office/officeart/2005/8/layout/chevron2"/>
    <dgm:cxn modelId="{226786DB-3847-46CC-9BBD-9FA7123B6AA8}" type="presOf" srcId="{693E4667-7E90-418D-BE05-5DE0F60FDF1B}" destId="{2337D63B-0883-4117-8349-DC4121A935B2}" srcOrd="0" destOrd="0" presId="urn:microsoft.com/office/officeart/2005/8/layout/chevron2"/>
    <dgm:cxn modelId="{5751A7E3-CF2F-4CD6-A59C-DA60AFC33B60}" srcId="{ACE563D9-07DD-4894-AE75-3992BCD8E940}" destId="{E527FC44-CAA0-47EE-8419-C1EA59D30F64}" srcOrd="0" destOrd="0" parTransId="{BCA32C23-C13A-4314-BDC0-92106E50C38E}" sibTransId="{AF712DE0-FB20-4AEA-946C-5698104B3308}"/>
    <dgm:cxn modelId="{54A0F7E4-4F71-44FF-88BA-EFC64946292B}" srcId="{E1B89A63-68AE-4ABB-B228-D6473D06767A}" destId="{AFA68C5F-A17D-47FD-8452-08EC7B19EE43}" srcOrd="2" destOrd="0" parTransId="{877C32B7-4E21-4550-AA5B-CB6C8F4E81A6}" sibTransId="{FB3628AD-9F71-480E-96AD-CEB2426EE3A4}"/>
    <dgm:cxn modelId="{405302FD-9CC5-46E8-9F7B-C3E9363F1789}" type="presOf" srcId="{3BAC0995-9E27-4946-B435-215C3093A094}" destId="{DEFAEB35-CF27-4DF6-B96F-B7926C1D4E9A}" srcOrd="0" destOrd="0" presId="urn:microsoft.com/office/officeart/2005/8/layout/chevron2"/>
    <dgm:cxn modelId="{D56A88F8-B80B-4B0D-9B04-AE4A4F8BE8E0}" type="presParOf" srcId="{82D32319-A610-4ACA-BF3E-65616F39AF65}" destId="{05C2025F-5AB8-4845-A34A-C4DD168374B0}" srcOrd="0" destOrd="0" presId="urn:microsoft.com/office/officeart/2005/8/layout/chevron2"/>
    <dgm:cxn modelId="{B999096C-F4F2-450E-A60D-63788DC7FB30}" type="presParOf" srcId="{05C2025F-5AB8-4845-A34A-C4DD168374B0}" destId="{7A97E05C-1A58-4136-A01A-A2E34D8413B0}" srcOrd="0" destOrd="0" presId="urn:microsoft.com/office/officeart/2005/8/layout/chevron2"/>
    <dgm:cxn modelId="{6AD7F7FE-A848-4243-932E-06C76953B069}" type="presParOf" srcId="{05C2025F-5AB8-4845-A34A-C4DD168374B0}" destId="{C03CAD59-ADB2-4F88-83C2-0D45F7FA2B2A}" srcOrd="1" destOrd="0" presId="urn:microsoft.com/office/officeart/2005/8/layout/chevron2"/>
    <dgm:cxn modelId="{B3A3C19E-0616-4F67-8760-77C02E702225}" type="presParOf" srcId="{82D32319-A610-4ACA-BF3E-65616F39AF65}" destId="{553638FD-837A-4050-BD1E-CD3BFABDDA29}" srcOrd="1" destOrd="0" presId="urn:microsoft.com/office/officeart/2005/8/layout/chevron2"/>
    <dgm:cxn modelId="{E45C84E2-B841-4FBE-843E-9167DC7802CD}" type="presParOf" srcId="{82D32319-A610-4ACA-BF3E-65616F39AF65}" destId="{B6A382C9-19B5-4BAF-A3FA-2B6AF2D86B78}" srcOrd="2" destOrd="0" presId="urn:microsoft.com/office/officeart/2005/8/layout/chevron2"/>
    <dgm:cxn modelId="{EAB338C0-D6BD-4A1E-A22B-2C0391E7396B}" type="presParOf" srcId="{B6A382C9-19B5-4BAF-A3FA-2B6AF2D86B78}" destId="{4FD0221D-401A-4135-94E4-4302A015F328}" srcOrd="0" destOrd="0" presId="urn:microsoft.com/office/officeart/2005/8/layout/chevron2"/>
    <dgm:cxn modelId="{366B4A3B-B725-49A4-A0F0-67E356DD8BC4}" type="presParOf" srcId="{B6A382C9-19B5-4BAF-A3FA-2B6AF2D86B78}" destId="{CBAB4795-8689-42CB-A9B3-5196D82B6B08}" srcOrd="1" destOrd="0" presId="urn:microsoft.com/office/officeart/2005/8/layout/chevron2"/>
    <dgm:cxn modelId="{8F789BE0-6307-4BCB-93EA-49F543511564}" type="presParOf" srcId="{82D32319-A610-4ACA-BF3E-65616F39AF65}" destId="{1B1CCCCF-C1CC-4954-9F5B-2D213C134723}" srcOrd="3" destOrd="0" presId="urn:microsoft.com/office/officeart/2005/8/layout/chevron2"/>
    <dgm:cxn modelId="{26E2C20E-E8E5-437D-8D3D-7C6CBED3B38B}" type="presParOf" srcId="{82D32319-A610-4ACA-BF3E-65616F39AF65}" destId="{A1BB84E4-2754-4947-8252-C2AED7987B88}" srcOrd="4" destOrd="0" presId="urn:microsoft.com/office/officeart/2005/8/layout/chevron2"/>
    <dgm:cxn modelId="{D20C773A-F38F-49B3-A913-CE7194A2B028}" type="presParOf" srcId="{A1BB84E4-2754-4947-8252-C2AED7987B88}" destId="{B2251261-0E6C-4AC4-A27F-F02D9AF074AB}" srcOrd="0" destOrd="0" presId="urn:microsoft.com/office/officeart/2005/8/layout/chevron2"/>
    <dgm:cxn modelId="{9E808697-C0FB-4D21-BF0C-3210AA43FE77}" type="presParOf" srcId="{A1BB84E4-2754-4947-8252-C2AED7987B88}" destId="{2337D63B-0883-4117-8349-DC4121A935B2}" srcOrd="1" destOrd="0" presId="urn:microsoft.com/office/officeart/2005/8/layout/chevron2"/>
    <dgm:cxn modelId="{2FA291B7-60B2-470A-B766-7DC59F908B16}" type="presParOf" srcId="{82D32319-A610-4ACA-BF3E-65616F39AF65}" destId="{7625069F-055A-4F75-B665-A6A972DDA11C}" srcOrd="5" destOrd="0" presId="urn:microsoft.com/office/officeart/2005/8/layout/chevron2"/>
    <dgm:cxn modelId="{30F5EC5A-0EDA-4585-B0B6-C0B7166DCD03}" type="presParOf" srcId="{82D32319-A610-4ACA-BF3E-65616F39AF65}" destId="{00170F2A-6168-41CD-A963-B8B461231325}" srcOrd="6" destOrd="0" presId="urn:microsoft.com/office/officeart/2005/8/layout/chevron2"/>
    <dgm:cxn modelId="{8E704BC0-2978-4C8E-BC40-F33520A977E7}" type="presParOf" srcId="{00170F2A-6168-41CD-A963-B8B461231325}" destId="{7CC70790-7A07-4DF1-8F19-952DF32D55B3}" srcOrd="0" destOrd="0" presId="urn:microsoft.com/office/officeart/2005/8/layout/chevron2"/>
    <dgm:cxn modelId="{44D9D926-E833-4382-B51E-C2B3C0C62608}" type="presParOf" srcId="{00170F2A-6168-41CD-A963-B8B461231325}" destId="{D9F1C445-D1FD-4A14-8D08-DB98ED6C3462}" srcOrd="1" destOrd="0" presId="urn:microsoft.com/office/officeart/2005/8/layout/chevron2"/>
    <dgm:cxn modelId="{CAF4423A-48B2-4218-8346-1DCF3B0FBA7E}" type="presParOf" srcId="{82D32319-A610-4ACA-BF3E-65616F39AF65}" destId="{42803ED9-A84A-4483-822E-1F72118D9B39}" srcOrd="7" destOrd="0" presId="urn:microsoft.com/office/officeart/2005/8/layout/chevron2"/>
    <dgm:cxn modelId="{91D54929-4887-4E7C-9E0A-27618AE02DDD}" type="presParOf" srcId="{82D32319-A610-4ACA-BF3E-65616F39AF65}" destId="{CE9F2B97-6C9B-4072-A2F7-660949E3A19F}" srcOrd="8" destOrd="0" presId="urn:microsoft.com/office/officeart/2005/8/layout/chevron2"/>
    <dgm:cxn modelId="{569D473A-C092-4D61-B05C-235C6E74DD15}" type="presParOf" srcId="{CE9F2B97-6C9B-4072-A2F7-660949E3A19F}" destId="{2041466A-FAC0-4D7F-9372-466C6D94245C}" srcOrd="0" destOrd="0" presId="urn:microsoft.com/office/officeart/2005/8/layout/chevron2"/>
    <dgm:cxn modelId="{7CB4B213-A538-4180-97AF-1C13C9A9F4D9}" type="presParOf" srcId="{CE9F2B97-6C9B-4072-A2F7-660949E3A19F}" destId="{01A2DCA7-B8C0-4579-BE6C-84C4161B09DA}" srcOrd="1" destOrd="0" presId="urn:microsoft.com/office/officeart/2005/8/layout/chevron2"/>
    <dgm:cxn modelId="{274D0DAA-610B-4C18-989F-22B4AB546498}" type="presParOf" srcId="{82D32319-A610-4ACA-BF3E-65616F39AF65}" destId="{78376391-434F-4DB5-BDBB-40DB60F0AF73}" srcOrd="9" destOrd="0" presId="urn:microsoft.com/office/officeart/2005/8/layout/chevron2"/>
    <dgm:cxn modelId="{3EFD7A06-D892-4049-BC7A-D2F8A0AB7736}" type="presParOf" srcId="{82D32319-A610-4ACA-BF3E-65616F39AF65}" destId="{83E49EBC-3FF8-4CE7-BA12-EE7739E44065}" srcOrd="10" destOrd="0" presId="urn:microsoft.com/office/officeart/2005/8/layout/chevron2"/>
    <dgm:cxn modelId="{E7915136-1159-44D0-9C8B-93E8A571109F}" type="presParOf" srcId="{83E49EBC-3FF8-4CE7-BA12-EE7739E44065}" destId="{A9DBFBC5-7AFE-4983-91A9-C7F0972B5EE1}" srcOrd="0" destOrd="0" presId="urn:microsoft.com/office/officeart/2005/8/layout/chevron2"/>
    <dgm:cxn modelId="{8EB5376F-FE0F-4753-8612-EDFEA61F2039}" type="presParOf" srcId="{83E49EBC-3FF8-4CE7-BA12-EE7739E44065}" destId="{B7BB1B53-3964-4C93-80AC-1A8E06425976}" srcOrd="1" destOrd="0" presId="urn:microsoft.com/office/officeart/2005/8/layout/chevron2"/>
    <dgm:cxn modelId="{1D8DB17B-97B1-430D-8889-91FFFECF8FBE}" type="presParOf" srcId="{82D32319-A610-4ACA-BF3E-65616F39AF65}" destId="{0BDBCDB8-159B-451A-A770-C89BA3417883}" srcOrd="11" destOrd="0" presId="urn:microsoft.com/office/officeart/2005/8/layout/chevron2"/>
    <dgm:cxn modelId="{606505DC-B844-4F0C-B02F-EE5685EE99CF}" type="presParOf" srcId="{82D32319-A610-4ACA-BF3E-65616F39AF65}" destId="{08C3E856-1BFC-40F4-ADE7-D5424D8AD60F}" srcOrd="12" destOrd="0" presId="urn:microsoft.com/office/officeart/2005/8/layout/chevron2"/>
    <dgm:cxn modelId="{7AC23D19-D1D9-4DB9-95E6-44E83F23AA4F}" type="presParOf" srcId="{08C3E856-1BFC-40F4-ADE7-D5424D8AD60F}" destId="{1D6D6B6E-8B3D-4592-86CE-9E24A2BE27FB}" srcOrd="0" destOrd="0" presId="urn:microsoft.com/office/officeart/2005/8/layout/chevron2"/>
    <dgm:cxn modelId="{81FD07E0-92A7-44A7-A9B6-99CF19AA508C}" type="presParOf" srcId="{08C3E856-1BFC-40F4-ADE7-D5424D8AD60F}" destId="{DEFAEB35-CF27-4DF6-B96F-B7926C1D4E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D058-99B8-45B6-B406-F75079A224DE}">
      <dsp:nvSpPr>
        <dsp:cNvPr id="0" name=""/>
        <dsp:cNvSpPr/>
      </dsp:nvSpPr>
      <dsp:spPr>
        <a:xfrm rot="5400000">
          <a:off x="-107569" y="109071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1.</a:t>
          </a:r>
        </a:p>
      </dsp:txBody>
      <dsp:txXfrm rot="-5400000">
        <a:off x="1" y="252497"/>
        <a:ext cx="501989" cy="215138"/>
      </dsp:txXfrm>
    </dsp:sp>
    <dsp:sp modelId="{3394E576-6DC3-45AB-95D0-CFA090A8C6C3}">
      <dsp:nvSpPr>
        <dsp:cNvPr id="0" name=""/>
        <dsp:cNvSpPr/>
      </dsp:nvSpPr>
      <dsp:spPr>
        <a:xfrm rot="5400000">
          <a:off x="5682369" y="-5180379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Línea del tiempo con los aspectos más relevantes de la Institución.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22755"/>
        <a:ext cx="10804137" cy="420622"/>
      </dsp:txXfrm>
    </dsp:sp>
    <dsp:sp modelId="{DBC580E3-80CA-46E2-A915-AAF6C8BBF100}">
      <dsp:nvSpPr>
        <dsp:cNvPr id="0" name=""/>
        <dsp:cNvSpPr/>
      </dsp:nvSpPr>
      <dsp:spPr>
        <a:xfrm rot="5400000">
          <a:off x="-107569" y="741060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2.</a:t>
          </a:r>
        </a:p>
      </dsp:txBody>
      <dsp:txXfrm rot="-5400000">
        <a:off x="1" y="884486"/>
        <a:ext cx="501989" cy="215138"/>
      </dsp:txXfrm>
    </dsp:sp>
    <dsp:sp modelId="{80DD2744-AC75-4238-9E1B-F1349737B567}">
      <dsp:nvSpPr>
        <dsp:cNvPr id="0" name=""/>
        <dsp:cNvSpPr/>
      </dsp:nvSpPr>
      <dsp:spPr>
        <a:xfrm rot="5400000">
          <a:off x="5682369" y="-4546888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Compromisos a cumplir para tener éxito en el proyecto de formación que inicia.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656246"/>
        <a:ext cx="10804137" cy="420622"/>
      </dsp:txXfrm>
    </dsp:sp>
    <dsp:sp modelId="{D0D2815C-9000-412E-8C80-20F673ABAAAD}">
      <dsp:nvSpPr>
        <dsp:cNvPr id="0" name=""/>
        <dsp:cNvSpPr/>
      </dsp:nvSpPr>
      <dsp:spPr>
        <a:xfrm rot="5400000">
          <a:off x="-107569" y="1373049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3</a:t>
          </a:r>
        </a:p>
      </dsp:txBody>
      <dsp:txXfrm rot="-5400000">
        <a:off x="1" y="1516475"/>
        <a:ext cx="501989" cy="215138"/>
      </dsp:txXfrm>
    </dsp:sp>
    <dsp:sp modelId="{4A8B4129-32F2-4485-96F5-505210E9FF66}">
      <dsp:nvSpPr>
        <dsp:cNvPr id="0" name=""/>
        <dsp:cNvSpPr/>
      </dsp:nvSpPr>
      <dsp:spPr>
        <a:xfrm rot="5400000">
          <a:off x="5682369" y="-3914899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Paralelo  entre las reglas de convivencia de su hogar, la normatividad de la Institución y la constitución política.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1288235"/>
        <a:ext cx="10804137" cy="420622"/>
      </dsp:txXfrm>
    </dsp:sp>
    <dsp:sp modelId="{08AD52DA-B3B0-4590-A34B-BE7EC1C5435F}">
      <dsp:nvSpPr>
        <dsp:cNvPr id="0" name=""/>
        <dsp:cNvSpPr/>
      </dsp:nvSpPr>
      <dsp:spPr>
        <a:xfrm rot="5400000">
          <a:off x="-107569" y="2005038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4.</a:t>
          </a:r>
        </a:p>
      </dsp:txBody>
      <dsp:txXfrm rot="-5400000">
        <a:off x="1" y="2148464"/>
        <a:ext cx="501989" cy="215138"/>
      </dsp:txXfrm>
    </dsp:sp>
    <dsp:sp modelId="{7B7F82E3-0B00-415B-A317-39EF0BAD0817}">
      <dsp:nvSpPr>
        <dsp:cNvPr id="0" name=""/>
        <dsp:cNvSpPr/>
      </dsp:nvSpPr>
      <dsp:spPr>
        <a:xfrm rot="5400000">
          <a:off x="5682369" y="-3282910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Propuesta de un proyecto que impacte positivamente la región.    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1920224"/>
        <a:ext cx="10804137" cy="420622"/>
      </dsp:txXfrm>
    </dsp:sp>
    <dsp:sp modelId="{D52DCFD2-6F67-4D40-9D90-0F35313B6295}">
      <dsp:nvSpPr>
        <dsp:cNvPr id="0" name=""/>
        <dsp:cNvSpPr/>
      </dsp:nvSpPr>
      <dsp:spPr>
        <a:xfrm rot="5400000">
          <a:off x="-107569" y="2637027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5.</a:t>
          </a:r>
        </a:p>
      </dsp:txBody>
      <dsp:txXfrm rot="-5400000">
        <a:off x="1" y="2780453"/>
        <a:ext cx="501989" cy="215138"/>
      </dsp:txXfrm>
    </dsp:sp>
    <dsp:sp modelId="{70EF5398-DBE3-4C06-8EFC-09DF0151E4BB}">
      <dsp:nvSpPr>
        <dsp:cNvPr id="0" name=""/>
        <dsp:cNvSpPr/>
      </dsp:nvSpPr>
      <dsp:spPr>
        <a:xfrm rot="5400000">
          <a:off x="5682369" y="-2650921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Inserción de un recuro </a:t>
          </a:r>
          <a:r>
            <a:rPr lang="es-MX" sz="1800" b="0" i="0" kern="1200" dirty="0" err="1">
              <a:solidFill>
                <a:schemeClr val="bg1"/>
              </a:solidFill>
            </a:rPr>
            <a:t>Voki</a:t>
          </a:r>
          <a:r>
            <a:rPr lang="es-MX" sz="1800" b="0" i="0" kern="1200" dirty="0">
              <a:solidFill>
                <a:schemeClr val="bg1"/>
              </a:solidFill>
            </a:rPr>
            <a:t> 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2552213"/>
        <a:ext cx="10804137" cy="420622"/>
      </dsp:txXfrm>
    </dsp:sp>
    <dsp:sp modelId="{7790D21C-F4E2-456F-AFDC-D3554A641A86}">
      <dsp:nvSpPr>
        <dsp:cNvPr id="0" name=""/>
        <dsp:cNvSpPr/>
      </dsp:nvSpPr>
      <dsp:spPr>
        <a:xfrm rot="5400000">
          <a:off x="-107569" y="3269016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6.</a:t>
          </a:r>
        </a:p>
      </dsp:txBody>
      <dsp:txXfrm rot="-5400000">
        <a:off x="1" y="3412442"/>
        <a:ext cx="501989" cy="215138"/>
      </dsp:txXfrm>
    </dsp:sp>
    <dsp:sp modelId="{7115B6D1-3AAB-4D91-92C7-246CE90CE89E}">
      <dsp:nvSpPr>
        <dsp:cNvPr id="0" name=""/>
        <dsp:cNvSpPr/>
      </dsp:nvSpPr>
      <dsp:spPr>
        <a:xfrm rot="5400000">
          <a:off x="5682369" y="-2018932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Una nómina utilizando una hoja de cálculo y presentando el informe en un documento Word.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3184202"/>
        <a:ext cx="10804137" cy="420622"/>
      </dsp:txXfrm>
    </dsp:sp>
    <dsp:sp modelId="{66996DF2-74CA-4737-9B9B-6EC15E384D01}">
      <dsp:nvSpPr>
        <dsp:cNvPr id="0" name=""/>
        <dsp:cNvSpPr/>
      </dsp:nvSpPr>
      <dsp:spPr>
        <a:xfrm rot="5400000">
          <a:off x="-107569" y="3901005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7.</a:t>
          </a:r>
        </a:p>
      </dsp:txBody>
      <dsp:txXfrm rot="-5400000">
        <a:off x="1" y="4044431"/>
        <a:ext cx="501989" cy="215138"/>
      </dsp:txXfrm>
    </dsp:sp>
    <dsp:sp modelId="{7440213F-9AB9-47B5-9DE5-43615DFCF76F}">
      <dsp:nvSpPr>
        <dsp:cNvPr id="0" name=""/>
        <dsp:cNvSpPr/>
      </dsp:nvSpPr>
      <dsp:spPr>
        <a:xfrm rot="5400000">
          <a:off x="5682369" y="-1386943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Presentación en línea de las tablas estadísticas de la información de la nómina.</a:t>
          </a:r>
          <a:endParaRPr lang="es-MX" sz="1800" kern="1200" dirty="0">
            <a:solidFill>
              <a:schemeClr val="bg1"/>
            </a:solidFill>
          </a:endParaRPr>
        </a:p>
      </dsp:txBody>
      <dsp:txXfrm rot="-5400000">
        <a:off x="501990" y="3816191"/>
        <a:ext cx="10804137" cy="420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5895" y="2647504"/>
          <a:ext cx="2192979" cy="877191"/>
        </a:xfrm>
        <a:prstGeom prst="chevron">
          <a:avLst/>
        </a:prstGeom>
        <a:solidFill>
          <a:schemeClr val="bg1">
            <a:lumMod val="50000"/>
            <a:lumOff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1985</a:t>
          </a:r>
        </a:p>
      </dsp:txBody>
      <dsp:txXfrm>
        <a:off x="444491" y="2647504"/>
        <a:ext cx="1315788" cy="877191"/>
      </dsp:txXfrm>
    </dsp:sp>
    <dsp:sp modelId="{357605CC-6597-4A87-AA7F-14067DBF7DE8}">
      <dsp:nvSpPr>
        <dsp:cNvPr id="0" name=""/>
        <dsp:cNvSpPr/>
      </dsp:nvSpPr>
      <dsp:spPr>
        <a:xfrm>
          <a:off x="1979576" y="2647504"/>
          <a:ext cx="2192979" cy="877191"/>
        </a:xfrm>
        <a:prstGeom prst="chevron">
          <a:avLst/>
        </a:prstGeom>
        <a:solidFill>
          <a:srgbClr val="8D44A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1987</a:t>
          </a:r>
        </a:p>
      </dsp:txBody>
      <dsp:txXfrm>
        <a:off x="2418172" y="2647504"/>
        <a:ext cx="1315788" cy="877191"/>
      </dsp:txXfrm>
    </dsp:sp>
    <dsp:sp modelId="{D66DB8D0-7C61-4B78-A14F-3925586D8949}">
      <dsp:nvSpPr>
        <dsp:cNvPr id="0" name=""/>
        <dsp:cNvSpPr/>
      </dsp:nvSpPr>
      <dsp:spPr>
        <a:xfrm>
          <a:off x="3953258" y="2647504"/>
          <a:ext cx="2192979" cy="877191"/>
        </a:xfrm>
        <a:prstGeom prst="chevron">
          <a:avLst/>
        </a:prstGeom>
        <a:solidFill>
          <a:srgbClr val="174767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1988</a:t>
          </a:r>
        </a:p>
      </dsp:txBody>
      <dsp:txXfrm>
        <a:off x="4391854" y="2647504"/>
        <a:ext cx="1315788" cy="877191"/>
      </dsp:txXfrm>
    </dsp:sp>
    <dsp:sp modelId="{86D4ABDC-FFDF-47F1-93AE-B99FE41F65C7}">
      <dsp:nvSpPr>
        <dsp:cNvPr id="0" name=""/>
        <dsp:cNvSpPr/>
      </dsp:nvSpPr>
      <dsp:spPr>
        <a:xfrm>
          <a:off x="5926940" y="2647504"/>
          <a:ext cx="2192979" cy="877191"/>
        </a:xfrm>
        <a:prstGeom prst="chevron">
          <a:avLst/>
        </a:prstGeom>
        <a:solidFill>
          <a:srgbClr val="27AE6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1995</a:t>
          </a:r>
        </a:p>
      </dsp:txBody>
      <dsp:txXfrm>
        <a:off x="6365536" y="2647504"/>
        <a:ext cx="1315788" cy="877191"/>
      </dsp:txXfrm>
    </dsp:sp>
    <dsp:sp modelId="{7A1D1F3C-72D0-40FD-8ACC-907E39EC8EC7}">
      <dsp:nvSpPr>
        <dsp:cNvPr id="0" name=""/>
        <dsp:cNvSpPr/>
      </dsp:nvSpPr>
      <dsp:spPr>
        <a:xfrm>
          <a:off x="7900622" y="2647504"/>
          <a:ext cx="2192979" cy="877191"/>
        </a:xfrm>
        <a:prstGeom prst="chevron">
          <a:avLst/>
        </a:prstGeom>
        <a:solidFill>
          <a:srgbClr val="E84C3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1999</a:t>
          </a:r>
        </a:p>
      </dsp:txBody>
      <dsp:txXfrm>
        <a:off x="8339218" y="2647504"/>
        <a:ext cx="1315788" cy="877191"/>
      </dsp:txXfrm>
    </dsp:sp>
    <dsp:sp modelId="{56F33B27-FF49-4E23-95A5-BE1E994F6F65}">
      <dsp:nvSpPr>
        <dsp:cNvPr id="0" name=""/>
        <dsp:cNvSpPr/>
      </dsp:nvSpPr>
      <dsp:spPr>
        <a:xfrm>
          <a:off x="9874304" y="2647504"/>
          <a:ext cx="2192979" cy="877191"/>
        </a:xfrm>
        <a:prstGeom prst="chevron">
          <a:avLst/>
        </a:prstGeom>
        <a:solidFill>
          <a:srgbClr val="F39C1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2000</a:t>
          </a:r>
        </a:p>
      </dsp:txBody>
      <dsp:txXfrm>
        <a:off x="10312900" y="2647504"/>
        <a:ext cx="1315788" cy="877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5953" y="2266421"/>
          <a:ext cx="2214562" cy="885824"/>
        </a:xfrm>
        <a:prstGeom prst="chevron">
          <a:avLst/>
        </a:prstGeom>
        <a:solidFill>
          <a:schemeClr val="bg1">
            <a:lumMod val="50000"/>
            <a:lumOff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2001</a:t>
          </a:r>
        </a:p>
      </dsp:txBody>
      <dsp:txXfrm>
        <a:off x="448865" y="2266421"/>
        <a:ext cx="1328738" cy="885824"/>
      </dsp:txXfrm>
    </dsp:sp>
    <dsp:sp modelId="{357605CC-6597-4A87-AA7F-14067DBF7DE8}">
      <dsp:nvSpPr>
        <dsp:cNvPr id="0" name=""/>
        <dsp:cNvSpPr/>
      </dsp:nvSpPr>
      <dsp:spPr>
        <a:xfrm>
          <a:off x="1999059" y="2266421"/>
          <a:ext cx="2214562" cy="885824"/>
        </a:xfrm>
        <a:prstGeom prst="chevron">
          <a:avLst/>
        </a:prstGeom>
        <a:solidFill>
          <a:srgbClr val="8D44A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2004</a:t>
          </a:r>
        </a:p>
      </dsp:txBody>
      <dsp:txXfrm>
        <a:off x="2441971" y="2266421"/>
        <a:ext cx="1328738" cy="885824"/>
      </dsp:txXfrm>
    </dsp:sp>
    <dsp:sp modelId="{D66DB8D0-7C61-4B78-A14F-3925586D8949}">
      <dsp:nvSpPr>
        <dsp:cNvPr id="0" name=""/>
        <dsp:cNvSpPr/>
      </dsp:nvSpPr>
      <dsp:spPr>
        <a:xfrm>
          <a:off x="3992165" y="2266421"/>
          <a:ext cx="2214562" cy="885824"/>
        </a:xfrm>
        <a:prstGeom prst="chevron">
          <a:avLst/>
        </a:prstGeom>
        <a:solidFill>
          <a:srgbClr val="174767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2005</a:t>
          </a:r>
        </a:p>
      </dsp:txBody>
      <dsp:txXfrm>
        <a:off x="4435077" y="2266421"/>
        <a:ext cx="1328738" cy="885824"/>
      </dsp:txXfrm>
    </dsp:sp>
    <dsp:sp modelId="{86D4ABDC-FFDF-47F1-93AE-B99FE41F65C7}">
      <dsp:nvSpPr>
        <dsp:cNvPr id="0" name=""/>
        <dsp:cNvSpPr/>
      </dsp:nvSpPr>
      <dsp:spPr>
        <a:xfrm>
          <a:off x="5985271" y="2266421"/>
          <a:ext cx="2214562" cy="885824"/>
        </a:xfrm>
        <a:prstGeom prst="chevron">
          <a:avLst/>
        </a:prstGeom>
        <a:solidFill>
          <a:srgbClr val="27AE6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2009</a:t>
          </a:r>
        </a:p>
      </dsp:txBody>
      <dsp:txXfrm>
        <a:off x="6428183" y="2266421"/>
        <a:ext cx="1328738" cy="885824"/>
      </dsp:txXfrm>
    </dsp:sp>
    <dsp:sp modelId="{7A1D1F3C-72D0-40FD-8ACC-907E39EC8EC7}">
      <dsp:nvSpPr>
        <dsp:cNvPr id="0" name=""/>
        <dsp:cNvSpPr/>
      </dsp:nvSpPr>
      <dsp:spPr>
        <a:xfrm>
          <a:off x="7978377" y="2266421"/>
          <a:ext cx="2214562" cy="885824"/>
        </a:xfrm>
        <a:prstGeom prst="chevron">
          <a:avLst/>
        </a:prstGeom>
        <a:solidFill>
          <a:srgbClr val="E84C3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2010</a:t>
          </a:r>
        </a:p>
      </dsp:txBody>
      <dsp:txXfrm>
        <a:off x="8421289" y="2266421"/>
        <a:ext cx="1328738" cy="885824"/>
      </dsp:txXfrm>
    </dsp:sp>
    <dsp:sp modelId="{56F33B27-FF49-4E23-95A5-BE1E994F6F65}">
      <dsp:nvSpPr>
        <dsp:cNvPr id="0" name=""/>
        <dsp:cNvSpPr/>
      </dsp:nvSpPr>
      <dsp:spPr>
        <a:xfrm>
          <a:off x="9971483" y="2266421"/>
          <a:ext cx="2214562" cy="885824"/>
        </a:xfrm>
        <a:prstGeom prst="chevron">
          <a:avLst/>
        </a:prstGeom>
        <a:solidFill>
          <a:srgbClr val="F39C1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2011</a:t>
          </a:r>
        </a:p>
      </dsp:txBody>
      <dsp:txXfrm>
        <a:off x="10414395" y="2266421"/>
        <a:ext cx="1328738" cy="885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6635" y="693588"/>
          <a:ext cx="3959578" cy="1583831"/>
        </a:xfrm>
        <a:prstGeom prst="chevron">
          <a:avLst/>
        </a:prstGeom>
        <a:solidFill>
          <a:schemeClr val="bg1">
            <a:lumMod val="50000"/>
            <a:lumOff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2012</a:t>
          </a:r>
        </a:p>
      </dsp:txBody>
      <dsp:txXfrm>
        <a:off x="798551" y="693588"/>
        <a:ext cx="2375747" cy="1583831"/>
      </dsp:txXfrm>
    </dsp:sp>
    <dsp:sp modelId="{795F2685-85C1-488E-AAFA-172423DC863A}">
      <dsp:nvSpPr>
        <dsp:cNvPr id="0" name=""/>
        <dsp:cNvSpPr/>
      </dsp:nvSpPr>
      <dsp:spPr>
        <a:xfrm>
          <a:off x="3523513" y="683182"/>
          <a:ext cx="3959578" cy="1583831"/>
        </a:xfrm>
        <a:prstGeom prst="chevron">
          <a:avLst/>
        </a:prstGeom>
        <a:solidFill>
          <a:schemeClr val="accent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Actualidad</a:t>
          </a:r>
        </a:p>
      </dsp:txBody>
      <dsp:txXfrm>
        <a:off x="4315429" y="683182"/>
        <a:ext cx="2375747" cy="1583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7E05C-1A58-4136-A01A-A2E34D8413B0}">
      <dsp:nvSpPr>
        <dsp:cNvPr id="0" name=""/>
        <dsp:cNvSpPr/>
      </dsp:nvSpPr>
      <dsp:spPr>
        <a:xfrm rot="5400000">
          <a:off x="-123198" y="124193"/>
          <a:ext cx="821324" cy="5749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1.</a:t>
          </a:r>
        </a:p>
      </dsp:txBody>
      <dsp:txXfrm rot="-5400000">
        <a:off x="1" y="288459"/>
        <a:ext cx="574927" cy="246397"/>
      </dsp:txXfrm>
    </dsp:sp>
    <dsp:sp modelId="{C03CAD59-ADB2-4F88-83C2-0D45F7FA2B2A}">
      <dsp:nvSpPr>
        <dsp:cNvPr id="0" name=""/>
        <dsp:cNvSpPr/>
      </dsp:nvSpPr>
      <dsp:spPr>
        <a:xfrm rot="5400000">
          <a:off x="2800177" y="-2224255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Salarios básicos VS personas</a:t>
          </a:r>
        </a:p>
      </dsp:txBody>
      <dsp:txXfrm rot="-5400000">
        <a:off x="574928" y="27055"/>
        <a:ext cx="4958299" cy="481738"/>
      </dsp:txXfrm>
    </dsp:sp>
    <dsp:sp modelId="{4FD0221D-401A-4135-94E4-4302A015F328}">
      <dsp:nvSpPr>
        <dsp:cNvPr id="0" name=""/>
        <dsp:cNvSpPr/>
      </dsp:nvSpPr>
      <dsp:spPr>
        <a:xfrm rot="5400000">
          <a:off x="-123198" y="861686"/>
          <a:ext cx="821324" cy="574927"/>
        </a:xfrm>
        <a:prstGeom prst="chevron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1587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2.</a:t>
          </a:r>
        </a:p>
      </dsp:txBody>
      <dsp:txXfrm rot="-5400000">
        <a:off x="1" y="1025952"/>
        <a:ext cx="574927" cy="246397"/>
      </dsp:txXfrm>
    </dsp:sp>
    <dsp:sp modelId="{CBAB4795-8689-42CB-A9B3-5196D82B6B08}">
      <dsp:nvSpPr>
        <dsp:cNvPr id="0" name=""/>
        <dsp:cNvSpPr/>
      </dsp:nvSpPr>
      <dsp:spPr>
        <a:xfrm rot="5400000">
          <a:off x="2800177" y="-1486761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Sueldos, Aux transporte VS personas</a:t>
          </a:r>
        </a:p>
      </dsp:txBody>
      <dsp:txXfrm rot="-5400000">
        <a:off x="574928" y="764549"/>
        <a:ext cx="4958299" cy="481738"/>
      </dsp:txXfrm>
    </dsp:sp>
    <dsp:sp modelId="{B2251261-0E6C-4AC4-A27F-F02D9AF074AB}">
      <dsp:nvSpPr>
        <dsp:cNvPr id="0" name=""/>
        <dsp:cNvSpPr/>
      </dsp:nvSpPr>
      <dsp:spPr>
        <a:xfrm rot="5400000">
          <a:off x="-123198" y="1599180"/>
          <a:ext cx="821324" cy="574927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587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3.</a:t>
          </a:r>
        </a:p>
      </dsp:txBody>
      <dsp:txXfrm rot="-5400000">
        <a:off x="1" y="1763446"/>
        <a:ext cx="574927" cy="246397"/>
      </dsp:txXfrm>
    </dsp:sp>
    <dsp:sp modelId="{2337D63B-0883-4117-8349-DC4121A935B2}">
      <dsp:nvSpPr>
        <dsp:cNvPr id="0" name=""/>
        <dsp:cNvSpPr/>
      </dsp:nvSpPr>
      <dsp:spPr>
        <a:xfrm rot="5400000">
          <a:off x="2800177" y="-749268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Descuentos obligatorios VS personas</a:t>
          </a:r>
        </a:p>
      </dsp:txBody>
      <dsp:txXfrm rot="-5400000">
        <a:off x="574928" y="1502042"/>
        <a:ext cx="4958299" cy="481738"/>
      </dsp:txXfrm>
    </dsp:sp>
    <dsp:sp modelId="{7CC70790-7A07-4DF1-8F19-952DF32D55B3}">
      <dsp:nvSpPr>
        <dsp:cNvPr id="0" name=""/>
        <dsp:cNvSpPr/>
      </dsp:nvSpPr>
      <dsp:spPr>
        <a:xfrm rot="5400000">
          <a:off x="-123198" y="2336673"/>
          <a:ext cx="821324" cy="574927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587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4.</a:t>
          </a:r>
        </a:p>
      </dsp:txBody>
      <dsp:txXfrm rot="-5400000">
        <a:off x="1" y="2500939"/>
        <a:ext cx="574927" cy="246397"/>
      </dsp:txXfrm>
    </dsp:sp>
    <dsp:sp modelId="{D9F1C445-D1FD-4A14-8D08-DB98ED6C3462}">
      <dsp:nvSpPr>
        <dsp:cNvPr id="0" name=""/>
        <dsp:cNvSpPr/>
      </dsp:nvSpPr>
      <dsp:spPr>
        <a:xfrm rot="5400000">
          <a:off x="2800177" y="-11774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Descuentos Parafiscales VS Personas</a:t>
          </a:r>
        </a:p>
      </dsp:txBody>
      <dsp:txXfrm rot="-5400000">
        <a:off x="574928" y="2239537"/>
        <a:ext cx="4958299" cy="481738"/>
      </dsp:txXfrm>
    </dsp:sp>
    <dsp:sp modelId="{2041466A-FAC0-4D7F-9372-466C6D94245C}">
      <dsp:nvSpPr>
        <dsp:cNvPr id="0" name=""/>
        <dsp:cNvSpPr/>
      </dsp:nvSpPr>
      <dsp:spPr>
        <a:xfrm rot="5400000">
          <a:off x="-123198" y="3074167"/>
          <a:ext cx="821324" cy="574927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587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>
              <a:solidFill>
                <a:schemeClr val="bg1"/>
              </a:solidFill>
            </a:rPr>
            <a:t>5. </a:t>
          </a:r>
          <a:endParaRPr lang="es-CO" sz="1700" kern="1200" dirty="0">
            <a:solidFill>
              <a:schemeClr val="bg1"/>
            </a:solidFill>
          </a:endParaRPr>
        </a:p>
      </dsp:txBody>
      <dsp:txXfrm rot="-5400000">
        <a:off x="1" y="3238433"/>
        <a:ext cx="574927" cy="246397"/>
      </dsp:txXfrm>
    </dsp:sp>
    <dsp:sp modelId="{01A2DCA7-B8C0-4579-BE6C-84C4161B09DA}">
      <dsp:nvSpPr>
        <dsp:cNvPr id="0" name=""/>
        <dsp:cNvSpPr/>
      </dsp:nvSpPr>
      <dsp:spPr>
        <a:xfrm rot="5400000">
          <a:off x="2800177" y="725718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Recargos VS personas</a:t>
          </a:r>
        </a:p>
      </dsp:txBody>
      <dsp:txXfrm rot="-5400000">
        <a:off x="574928" y="2977029"/>
        <a:ext cx="4958299" cy="481738"/>
      </dsp:txXfrm>
    </dsp:sp>
    <dsp:sp modelId="{A9DBFBC5-7AFE-4983-91A9-C7F0972B5EE1}">
      <dsp:nvSpPr>
        <dsp:cNvPr id="0" name=""/>
        <dsp:cNvSpPr/>
      </dsp:nvSpPr>
      <dsp:spPr>
        <a:xfrm rot="5400000">
          <a:off x="-123198" y="3811661"/>
          <a:ext cx="821324" cy="574927"/>
        </a:xfrm>
        <a:prstGeom prst="chevron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1587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>
              <a:solidFill>
                <a:schemeClr val="bg1"/>
              </a:solidFill>
            </a:rPr>
            <a:t>6.</a:t>
          </a:r>
          <a:endParaRPr lang="es-CO" sz="1700" kern="1200" dirty="0">
            <a:solidFill>
              <a:schemeClr val="bg1"/>
            </a:solidFill>
          </a:endParaRPr>
        </a:p>
      </dsp:txBody>
      <dsp:txXfrm rot="-5400000">
        <a:off x="1" y="3975927"/>
        <a:ext cx="574927" cy="246397"/>
      </dsp:txXfrm>
    </dsp:sp>
    <dsp:sp modelId="{B7BB1B53-3964-4C93-80AC-1A8E06425976}">
      <dsp:nvSpPr>
        <dsp:cNvPr id="0" name=""/>
        <dsp:cNvSpPr/>
      </dsp:nvSpPr>
      <dsp:spPr>
        <a:xfrm rot="5400000">
          <a:off x="2800177" y="1463212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Total Deducciones VS Personas</a:t>
          </a:r>
        </a:p>
      </dsp:txBody>
      <dsp:txXfrm rot="-5400000">
        <a:off x="574928" y="3714523"/>
        <a:ext cx="4958299" cy="481738"/>
      </dsp:txXfrm>
    </dsp:sp>
    <dsp:sp modelId="{1D6D6B6E-8B3D-4592-86CE-9E24A2BE27FB}">
      <dsp:nvSpPr>
        <dsp:cNvPr id="0" name=""/>
        <dsp:cNvSpPr/>
      </dsp:nvSpPr>
      <dsp:spPr>
        <a:xfrm rot="5400000">
          <a:off x="-123198" y="4549154"/>
          <a:ext cx="821324" cy="574927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>
              <a:solidFill>
                <a:schemeClr val="bg1"/>
              </a:solidFill>
            </a:rPr>
            <a:t>7.</a:t>
          </a:r>
          <a:endParaRPr lang="es-CO" sz="1700" kern="1200" dirty="0">
            <a:solidFill>
              <a:schemeClr val="bg1"/>
            </a:solidFill>
          </a:endParaRPr>
        </a:p>
      </dsp:txBody>
      <dsp:txXfrm rot="-5400000">
        <a:off x="1" y="4713420"/>
        <a:ext cx="574927" cy="246397"/>
      </dsp:txXfrm>
    </dsp:sp>
    <dsp:sp modelId="{DEFAEB35-CF27-4DF6-B96F-B7926C1D4E9A}">
      <dsp:nvSpPr>
        <dsp:cNvPr id="0" name=""/>
        <dsp:cNvSpPr/>
      </dsp:nvSpPr>
      <dsp:spPr>
        <a:xfrm rot="5400000">
          <a:off x="2800177" y="2200705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Total a Pagar VS Personas</a:t>
          </a:r>
        </a:p>
      </dsp:txBody>
      <dsp:txXfrm rot="-5400000">
        <a:off x="574928" y="4452016"/>
        <a:ext cx="4958299" cy="481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95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23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80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294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96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15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05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11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0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9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8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8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631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7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3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F60C-26E6-49C5-A95C-4C56547308E8}" type="datetimeFigureOut">
              <a:rPr lang="es-CO" smtClean="0"/>
              <a:t>11/04/2019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7696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rramientasdecomunicaciondess.blogspot.com/2019/04/proyecto-final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ki.com/site/pickup?scid=15419019&amp;chsm=dff168d743c1775358e176f1bb1d3dfe" TargetMode="External"/><Relationship Id="rId2" Type="http://schemas.openxmlformats.org/officeDocument/2006/relationships/hyperlink" Target="https://www.voki.com/site/pickup?scid=15411138&amp;chsm=beb470f0b8b4615b5973e1a594caf69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oki.com/site/pickup?scid=15419199&amp;chsm=fdf9664d707b72d50d0182e6e0ffcb2d" TargetMode="External"/><Relationship Id="rId5" Type="http://schemas.openxmlformats.org/officeDocument/2006/relationships/hyperlink" Target="https://www.voki.com/site/pickup?scid=15419196&amp;chsm=979510a8483765cedca112e2d82ddad6" TargetMode="External"/><Relationship Id="rId4" Type="http://schemas.openxmlformats.org/officeDocument/2006/relationships/hyperlink" Target="https://www.voki.com/site/pickup?scid=15419058&amp;chsm=f4bbc31a728a67b159262791277d7bb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ki.com/vp-editor/preview_export/impress.php?VpID=12485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D509E-9D05-4D15-82A1-C47A51D4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s-CO" sz="5400" dirty="0">
                <a:solidFill>
                  <a:srgbClr val="FFFFFF"/>
                </a:solidFill>
              </a:rPr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B5C49-D7D5-4F46-9195-8B6DCE30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52986"/>
            <a:ext cx="7136760" cy="15261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1700" dirty="0">
                <a:solidFill>
                  <a:srgbClr val="FFFFFF"/>
                </a:solidFill>
              </a:rPr>
              <a:t>Diana efigenia siachoque </a:t>
            </a:r>
            <a:r>
              <a:rPr lang="es-CO" sz="1700" dirty="0" err="1">
                <a:solidFill>
                  <a:srgbClr val="FFFFFF"/>
                </a:solidFill>
              </a:rPr>
              <a:t>siachoque</a:t>
            </a:r>
            <a:endParaRPr lang="es-CO" sz="1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s-CO" sz="1700" dirty="0">
                <a:solidFill>
                  <a:srgbClr val="FFFFFF"/>
                </a:solidFill>
              </a:rPr>
              <a:t>Modulo introductorio</a:t>
            </a:r>
          </a:p>
          <a:p>
            <a:pPr>
              <a:lnSpc>
                <a:spcPct val="110000"/>
              </a:lnSpc>
            </a:pPr>
            <a:r>
              <a:rPr lang="es-CO" sz="1700" dirty="0">
                <a:solidFill>
                  <a:srgbClr val="FFFFFF"/>
                </a:solidFill>
              </a:rPr>
              <a:t>Fundación universitaria san mateo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12690D-4CC3-4633-9690-4DD2EB896EE6}"/>
              </a:ext>
            </a:extLst>
          </p:cNvPr>
          <p:cNvSpPr txBox="1"/>
          <p:nvPr/>
        </p:nvSpPr>
        <p:spPr>
          <a:xfrm>
            <a:off x="7851571" y="1125511"/>
            <a:ext cx="317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u="sng" dirty="0">
                <a:hlinkClick r:id="rId3"/>
              </a:rPr>
              <a:t>https://herramientasdecomunicaciondess.blogspot.com/2019/04/proyecto-final.html</a:t>
            </a:r>
            <a:endParaRPr lang="es-CO" dirty="0"/>
          </a:p>
          <a:p>
            <a:r>
              <a:rPr lang="es-CO" dirty="0"/>
              <a:t>Enlace del Blog proyecto final</a:t>
            </a:r>
          </a:p>
        </p:txBody>
      </p:sp>
    </p:spTree>
    <p:extLst>
      <p:ext uri="{BB962C8B-B14F-4D97-AF65-F5344CB8AC3E}">
        <p14:creationId xmlns:p14="http://schemas.microsoft.com/office/powerpoint/2010/main" val="274400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2878-03F6-4B65-A492-7E6B9DFE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 Inserción de un recurso </a:t>
            </a:r>
            <a:r>
              <a:rPr lang="es-MX" dirty="0" err="1"/>
              <a:t>Voki</a:t>
            </a:r>
            <a:r>
              <a:rPr lang="es-MX" dirty="0"/>
              <a:t>.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485F4E-035C-4AD5-8573-7C8B3964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761330"/>
            <a:ext cx="4649783" cy="823912"/>
          </a:xfrm>
        </p:spPr>
        <p:txBody>
          <a:bodyPr/>
          <a:lstStyle/>
          <a:p>
            <a:r>
              <a:rPr lang="es-CO" dirty="0"/>
              <a:t>PREGUNTAS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3FD888-17D1-4DEA-9611-D31250F4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585243"/>
            <a:ext cx="4878391" cy="3205956"/>
          </a:xfrm>
        </p:spPr>
        <p:txBody>
          <a:bodyPr>
            <a:noAutofit/>
          </a:bodyPr>
          <a:lstStyle/>
          <a:p>
            <a:r>
              <a:rPr lang="es-CO" sz="3600" u="sng" dirty="0">
                <a:highlight>
                  <a:srgbClr val="FFFF00"/>
                </a:highlight>
                <a:hlinkClick r:id="rId2"/>
              </a:rPr>
              <a:t>https://www.voki.com/site/pickup?scid=15411138&amp;chsm=beb470f0b8b4615b5973e1a594caf69f</a:t>
            </a:r>
            <a:r>
              <a:rPr lang="es-CO" sz="3600" u="sng" dirty="0">
                <a:highlight>
                  <a:srgbClr val="FFFF00"/>
                </a:highlight>
              </a:rPr>
              <a:t> </a:t>
            </a:r>
            <a:endParaRPr lang="es-CO" sz="3600" dirty="0">
              <a:highlight>
                <a:srgbClr val="FFFF00"/>
              </a:highlight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968561-C315-416C-9986-93543BA9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9" y="1761330"/>
            <a:ext cx="4646602" cy="823912"/>
          </a:xfrm>
        </p:spPr>
        <p:txBody>
          <a:bodyPr/>
          <a:lstStyle/>
          <a:p>
            <a:r>
              <a:rPr lang="es-CO" dirty="0"/>
              <a:t>Respuestas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B21908C-C939-4157-9784-0BE7154BC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85243"/>
            <a:ext cx="5304183" cy="3974584"/>
          </a:xfrm>
        </p:spPr>
        <p:txBody>
          <a:bodyPr>
            <a:normAutofit fontScale="92500" lnSpcReduction="10000"/>
          </a:bodyPr>
          <a:lstStyle/>
          <a:p>
            <a:r>
              <a:rPr lang="es-CO" sz="2000" u="sng" dirty="0">
                <a:highlight>
                  <a:srgbClr val="FFFF00"/>
                </a:highlight>
                <a:hlinkClick r:id="rId3"/>
              </a:rPr>
              <a:t>https://www.voki.com/site/pickup?scid=15419019&amp;chsm=dff168d743c1775358e176f1bb1d3dfe</a:t>
            </a:r>
            <a:endParaRPr lang="es-CO" sz="2000" dirty="0">
              <a:highlight>
                <a:srgbClr val="FFFF00"/>
              </a:highlight>
            </a:endParaRPr>
          </a:p>
          <a:p>
            <a:r>
              <a:rPr lang="es-CO" sz="2000" u="sng" dirty="0">
                <a:highlight>
                  <a:srgbClr val="FFFF00"/>
                </a:highlight>
                <a:hlinkClick r:id="rId4"/>
              </a:rPr>
              <a:t>https://www.voki.com/site/pickup?scid=15419058&amp;chsm=f4bbc31a728a67b159262791277d7bb9</a:t>
            </a:r>
            <a:endParaRPr lang="es-CO" sz="2000" dirty="0">
              <a:highlight>
                <a:srgbClr val="FFFF00"/>
              </a:highlight>
            </a:endParaRPr>
          </a:p>
          <a:p>
            <a:r>
              <a:rPr lang="es-CO" sz="2000" u="sng" dirty="0">
                <a:highlight>
                  <a:srgbClr val="FFFF00"/>
                </a:highlight>
                <a:hlinkClick r:id="rId5"/>
              </a:rPr>
              <a:t>https://www.voki.com/site/pickup?scid=15419196&amp;chsm=979510a8483765cedca112e2d82ddad6</a:t>
            </a:r>
            <a:endParaRPr lang="es-CO" sz="2000" dirty="0">
              <a:highlight>
                <a:srgbClr val="FFFF00"/>
              </a:highlight>
            </a:endParaRPr>
          </a:p>
          <a:p>
            <a:r>
              <a:rPr lang="es-CO" sz="2000" u="sng" dirty="0">
                <a:highlight>
                  <a:srgbClr val="FFFF00"/>
                </a:highlight>
                <a:hlinkClick r:id="rId6"/>
              </a:rPr>
              <a:t>https://www.voki.com/site/pickup?scid=15419199&amp;chsm=fdf9664d707b72d50d0182e6e0ffcb2d</a:t>
            </a:r>
            <a:endParaRPr lang="es-CO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30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08634-0B3D-472A-AF78-7F7D9953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6. Una nómina utilizando una hoja de cálculo y presentando el informe en un documento Word.</a:t>
            </a:r>
            <a:endParaRPr lang="es-CO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6EEF081-534F-4D07-93B5-92AB9A6A3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70248"/>
              </p:ext>
            </p:extLst>
          </p:nvPr>
        </p:nvGraphicFramePr>
        <p:xfrm>
          <a:off x="420688" y="1849438"/>
          <a:ext cx="11647487" cy="488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12258693" imgH="6991302" progId="Excel.Sheet.12">
                  <p:embed/>
                </p:oleObj>
              </mc:Choice>
              <mc:Fallback>
                <p:oleObj name="Worksheet" r:id="rId3" imgW="12258693" imgH="69913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688" y="1849438"/>
                        <a:ext cx="11647487" cy="488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7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EEC15BB-48C9-464B-B433-412E1ACAE3F3}"/>
              </a:ext>
            </a:extLst>
          </p:cNvPr>
          <p:cNvSpPr/>
          <p:nvPr/>
        </p:nvSpPr>
        <p:spPr>
          <a:xfrm>
            <a:off x="773724" y="1613741"/>
            <a:ext cx="4407876" cy="457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s-CO" altLang="es-CO" sz="2800" dirty="0"/>
              <a:t>La Empresa Diana Efigenia Siachoque S.A.S. tiene 10 empleados, y presentaremos detalladamente los salarios básicos, días laborados, sueldo, auxilio de transporte si aplica; deducciones obligatorias, recargos, parafiscales si aplica y el total de sus deducciones y de sus ingresos mensuales que para este caso es el del mes de Marzo de 2019.</a:t>
            </a:r>
          </a:p>
        </p:txBody>
      </p:sp>
      <p:graphicFrame>
        <p:nvGraphicFramePr>
          <p:cNvPr id="4" name="Marcador de contenido 15">
            <a:extLst>
              <a:ext uri="{FF2B5EF4-FFF2-40B4-BE49-F238E27FC236}">
                <a16:creationId xmlns:a16="http://schemas.microsoft.com/office/drawing/2014/main" id="{AB91C50A-BB1C-440E-BE30-FAC7F58F1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723132"/>
              </p:ext>
            </p:extLst>
          </p:nvPr>
        </p:nvGraphicFramePr>
        <p:xfrm>
          <a:off x="5858988" y="1341473"/>
          <a:ext cx="555928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B9247A3-8717-4256-800F-4E129B714033}"/>
              </a:ext>
            </a:extLst>
          </p:cNvPr>
          <p:cNvSpPr/>
          <p:nvPr/>
        </p:nvSpPr>
        <p:spPr>
          <a:xfrm>
            <a:off x="1195754" y="231704"/>
            <a:ext cx="10222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6. Una nómina utilizando una hoja de cálculo y presentando el informe en un documento Word.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59789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D3D05AC-818C-4E92-8623-82D65ADFA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74702"/>
              </p:ext>
            </p:extLst>
          </p:nvPr>
        </p:nvGraphicFramePr>
        <p:xfrm>
          <a:off x="224852" y="329783"/>
          <a:ext cx="11602387" cy="5996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866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E9ED2D1-B5A6-42B9-9A48-7DB806641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4737"/>
              </p:ext>
            </p:extLst>
          </p:nvPr>
        </p:nvGraphicFramePr>
        <p:xfrm>
          <a:off x="281354" y="330914"/>
          <a:ext cx="11558954" cy="616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195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31E49B3-0330-4307-9337-F7B64C521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349098"/>
              </p:ext>
            </p:extLst>
          </p:nvPr>
        </p:nvGraphicFramePr>
        <p:xfrm>
          <a:off x="304800" y="334252"/>
          <a:ext cx="11540836" cy="6024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027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6CC7BBDA-36DC-4065-B04A-DFF1E3984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716172"/>
              </p:ext>
            </p:extLst>
          </p:nvPr>
        </p:nvGraphicFramePr>
        <p:xfrm>
          <a:off x="281354" y="292369"/>
          <a:ext cx="11535508" cy="620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97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4529B50-B268-4EB0-AA14-94C2CF8E2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49430"/>
              </p:ext>
            </p:extLst>
          </p:nvPr>
        </p:nvGraphicFramePr>
        <p:xfrm>
          <a:off x="263872" y="244902"/>
          <a:ext cx="11498637" cy="61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061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2F917FB-513F-4336-BD9F-4C90354F3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658281"/>
              </p:ext>
            </p:extLst>
          </p:nvPr>
        </p:nvGraphicFramePr>
        <p:xfrm>
          <a:off x="257906" y="316339"/>
          <a:ext cx="11582401" cy="615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70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B5D3E2D-1123-43EC-B85D-8942C296C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073537"/>
              </p:ext>
            </p:extLst>
          </p:nvPr>
        </p:nvGraphicFramePr>
        <p:xfrm>
          <a:off x="281354" y="335922"/>
          <a:ext cx="11558954" cy="611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33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2E532-AF6C-422A-B4AE-104C1CBB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Actividades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157F221-871F-436C-A41F-39E8C8BCD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614974"/>
              </p:ext>
            </p:extLst>
          </p:nvPr>
        </p:nvGraphicFramePr>
        <p:xfrm>
          <a:off x="439048" y="1968247"/>
          <a:ext cx="11328882" cy="451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17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C02CD-633A-4BBD-BC1F-215306AB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>
                <a:highlight>
                  <a:srgbClr val="FFFF00"/>
                </a:highlight>
                <a:hlinkClick r:id="rId2"/>
              </a:rPr>
              <a:t>http://www.voki.com/vp-editor/preview_export/impress.php?VpID=1248522</a:t>
            </a:r>
            <a:endParaRPr lang="es-CO" sz="3200" dirty="0">
              <a:highlight>
                <a:srgbClr val="FFFF00"/>
              </a:highlight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F5A0A6-725A-43C9-9597-DCB2830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 fontScale="90000"/>
          </a:bodyPr>
          <a:lstStyle/>
          <a:p>
            <a:r>
              <a:rPr lang="es-MX" dirty="0"/>
              <a:t>7. Presentación en línea de las tablas estadísticas de la información de la nómina.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189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Diagram 7">
            <a:extLst>
              <a:ext uri="{FF2B5EF4-FFF2-40B4-BE49-F238E27FC236}">
                <a16:creationId xmlns:a16="http://schemas.microsoft.com/office/drawing/2014/main" id="{55E8130D-D7C0-4B3D-B775-D8D9429F3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557089"/>
              </p:ext>
            </p:extLst>
          </p:nvPr>
        </p:nvGraphicFramePr>
        <p:xfrm>
          <a:off x="162027" y="590550"/>
          <a:ext cx="12073179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3" name="Group 28">
            <a:extLst>
              <a:ext uri="{FF2B5EF4-FFF2-40B4-BE49-F238E27FC236}">
                <a16:creationId xmlns:a16="http://schemas.microsoft.com/office/drawing/2014/main" id="{7425A3D0-D9FD-494C-9283-A70C9E93770C}"/>
              </a:ext>
            </a:extLst>
          </p:cNvPr>
          <p:cNvGrpSpPr/>
          <p:nvPr/>
        </p:nvGrpSpPr>
        <p:grpSpPr>
          <a:xfrm>
            <a:off x="64868" y="4133744"/>
            <a:ext cx="1011918" cy="1625054"/>
            <a:chOff x="1379476" y="3717032"/>
            <a:chExt cx="792088" cy="1369765"/>
          </a:xfrm>
        </p:grpSpPr>
        <p:cxnSp>
          <p:nvCxnSpPr>
            <p:cNvPr id="94" name="Straight Connector 9">
              <a:extLst>
                <a:ext uri="{FF2B5EF4-FFF2-40B4-BE49-F238E27FC236}">
                  <a16:creationId xmlns:a16="http://schemas.microsoft.com/office/drawing/2014/main" id="{B62BA86B-FF4A-4A62-A2B2-2BCC93D23564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10">
              <a:extLst>
                <a:ext uri="{FF2B5EF4-FFF2-40B4-BE49-F238E27FC236}">
                  <a16:creationId xmlns:a16="http://schemas.microsoft.com/office/drawing/2014/main" id="{AC661BFB-4383-451D-BC65-5B8096528482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11">
              <a:extLst>
                <a:ext uri="{FF2B5EF4-FFF2-40B4-BE49-F238E27FC236}">
                  <a16:creationId xmlns:a16="http://schemas.microsoft.com/office/drawing/2014/main" id="{5D985A02-0E95-4D8A-9BBA-6A397F679BA9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D3E50"/>
                  </a:solidFill>
                  <a:latin typeface="FontAwesome" pitchFamily="2" charset="0"/>
                </a:rPr>
                <a:t>1</a:t>
              </a:r>
            </a:p>
          </p:txBody>
        </p:sp>
      </p:grpSp>
      <p:grpSp>
        <p:nvGrpSpPr>
          <p:cNvPr id="97" name="Group 22">
            <a:extLst>
              <a:ext uri="{FF2B5EF4-FFF2-40B4-BE49-F238E27FC236}">
                <a16:creationId xmlns:a16="http://schemas.microsoft.com/office/drawing/2014/main" id="{26AFCE73-1A53-4279-9F8C-A9B161E0FA8B}"/>
              </a:ext>
            </a:extLst>
          </p:cNvPr>
          <p:cNvGrpSpPr/>
          <p:nvPr/>
        </p:nvGrpSpPr>
        <p:grpSpPr>
          <a:xfrm>
            <a:off x="2405094" y="1689242"/>
            <a:ext cx="946700" cy="1696144"/>
            <a:chOff x="2570677" y="3717032"/>
            <a:chExt cx="792088" cy="1369765"/>
          </a:xfrm>
        </p:grpSpPr>
        <p:cxnSp>
          <p:nvCxnSpPr>
            <p:cNvPr id="98" name="Straight Connector 14">
              <a:extLst>
                <a:ext uri="{FF2B5EF4-FFF2-40B4-BE49-F238E27FC236}">
                  <a16:creationId xmlns:a16="http://schemas.microsoft.com/office/drawing/2014/main" id="{410F771A-7B62-43F1-9DC2-2916235B55E6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15">
              <a:extLst>
                <a:ext uri="{FF2B5EF4-FFF2-40B4-BE49-F238E27FC236}">
                  <a16:creationId xmlns:a16="http://schemas.microsoft.com/office/drawing/2014/main" id="{9FEA94EE-0E24-42DC-AE27-97F947512C96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21">
              <a:extLst>
                <a:ext uri="{FF2B5EF4-FFF2-40B4-BE49-F238E27FC236}">
                  <a16:creationId xmlns:a16="http://schemas.microsoft.com/office/drawing/2014/main" id="{7E84F86F-8D2D-4695-9F05-259CB7369311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8D44AD"/>
                  </a:solidFill>
                  <a:latin typeface="FontAwesome" pitchFamily="2" charset="0"/>
                </a:rPr>
                <a:t>2</a:t>
              </a:r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A5BA272F-2992-46B7-99B8-3CD60154CEF1}"/>
              </a:ext>
            </a:extLst>
          </p:cNvPr>
          <p:cNvGrpSpPr/>
          <p:nvPr/>
        </p:nvGrpSpPr>
        <p:grpSpPr>
          <a:xfrm>
            <a:off x="3914877" y="4105620"/>
            <a:ext cx="927346" cy="1653178"/>
            <a:chOff x="1379476" y="3717032"/>
            <a:chExt cx="792088" cy="1369765"/>
          </a:xfrm>
        </p:grpSpPr>
        <p:cxnSp>
          <p:nvCxnSpPr>
            <p:cNvPr id="102" name="Straight Connector 30">
              <a:extLst>
                <a:ext uri="{FF2B5EF4-FFF2-40B4-BE49-F238E27FC236}">
                  <a16:creationId xmlns:a16="http://schemas.microsoft.com/office/drawing/2014/main" id="{42BD21F5-02F8-46A0-9DD7-E6E64C55DEF6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31">
              <a:extLst>
                <a:ext uri="{FF2B5EF4-FFF2-40B4-BE49-F238E27FC236}">
                  <a16:creationId xmlns:a16="http://schemas.microsoft.com/office/drawing/2014/main" id="{7593FB08-2A47-47EC-AFAF-F2E3D90470DA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F0D69DBD-9C47-443C-BA52-4FA375816CC8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97FB8"/>
                  </a:solidFill>
                  <a:latin typeface="FontAwesome" pitchFamily="2" charset="0"/>
                </a:rPr>
                <a:t>3</a:t>
              </a:r>
            </a:p>
          </p:txBody>
        </p:sp>
      </p:grpSp>
      <p:grpSp>
        <p:nvGrpSpPr>
          <p:cNvPr id="105" name="Group 33">
            <a:extLst>
              <a:ext uri="{FF2B5EF4-FFF2-40B4-BE49-F238E27FC236}">
                <a16:creationId xmlns:a16="http://schemas.microsoft.com/office/drawing/2014/main" id="{3645D82D-6BB5-4199-BD2E-E722168932A9}"/>
              </a:ext>
            </a:extLst>
          </p:cNvPr>
          <p:cNvGrpSpPr/>
          <p:nvPr/>
        </p:nvGrpSpPr>
        <p:grpSpPr>
          <a:xfrm>
            <a:off x="6423886" y="1689242"/>
            <a:ext cx="946700" cy="1696143"/>
            <a:chOff x="2570677" y="3717032"/>
            <a:chExt cx="792088" cy="1369765"/>
          </a:xfrm>
        </p:grpSpPr>
        <p:cxnSp>
          <p:nvCxnSpPr>
            <p:cNvPr id="106" name="Straight Connector 34">
              <a:extLst>
                <a:ext uri="{FF2B5EF4-FFF2-40B4-BE49-F238E27FC236}">
                  <a16:creationId xmlns:a16="http://schemas.microsoft.com/office/drawing/2014/main" id="{E3AC1006-9DE0-478C-9FBA-A4A3504CD08D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35">
              <a:extLst>
                <a:ext uri="{FF2B5EF4-FFF2-40B4-BE49-F238E27FC236}">
                  <a16:creationId xmlns:a16="http://schemas.microsoft.com/office/drawing/2014/main" id="{130AF973-8FF5-4129-92BD-6D2CC14E9799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36">
              <a:extLst>
                <a:ext uri="{FF2B5EF4-FFF2-40B4-BE49-F238E27FC236}">
                  <a16:creationId xmlns:a16="http://schemas.microsoft.com/office/drawing/2014/main" id="{71BBBA02-DE5A-4383-8BC2-B52661B689BD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7AE61"/>
                  </a:solidFill>
                  <a:latin typeface="FontAwesome" pitchFamily="2" charset="0"/>
                </a:rPr>
                <a:t>4</a:t>
              </a:r>
            </a:p>
          </p:txBody>
        </p:sp>
      </p:grpSp>
      <p:grpSp>
        <p:nvGrpSpPr>
          <p:cNvPr id="109" name="Group 37">
            <a:extLst>
              <a:ext uri="{FF2B5EF4-FFF2-40B4-BE49-F238E27FC236}">
                <a16:creationId xmlns:a16="http://schemas.microsoft.com/office/drawing/2014/main" id="{C0EBB4BA-0714-41A3-A796-E747D31E5361}"/>
              </a:ext>
            </a:extLst>
          </p:cNvPr>
          <p:cNvGrpSpPr/>
          <p:nvPr/>
        </p:nvGrpSpPr>
        <p:grpSpPr>
          <a:xfrm>
            <a:off x="7810092" y="4133804"/>
            <a:ext cx="900208" cy="1565965"/>
            <a:chOff x="1379476" y="3717032"/>
            <a:chExt cx="792088" cy="1369765"/>
          </a:xfrm>
        </p:grpSpPr>
        <p:cxnSp>
          <p:nvCxnSpPr>
            <p:cNvPr id="110" name="Straight Connector 38">
              <a:extLst>
                <a:ext uri="{FF2B5EF4-FFF2-40B4-BE49-F238E27FC236}">
                  <a16:creationId xmlns:a16="http://schemas.microsoft.com/office/drawing/2014/main" id="{28666B14-222C-4FE0-8FCF-5E2E56D4A3EB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39">
              <a:extLst>
                <a:ext uri="{FF2B5EF4-FFF2-40B4-BE49-F238E27FC236}">
                  <a16:creationId xmlns:a16="http://schemas.microsoft.com/office/drawing/2014/main" id="{16EE7BC5-4BBE-463C-96D2-24BF56ED880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0">
              <a:extLst>
                <a:ext uri="{FF2B5EF4-FFF2-40B4-BE49-F238E27FC236}">
                  <a16:creationId xmlns:a16="http://schemas.microsoft.com/office/drawing/2014/main" id="{90FE5658-F5B5-4A49-862E-1F4018F25CE3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E84C3D"/>
                  </a:solidFill>
                  <a:latin typeface="FontAwesome" pitchFamily="2" charset="0"/>
                </a:rPr>
                <a:t>5</a:t>
              </a:r>
            </a:p>
          </p:txBody>
        </p:sp>
      </p:grpSp>
      <p:grpSp>
        <p:nvGrpSpPr>
          <p:cNvPr id="113" name="Group 41">
            <a:extLst>
              <a:ext uri="{FF2B5EF4-FFF2-40B4-BE49-F238E27FC236}">
                <a16:creationId xmlns:a16="http://schemas.microsoft.com/office/drawing/2014/main" id="{2E63A211-C555-449F-9A1B-902F01660BF9}"/>
              </a:ext>
            </a:extLst>
          </p:cNvPr>
          <p:cNvGrpSpPr/>
          <p:nvPr/>
        </p:nvGrpSpPr>
        <p:grpSpPr>
          <a:xfrm>
            <a:off x="10423266" y="1781952"/>
            <a:ext cx="905010" cy="1588797"/>
            <a:chOff x="2570677" y="3717032"/>
            <a:chExt cx="792088" cy="1369765"/>
          </a:xfrm>
        </p:grpSpPr>
        <p:cxnSp>
          <p:nvCxnSpPr>
            <p:cNvPr id="114" name="Straight Connector 42">
              <a:extLst>
                <a:ext uri="{FF2B5EF4-FFF2-40B4-BE49-F238E27FC236}">
                  <a16:creationId xmlns:a16="http://schemas.microsoft.com/office/drawing/2014/main" id="{CFDFA385-BF18-48DD-A29A-709CEC561C8F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43">
              <a:extLst>
                <a:ext uri="{FF2B5EF4-FFF2-40B4-BE49-F238E27FC236}">
                  <a16:creationId xmlns:a16="http://schemas.microsoft.com/office/drawing/2014/main" id="{9702ACA1-D362-45E0-95B7-DA429CB5B0CC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44">
              <a:extLst>
                <a:ext uri="{FF2B5EF4-FFF2-40B4-BE49-F238E27FC236}">
                  <a16:creationId xmlns:a16="http://schemas.microsoft.com/office/drawing/2014/main" id="{F3D6FBDE-79EE-4A50-A25D-318135BE5098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39C11"/>
                  </a:solidFill>
                  <a:latin typeface="FontAwesome" pitchFamily="2" charset="0"/>
                </a:rPr>
                <a:t>6</a:t>
              </a:r>
            </a:p>
          </p:txBody>
        </p:sp>
      </p:grpSp>
      <p:grpSp>
        <p:nvGrpSpPr>
          <p:cNvPr id="117" name="Group 47">
            <a:extLst>
              <a:ext uri="{FF2B5EF4-FFF2-40B4-BE49-F238E27FC236}">
                <a16:creationId xmlns:a16="http://schemas.microsoft.com/office/drawing/2014/main" id="{5796C679-EB59-4F57-933C-60DD5775458C}"/>
              </a:ext>
            </a:extLst>
          </p:cNvPr>
          <p:cNvGrpSpPr/>
          <p:nvPr/>
        </p:nvGrpSpPr>
        <p:grpSpPr>
          <a:xfrm>
            <a:off x="1083338" y="4531528"/>
            <a:ext cx="1986130" cy="1107845"/>
            <a:chOff x="1071320" y="5111714"/>
            <a:chExt cx="1694888" cy="976587"/>
          </a:xfrm>
        </p:grpSpPr>
        <p:sp>
          <p:nvSpPr>
            <p:cNvPr id="118" name="TextBox 45">
              <a:extLst>
                <a:ext uri="{FF2B5EF4-FFF2-40B4-BE49-F238E27FC236}">
                  <a16:creationId xmlns:a16="http://schemas.microsoft.com/office/drawing/2014/main" id="{30E45348-5601-47AE-9D19-8084772EA891}"/>
                </a:ext>
              </a:extLst>
            </p:cNvPr>
            <p:cNvSpPr txBox="1"/>
            <p:nvPr/>
          </p:nvSpPr>
          <p:spPr>
            <a:xfrm>
              <a:off x="1071321" y="5111714"/>
              <a:ext cx="886536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FEXADE</a:t>
              </a:r>
            </a:p>
          </p:txBody>
        </p:sp>
        <p:sp>
          <p:nvSpPr>
            <p:cNvPr id="119" name="TextBox 46">
              <a:extLst>
                <a:ext uri="{FF2B5EF4-FFF2-40B4-BE49-F238E27FC236}">
                  <a16:creationId xmlns:a16="http://schemas.microsoft.com/office/drawing/2014/main" id="{6ADF47FA-1B6D-445E-8434-B49288FDB36B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65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Nace la fundación para el desarrollo del comercio exterior y estudios administrativos</a:t>
              </a:r>
            </a:p>
          </p:txBody>
        </p:sp>
      </p:grpSp>
      <p:grpSp>
        <p:nvGrpSpPr>
          <p:cNvPr id="120" name="Group 48">
            <a:extLst>
              <a:ext uri="{FF2B5EF4-FFF2-40B4-BE49-F238E27FC236}">
                <a16:creationId xmlns:a16="http://schemas.microsoft.com/office/drawing/2014/main" id="{A1513383-020D-47B8-B183-A7B82FFED1ED}"/>
              </a:ext>
            </a:extLst>
          </p:cNvPr>
          <p:cNvGrpSpPr/>
          <p:nvPr/>
        </p:nvGrpSpPr>
        <p:grpSpPr>
          <a:xfrm>
            <a:off x="5051797" y="4593030"/>
            <a:ext cx="2293641" cy="1784381"/>
            <a:chOff x="1071320" y="5111713"/>
            <a:chExt cx="1957305" cy="1052622"/>
          </a:xfrm>
        </p:grpSpPr>
        <p:sp>
          <p:nvSpPr>
            <p:cNvPr id="121" name="TextBox 49">
              <a:extLst>
                <a:ext uri="{FF2B5EF4-FFF2-40B4-BE49-F238E27FC236}">
                  <a16:creationId xmlns:a16="http://schemas.microsoft.com/office/drawing/2014/main" id="{D0797BA3-9B7C-417F-8FCC-0539DBFD5E48}"/>
                </a:ext>
              </a:extLst>
            </p:cNvPr>
            <p:cNvSpPr txBox="1"/>
            <p:nvPr/>
          </p:nvSpPr>
          <p:spPr>
            <a:xfrm>
              <a:off x="1071320" y="5111713"/>
              <a:ext cx="1957305" cy="34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7476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LICENCIA DE </a:t>
              </a:r>
            </a:p>
            <a:p>
              <a:r>
                <a:rPr lang="en-US" b="1" dirty="0">
                  <a:solidFill>
                    <a:srgbClr val="17476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FUNCIONAMIENTO</a:t>
              </a:r>
            </a:p>
          </p:txBody>
        </p:sp>
        <p:sp>
          <p:nvSpPr>
            <p:cNvPr id="122" name="TextBox 50">
              <a:extLst>
                <a:ext uri="{FF2B5EF4-FFF2-40B4-BE49-F238E27FC236}">
                  <a16:creationId xmlns:a16="http://schemas.microsoft.com/office/drawing/2014/main" id="{B001528F-F981-4996-A20B-51C0725DC066}"/>
                </a:ext>
              </a:extLst>
            </p:cNvPr>
            <p:cNvSpPr txBox="1"/>
            <p:nvPr/>
          </p:nvSpPr>
          <p:spPr>
            <a:xfrm>
              <a:off x="1071320" y="5429016"/>
              <a:ext cx="1867623" cy="735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ICFES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entrega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licencia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funcionamiento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programas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mercadeo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finanzas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comercio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exterior, gestion de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recursos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inmobiliarios. E iniciando actividades  en marzo de mismo año.</a:t>
              </a:r>
            </a:p>
          </p:txBody>
        </p:sp>
      </p:grpSp>
      <p:grpSp>
        <p:nvGrpSpPr>
          <p:cNvPr id="123" name="Group 51">
            <a:extLst>
              <a:ext uri="{FF2B5EF4-FFF2-40B4-BE49-F238E27FC236}">
                <a16:creationId xmlns:a16="http://schemas.microsoft.com/office/drawing/2014/main" id="{3D2054E7-949A-4864-9795-43EC72B7E538}"/>
              </a:ext>
            </a:extLst>
          </p:cNvPr>
          <p:cNvGrpSpPr/>
          <p:nvPr/>
        </p:nvGrpSpPr>
        <p:grpSpPr>
          <a:xfrm>
            <a:off x="8931445" y="4591923"/>
            <a:ext cx="2228559" cy="1107847"/>
            <a:chOff x="1071320" y="5111713"/>
            <a:chExt cx="1901767" cy="976588"/>
          </a:xfrm>
        </p:grpSpPr>
        <p:sp>
          <p:nvSpPr>
            <p:cNvPr id="124" name="TextBox 52">
              <a:extLst>
                <a:ext uri="{FF2B5EF4-FFF2-40B4-BE49-F238E27FC236}">
                  <a16:creationId xmlns:a16="http://schemas.microsoft.com/office/drawing/2014/main" id="{FDD3834D-F831-4030-A451-730A9DAE4447}"/>
                </a:ext>
              </a:extLst>
            </p:cNvPr>
            <p:cNvSpPr txBox="1"/>
            <p:nvPr/>
          </p:nvSpPr>
          <p:spPr>
            <a:xfrm>
              <a:off x="1071320" y="5111713"/>
              <a:ext cx="1901767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Nuevos programas</a:t>
              </a:r>
            </a:p>
          </p:txBody>
        </p:sp>
        <p:sp>
          <p:nvSpPr>
            <p:cNvPr id="125" name="TextBox 53">
              <a:extLst>
                <a:ext uri="{FF2B5EF4-FFF2-40B4-BE49-F238E27FC236}">
                  <a16:creationId xmlns:a16="http://schemas.microsoft.com/office/drawing/2014/main" id="{5D9B8841-E889-4D1E-BC88-D4149498D798}"/>
                </a:ext>
              </a:extLst>
            </p:cNvPr>
            <p:cNvSpPr txBox="1"/>
            <p:nvPr/>
          </p:nvSpPr>
          <p:spPr>
            <a:xfrm>
              <a:off x="1071320" y="5429015"/>
              <a:ext cx="1857954" cy="659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 en administración de empresas y TP en contaduría. Amplia sus horarios Diurno y Nocturno y amplia su cede.</a:t>
              </a:r>
            </a:p>
          </p:txBody>
        </p:sp>
      </p:grpSp>
      <p:grpSp>
        <p:nvGrpSpPr>
          <p:cNvPr id="126" name="Group 57">
            <a:extLst>
              <a:ext uri="{FF2B5EF4-FFF2-40B4-BE49-F238E27FC236}">
                <a16:creationId xmlns:a16="http://schemas.microsoft.com/office/drawing/2014/main" id="{E62C1CA2-545D-4002-8621-D85549283FA8}"/>
              </a:ext>
            </a:extLst>
          </p:cNvPr>
          <p:cNvGrpSpPr/>
          <p:nvPr/>
        </p:nvGrpSpPr>
        <p:grpSpPr>
          <a:xfrm>
            <a:off x="359708" y="1781952"/>
            <a:ext cx="1986130" cy="1107848"/>
            <a:chOff x="1071320" y="5111713"/>
            <a:chExt cx="1694888" cy="976589"/>
          </a:xfrm>
        </p:grpSpPr>
        <p:sp>
          <p:nvSpPr>
            <p:cNvPr id="127" name="TextBox 58">
              <a:extLst>
                <a:ext uri="{FF2B5EF4-FFF2-40B4-BE49-F238E27FC236}">
                  <a16:creationId xmlns:a16="http://schemas.microsoft.com/office/drawing/2014/main" id="{394D5595-EC96-4E87-B3AF-15EB4160F04C}"/>
                </a:ext>
              </a:extLst>
            </p:cNvPr>
            <p:cNvSpPr txBox="1"/>
            <p:nvPr/>
          </p:nvSpPr>
          <p:spPr>
            <a:xfrm>
              <a:off x="1071320" y="5111713"/>
              <a:ext cx="662358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ICFES</a:t>
              </a:r>
            </a:p>
          </p:txBody>
        </p:sp>
        <p:sp>
          <p:nvSpPr>
            <p:cNvPr id="128" name="TextBox 59">
              <a:extLst>
                <a:ext uri="{FF2B5EF4-FFF2-40B4-BE49-F238E27FC236}">
                  <a16:creationId xmlns:a16="http://schemas.microsoft.com/office/drawing/2014/main" id="{257AB76E-408E-4187-95E3-D7514F67F7E2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659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Aprobación ICFES y personería jurídica del 16 octubre de 1987 con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N°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14137</a:t>
              </a:r>
            </a:p>
          </p:txBody>
        </p:sp>
      </p:grpSp>
      <p:grpSp>
        <p:nvGrpSpPr>
          <p:cNvPr id="129" name="Group 60">
            <a:extLst>
              <a:ext uri="{FF2B5EF4-FFF2-40B4-BE49-F238E27FC236}">
                <a16:creationId xmlns:a16="http://schemas.microsoft.com/office/drawing/2014/main" id="{0CEFDA8C-02EC-4857-B627-7B8E9174F810}"/>
              </a:ext>
            </a:extLst>
          </p:cNvPr>
          <p:cNvGrpSpPr/>
          <p:nvPr/>
        </p:nvGrpSpPr>
        <p:grpSpPr>
          <a:xfrm>
            <a:off x="4045564" y="1689242"/>
            <a:ext cx="1986130" cy="1107848"/>
            <a:chOff x="1071320" y="5111713"/>
            <a:chExt cx="1694888" cy="976589"/>
          </a:xfrm>
        </p:grpSpPr>
        <p:sp>
          <p:nvSpPr>
            <p:cNvPr id="130" name="TextBox 61">
              <a:extLst>
                <a:ext uri="{FF2B5EF4-FFF2-40B4-BE49-F238E27FC236}">
                  <a16:creationId xmlns:a16="http://schemas.microsoft.com/office/drawing/2014/main" id="{D6E6DA73-ACAA-4878-9A9D-C78825FEBAF1}"/>
                </a:ext>
              </a:extLst>
            </p:cNvPr>
            <p:cNvSpPr txBox="1"/>
            <p:nvPr/>
          </p:nvSpPr>
          <p:spPr>
            <a:xfrm>
              <a:off x="1071320" y="5111713"/>
              <a:ext cx="1620465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Reforma </a:t>
              </a:r>
              <a:r>
                <a:rPr lang="es-CO" b="1" dirty="0" err="1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tutaria</a:t>
              </a:r>
              <a:endParaRPr lang="es-CO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TextBox 62">
              <a:extLst>
                <a:ext uri="{FF2B5EF4-FFF2-40B4-BE49-F238E27FC236}">
                  <a16:creationId xmlns:a16="http://schemas.microsoft.com/office/drawing/2014/main" id="{9369B325-DB8B-4808-86D4-1B84A850A112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659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Reforma tutara y registro de programa Tecnoco professional en comercio internacional  SNIES 1996</a:t>
              </a:r>
            </a:p>
          </p:txBody>
        </p:sp>
      </p:grpSp>
      <p:grpSp>
        <p:nvGrpSpPr>
          <p:cNvPr id="132" name="Group 63">
            <a:extLst>
              <a:ext uri="{FF2B5EF4-FFF2-40B4-BE49-F238E27FC236}">
                <a16:creationId xmlns:a16="http://schemas.microsoft.com/office/drawing/2014/main" id="{8C25D33D-7C11-4274-9D78-FDA3E660541C}"/>
              </a:ext>
            </a:extLst>
          </p:cNvPr>
          <p:cNvGrpSpPr/>
          <p:nvPr/>
        </p:nvGrpSpPr>
        <p:grpSpPr>
          <a:xfrm>
            <a:off x="7967148" y="1800421"/>
            <a:ext cx="2228559" cy="1274047"/>
            <a:chOff x="1071320" y="5111713"/>
            <a:chExt cx="1901767" cy="1123097"/>
          </a:xfrm>
        </p:grpSpPr>
        <p:sp>
          <p:nvSpPr>
            <p:cNvPr id="133" name="TextBox 64">
              <a:extLst>
                <a:ext uri="{FF2B5EF4-FFF2-40B4-BE49-F238E27FC236}">
                  <a16:creationId xmlns:a16="http://schemas.microsoft.com/office/drawing/2014/main" id="{CC1B05DE-A166-4848-8C2D-0943C2A9DB28}"/>
                </a:ext>
              </a:extLst>
            </p:cNvPr>
            <p:cNvSpPr txBox="1"/>
            <p:nvPr/>
          </p:nvSpPr>
          <p:spPr>
            <a:xfrm>
              <a:off x="1071320" y="5111713"/>
              <a:ext cx="1901767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Nuevos programas</a:t>
              </a:r>
            </a:p>
          </p:txBody>
        </p:sp>
        <p:sp>
          <p:nvSpPr>
            <p:cNvPr id="134" name="TextBox 65">
              <a:extLst>
                <a:ext uri="{FF2B5EF4-FFF2-40B4-BE49-F238E27FC236}">
                  <a16:creationId xmlns:a16="http://schemas.microsoft.com/office/drawing/2014/main" id="{9A1EE003-42A9-4262-94AF-BD0DB3A0CCC7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805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Registra y oferta TP en sistemas y telecomunicaciones y TP en administración de entidades en salud.</a:t>
              </a: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A630D09D-D370-459F-868E-B001D0C1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5074"/>
            <a:ext cx="9905998" cy="1127226"/>
          </a:xfrm>
        </p:spPr>
        <p:txBody>
          <a:bodyPr>
            <a:normAutofit/>
          </a:bodyPr>
          <a:lstStyle/>
          <a:p>
            <a:r>
              <a:rPr lang="es-MX" dirty="0"/>
              <a:t>1. Línea del tiempo con los aspectos más relevantes de la Institución.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940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7">
            <a:extLst>
              <a:ext uri="{FF2B5EF4-FFF2-40B4-BE49-F238E27FC236}">
                <a16:creationId xmlns:a16="http://schemas.microsoft.com/office/drawing/2014/main" id="{C42A45F0-6B9C-4B9B-999C-294704C45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449704"/>
              </p:ext>
            </p:extLst>
          </p:nvPr>
        </p:nvGraphicFramePr>
        <p:xfrm>
          <a:off x="0" y="719666"/>
          <a:ext cx="121919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8">
            <a:extLst>
              <a:ext uri="{FF2B5EF4-FFF2-40B4-BE49-F238E27FC236}">
                <a16:creationId xmlns:a16="http://schemas.microsoft.com/office/drawing/2014/main" id="{5330F288-9A0E-4CC6-B7FC-03826035512A}"/>
              </a:ext>
            </a:extLst>
          </p:cNvPr>
          <p:cNvGrpSpPr/>
          <p:nvPr/>
        </p:nvGrpSpPr>
        <p:grpSpPr>
          <a:xfrm>
            <a:off x="983433" y="3717032"/>
            <a:ext cx="792088" cy="1369765"/>
            <a:chOff x="1379476" y="3717032"/>
            <a:chExt cx="792088" cy="1369765"/>
          </a:xfrm>
        </p:grpSpPr>
        <p:cxnSp>
          <p:nvCxnSpPr>
            <p:cNvPr id="4" name="Straight Connector 9">
              <a:extLst>
                <a:ext uri="{FF2B5EF4-FFF2-40B4-BE49-F238E27FC236}">
                  <a16:creationId xmlns:a16="http://schemas.microsoft.com/office/drawing/2014/main" id="{A5EF4EDF-A3FC-434B-9B17-45534FFCB117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0E5C062D-7844-47D6-AC8D-B4F7D04ADB2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A6D56FCB-721D-4A30-BA4C-BE127ED10758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D3E50"/>
                  </a:solidFill>
                  <a:latin typeface="FontAwesome" pitchFamily="2" charset="0"/>
                </a:rPr>
                <a:t>7</a:t>
              </a:r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745465E0-677A-4D5A-B804-09B28FBE8054}"/>
              </a:ext>
            </a:extLst>
          </p:cNvPr>
          <p:cNvGrpSpPr/>
          <p:nvPr/>
        </p:nvGrpSpPr>
        <p:grpSpPr>
          <a:xfrm>
            <a:off x="3086066" y="1772816"/>
            <a:ext cx="792088" cy="1369765"/>
            <a:chOff x="2570677" y="3717032"/>
            <a:chExt cx="792088" cy="1369765"/>
          </a:xfrm>
        </p:grpSpPr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BB731691-138C-4114-8492-37936F1585E7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ECA5EE0E-A3EE-4236-8619-178AF8ABE2E7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AECA1DF3-34FE-407E-84D9-55C833166B86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8D44AD"/>
                  </a:solidFill>
                  <a:latin typeface="FontAwesome" pitchFamily="2" charset="0"/>
                </a:rPr>
                <a:t>8</a:t>
              </a:r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74C52513-DA31-492D-B4A0-3AB43040D47C}"/>
              </a:ext>
            </a:extLst>
          </p:cNvPr>
          <p:cNvGrpSpPr/>
          <p:nvPr/>
        </p:nvGrpSpPr>
        <p:grpSpPr>
          <a:xfrm>
            <a:off x="4792656" y="3717032"/>
            <a:ext cx="792088" cy="1369765"/>
            <a:chOff x="1379476" y="3717032"/>
            <a:chExt cx="792088" cy="1369765"/>
          </a:xfrm>
        </p:grpSpPr>
        <p:cxnSp>
          <p:nvCxnSpPr>
            <p:cNvPr id="12" name="Straight Connector 30">
              <a:extLst>
                <a:ext uri="{FF2B5EF4-FFF2-40B4-BE49-F238E27FC236}">
                  <a16:creationId xmlns:a16="http://schemas.microsoft.com/office/drawing/2014/main" id="{46F5BD48-8ACD-43F4-9812-D6F01855EC28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31">
              <a:extLst>
                <a:ext uri="{FF2B5EF4-FFF2-40B4-BE49-F238E27FC236}">
                  <a16:creationId xmlns:a16="http://schemas.microsoft.com/office/drawing/2014/main" id="{FDE8B557-9C2A-494D-BEB9-76F6C2CB863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32">
              <a:extLst>
                <a:ext uri="{FF2B5EF4-FFF2-40B4-BE49-F238E27FC236}">
                  <a16:creationId xmlns:a16="http://schemas.microsoft.com/office/drawing/2014/main" id="{D629631E-B3EA-4D9C-AF1F-B86A007D630A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97FB8"/>
                  </a:solidFill>
                  <a:latin typeface="FontAwesome" pitchFamily="2" charset="0"/>
                </a:rPr>
                <a:t>9</a:t>
              </a: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6C7E8296-E47A-41B1-A792-C61A40FAD009}"/>
              </a:ext>
            </a:extLst>
          </p:cNvPr>
          <p:cNvGrpSpPr/>
          <p:nvPr/>
        </p:nvGrpSpPr>
        <p:grpSpPr>
          <a:xfrm>
            <a:off x="6499246" y="1772816"/>
            <a:ext cx="792088" cy="1369765"/>
            <a:chOff x="2570677" y="3717032"/>
            <a:chExt cx="792088" cy="1369765"/>
          </a:xfrm>
        </p:grpSpPr>
        <p:cxnSp>
          <p:nvCxnSpPr>
            <p:cNvPr id="16" name="Straight Connector 34">
              <a:extLst>
                <a:ext uri="{FF2B5EF4-FFF2-40B4-BE49-F238E27FC236}">
                  <a16:creationId xmlns:a16="http://schemas.microsoft.com/office/drawing/2014/main" id="{5AFEE4C1-33C8-4874-AC1D-E9DD33F1CB1A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35">
              <a:extLst>
                <a:ext uri="{FF2B5EF4-FFF2-40B4-BE49-F238E27FC236}">
                  <a16:creationId xmlns:a16="http://schemas.microsoft.com/office/drawing/2014/main" id="{8B541AC3-5C73-4BB7-936E-C3227F21180D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36">
              <a:extLst>
                <a:ext uri="{FF2B5EF4-FFF2-40B4-BE49-F238E27FC236}">
                  <a16:creationId xmlns:a16="http://schemas.microsoft.com/office/drawing/2014/main" id="{281E8254-A26F-433F-B93D-004C9BEE04BF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7AE61"/>
                  </a:solidFill>
                  <a:latin typeface="FontAwesome" pitchFamily="2" charset="0"/>
                </a:rPr>
                <a:t>10</a:t>
              </a:r>
            </a:p>
          </p:txBody>
        </p:sp>
      </p:grpSp>
      <p:grpSp>
        <p:nvGrpSpPr>
          <p:cNvPr id="19" name="Group 37">
            <a:extLst>
              <a:ext uri="{FF2B5EF4-FFF2-40B4-BE49-F238E27FC236}">
                <a16:creationId xmlns:a16="http://schemas.microsoft.com/office/drawing/2014/main" id="{F1968CC6-BB71-44F0-B4FA-6F72090A3546}"/>
              </a:ext>
            </a:extLst>
          </p:cNvPr>
          <p:cNvGrpSpPr/>
          <p:nvPr/>
        </p:nvGrpSpPr>
        <p:grpSpPr>
          <a:xfrm>
            <a:off x="8205836" y="3717032"/>
            <a:ext cx="792088" cy="1369765"/>
            <a:chOff x="1379476" y="3717032"/>
            <a:chExt cx="792088" cy="1369765"/>
          </a:xfrm>
        </p:grpSpPr>
        <p:cxnSp>
          <p:nvCxnSpPr>
            <p:cNvPr id="20" name="Straight Connector 38">
              <a:extLst>
                <a:ext uri="{FF2B5EF4-FFF2-40B4-BE49-F238E27FC236}">
                  <a16:creationId xmlns:a16="http://schemas.microsoft.com/office/drawing/2014/main" id="{530D1531-663B-46DE-A8A8-D98AD8880EA0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39">
              <a:extLst>
                <a:ext uri="{FF2B5EF4-FFF2-40B4-BE49-F238E27FC236}">
                  <a16:creationId xmlns:a16="http://schemas.microsoft.com/office/drawing/2014/main" id="{3D0C67DE-E080-4290-A9FD-24A4BE03167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40">
              <a:extLst>
                <a:ext uri="{FF2B5EF4-FFF2-40B4-BE49-F238E27FC236}">
                  <a16:creationId xmlns:a16="http://schemas.microsoft.com/office/drawing/2014/main" id="{1E3DDD85-0F0E-4DF1-BAE1-BC87DB2E1185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84C3D"/>
                  </a:solidFill>
                  <a:latin typeface="FontAwesome" pitchFamily="2" charset="0"/>
                </a:rPr>
                <a:t>11</a:t>
              </a:r>
            </a:p>
          </p:txBody>
        </p:sp>
      </p:grpSp>
      <p:grpSp>
        <p:nvGrpSpPr>
          <p:cNvPr id="23" name="Group 41">
            <a:extLst>
              <a:ext uri="{FF2B5EF4-FFF2-40B4-BE49-F238E27FC236}">
                <a16:creationId xmlns:a16="http://schemas.microsoft.com/office/drawing/2014/main" id="{6206E62E-4FAC-4C86-9C4A-8BA3F9AB2B0C}"/>
              </a:ext>
            </a:extLst>
          </p:cNvPr>
          <p:cNvGrpSpPr/>
          <p:nvPr/>
        </p:nvGrpSpPr>
        <p:grpSpPr>
          <a:xfrm>
            <a:off x="10585642" y="1744242"/>
            <a:ext cx="792088" cy="1369765"/>
            <a:chOff x="2570677" y="3717032"/>
            <a:chExt cx="792088" cy="1369765"/>
          </a:xfrm>
        </p:grpSpPr>
        <p:cxnSp>
          <p:nvCxnSpPr>
            <p:cNvPr id="24" name="Straight Connector 42">
              <a:extLst>
                <a:ext uri="{FF2B5EF4-FFF2-40B4-BE49-F238E27FC236}">
                  <a16:creationId xmlns:a16="http://schemas.microsoft.com/office/drawing/2014/main" id="{15FA351D-C562-4061-990A-CC261414DFA6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43">
              <a:extLst>
                <a:ext uri="{FF2B5EF4-FFF2-40B4-BE49-F238E27FC236}">
                  <a16:creationId xmlns:a16="http://schemas.microsoft.com/office/drawing/2014/main" id="{934D1366-172B-482B-BF66-1EF2E634E793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44">
              <a:extLst>
                <a:ext uri="{FF2B5EF4-FFF2-40B4-BE49-F238E27FC236}">
                  <a16:creationId xmlns:a16="http://schemas.microsoft.com/office/drawing/2014/main" id="{C8FC1CFB-D8AF-4E90-9515-961DA5C9ADC3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39C11"/>
                  </a:solidFill>
                  <a:latin typeface="FontAwesome" pitchFamily="2" charset="0"/>
                </a:rPr>
                <a:t>12</a:t>
              </a:r>
            </a:p>
          </p:txBody>
        </p:sp>
      </p:grpSp>
      <p:grpSp>
        <p:nvGrpSpPr>
          <p:cNvPr id="27" name="Group 47">
            <a:extLst>
              <a:ext uri="{FF2B5EF4-FFF2-40B4-BE49-F238E27FC236}">
                <a16:creationId xmlns:a16="http://schemas.microsoft.com/office/drawing/2014/main" id="{B6DF8305-C9D9-41C8-939C-956A718402D8}"/>
              </a:ext>
            </a:extLst>
          </p:cNvPr>
          <p:cNvGrpSpPr/>
          <p:nvPr/>
        </p:nvGrpSpPr>
        <p:grpSpPr>
          <a:xfrm>
            <a:off x="2271994" y="4082513"/>
            <a:ext cx="2157450" cy="1593340"/>
            <a:chOff x="1071320" y="5111713"/>
            <a:chExt cx="2157450" cy="1593340"/>
          </a:xfrm>
        </p:grpSpPr>
        <p:sp>
          <p:nvSpPr>
            <p:cNvPr id="28" name="TextBox 45">
              <a:extLst>
                <a:ext uri="{FF2B5EF4-FFF2-40B4-BE49-F238E27FC236}">
                  <a16:creationId xmlns:a16="http://schemas.microsoft.com/office/drawing/2014/main" id="{84B96FD4-1F9D-4405-B9CF-19E5EC1E64F3}"/>
                </a:ext>
              </a:extLst>
            </p:cNvPr>
            <p:cNvSpPr txBox="1"/>
            <p:nvPr/>
          </p:nvSpPr>
          <p:spPr>
            <a:xfrm>
              <a:off x="1071320" y="5111713"/>
              <a:ext cx="215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FUNDACIÓN SAN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MATEO</a:t>
              </a:r>
            </a:p>
          </p:txBody>
        </p:sp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5985872C-CA4D-4E7B-BD03-BF4B9815EFB2}"/>
                </a:ext>
              </a:extLst>
            </p:cNvPr>
            <p:cNvSpPr txBox="1"/>
            <p:nvPr/>
          </p:nvSpPr>
          <p:spPr>
            <a:xfrm>
              <a:off x="1071320" y="5689390"/>
              <a:ext cx="2157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Cambia su nombre a Fundación para la educación superior San Mateo “fundación San Mateo” y agrega Ingenieras y Salud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9A08E84D-4C66-4A6E-A00D-707DE8C25726}"/>
              </a:ext>
            </a:extLst>
          </p:cNvPr>
          <p:cNvGrpSpPr/>
          <p:nvPr/>
        </p:nvGrpSpPr>
        <p:grpSpPr>
          <a:xfrm>
            <a:off x="5685174" y="4082513"/>
            <a:ext cx="2242665" cy="778968"/>
            <a:chOff x="1071320" y="5111713"/>
            <a:chExt cx="2242665" cy="778968"/>
          </a:xfrm>
        </p:grpSpPr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80C4E845-3FF3-42DC-9300-D4398B50A20C}"/>
                </a:ext>
              </a:extLst>
            </p:cNvPr>
            <p:cNvSpPr txBox="1"/>
            <p:nvPr/>
          </p:nvSpPr>
          <p:spPr>
            <a:xfrm>
              <a:off x="1071320" y="5111713"/>
              <a:ext cx="2242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17476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Nueva Planta física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1AEAEC2A-910E-4C5E-AE04-008BB9F6F7A4}"/>
                </a:ext>
              </a:extLst>
            </p:cNvPr>
            <p:cNvSpPr txBox="1"/>
            <p:nvPr/>
          </p:nvSpPr>
          <p:spPr>
            <a:xfrm>
              <a:off x="1071320" y="5429016"/>
              <a:ext cx="2242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Adquieren la planta física de la calle 26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N°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23 -34</a:t>
              </a:r>
            </a:p>
          </p:txBody>
        </p:sp>
      </p:grpSp>
      <p:grpSp>
        <p:nvGrpSpPr>
          <p:cNvPr id="33" name="Group 51">
            <a:extLst>
              <a:ext uri="{FF2B5EF4-FFF2-40B4-BE49-F238E27FC236}">
                <a16:creationId xmlns:a16="http://schemas.microsoft.com/office/drawing/2014/main" id="{1726D7FE-EE3F-44A4-8FBF-01CEE101963A}"/>
              </a:ext>
            </a:extLst>
          </p:cNvPr>
          <p:cNvGrpSpPr/>
          <p:nvPr/>
        </p:nvGrpSpPr>
        <p:grpSpPr>
          <a:xfrm>
            <a:off x="9098353" y="4082513"/>
            <a:ext cx="2432783" cy="1148300"/>
            <a:chOff x="1071319" y="5111713"/>
            <a:chExt cx="2432783" cy="1148300"/>
          </a:xfrm>
        </p:grpSpPr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B4ADC972-BFCB-465C-927F-14A60BD4A2BB}"/>
                </a:ext>
              </a:extLst>
            </p:cNvPr>
            <p:cNvSpPr txBox="1"/>
            <p:nvPr/>
          </p:nvSpPr>
          <p:spPr>
            <a:xfrm>
              <a:off x="1071320" y="5111713"/>
              <a:ext cx="2432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Ciclos Propedéuticos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B16DD279-8BC2-41C3-90BC-37117D89D9C0}"/>
                </a:ext>
              </a:extLst>
            </p:cNvPr>
            <p:cNvSpPr txBox="1"/>
            <p:nvPr/>
          </p:nvSpPr>
          <p:spPr>
            <a:xfrm>
              <a:off x="1071319" y="5429016"/>
              <a:ext cx="24327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Inicia los ciclos propedéuticos para los niveles de formación Técnicos profesionales, tecnológicos y universitarios</a:t>
              </a:r>
            </a:p>
          </p:txBody>
        </p:sp>
      </p:grpSp>
      <p:grpSp>
        <p:nvGrpSpPr>
          <p:cNvPr id="36" name="Group 57">
            <a:extLst>
              <a:ext uri="{FF2B5EF4-FFF2-40B4-BE49-F238E27FC236}">
                <a16:creationId xmlns:a16="http://schemas.microsoft.com/office/drawing/2014/main" id="{9346D4C3-07DD-48CC-B47F-9FAA815CAAE4}"/>
              </a:ext>
            </a:extLst>
          </p:cNvPr>
          <p:cNvGrpSpPr/>
          <p:nvPr/>
        </p:nvGrpSpPr>
        <p:grpSpPr>
          <a:xfrm>
            <a:off x="110258" y="1438994"/>
            <a:ext cx="2975805" cy="1332966"/>
            <a:chOff x="1071318" y="5111713"/>
            <a:chExt cx="2304547" cy="1332966"/>
          </a:xfrm>
        </p:grpSpPr>
        <p:sp>
          <p:nvSpPr>
            <p:cNvPr id="37" name="TextBox 58">
              <a:extLst>
                <a:ext uri="{FF2B5EF4-FFF2-40B4-BE49-F238E27FC236}">
                  <a16:creationId xmlns:a16="http://schemas.microsoft.com/office/drawing/2014/main" id="{1F7D567F-F2C8-42B9-A4D0-94F4999DC48C}"/>
                </a:ext>
              </a:extLst>
            </p:cNvPr>
            <p:cNvSpPr txBox="1"/>
            <p:nvPr/>
          </p:nvSpPr>
          <p:spPr>
            <a:xfrm>
              <a:off x="1322490" y="5111713"/>
              <a:ext cx="1724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Nuevos Programas</a:t>
              </a:r>
            </a:p>
          </p:txBody>
        </p:sp>
        <p:sp>
          <p:nvSpPr>
            <p:cNvPr id="38" name="TextBox 59">
              <a:extLst>
                <a:ext uri="{FF2B5EF4-FFF2-40B4-BE49-F238E27FC236}">
                  <a16:creationId xmlns:a16="http://schemas.microsoft.com/office/drawing/2014/main" id="{B7D6802E-177B-4720-B09B-C8607527EB0E}"/>
                </a:ext>
              </a:extLst>
            </p:cNvPr>
            <p:cNvSpPr txBox="1"/>
            <p:nvPr/>
          </p:nvSpPr>
          <p:spPr>
            <a:xfrm>
              <a:off x="1071318" y="5429016"/>
              <a:ext cx="23045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 en mantenimiento Electrónico, TP en diseño grafico, TP en redes de comunicación, TP en telecomunicaciones, TP en administración de sistemas informáticos.</a:t>
              </a:r>
            </a:p>
          </p:txBody>
        </p:sp>
      </p:grpSp>
      <p:grpSp>
        <p:nvGrpSpPr>
          <p:cNvPr id="39" name="Group 60">
            <a:extLst>
              <a:ext uri="{FF2B5EF4-FFF2-40B4-BE49-F238E27FC236}">
                <a16:creationId xmlns:a16="http://schemas.microsoft.com/office/drawing/2014/main" id="{4006968C-FB7D-4632-8AE7-7AFE22F7B4B0}"/>
              </a:ext>
            </a:extLst>
          </p:cNvPr>
          <p:cNvGrpSpPr/>
          <p:nvPr/>
        </p:nvGrpSpPr>
        <p:grpSpPr>
          <a:xfrm>
            <a:off x="4336253" y="1442607"/>
            <a:ext cx="2073227" cy="1517632"/>
            <a:chOff x="1071320" y="5111713"/>
            <a:chExt cx="1694888" cy="1517632"/>
          </a:xfrm>
        </p:grpSpPr>
        <p:sp>
          <p:nvSpPr>
            <p:cNvPr id="40" name="TextBox 61">
              <a:extLst>
                <a:ext uri="{FF2B5EF4-FFF2-40B4-BE49-F238E27FC236}">
                  <a16:creationId xmlns:a16="http://schemas.microsoft.com/office/drawing/2014/main" id="{F62E3BA4-D380-4F78-94EB-344FCCE1C7FB}"/>
                </a:ext>
              </a:extLst>
            </p:cNvPr>
            <p:cNvSpPr txBox="1"/>
            <p:nvPr/>
          </p:nvSpPr>
          <p:spPr>
            <a:xfrm>
              <a:off x="1325341" y="5111713"/>
              <a:ext cx="1137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O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TRASLADO</a:t>
              </a:r>
            </a:p>
          </p:txBody>
        </p:sp>
        <p:sp>
          <p:nvSpPr>
            <p:cNvPr id="41" name="TextBox 62">
              <a:extLst>
                <a:ext uri="{FF2B5EF4-FFF2-40B4-BE49-F238E27FC236}">
                  <a16:creationId xmlns:a16="http://schemas.microsoft.com/office/drawing/2014/main" id="{E5D820F7-7D2E-41CF-A5FD-67B9F4DB82B3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 trasladan a la transversal 17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N°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25 – 25 debido a las obras de Transmilenio y se convierte en la sede principal</a:t>
              </a:r>
            </a:p>
          </p:txBody>
        </p:sp>
      </p:grpSp>
      <p:grpSp>
        <p:nvGrpSpPr>
          <p:cNvPr id="42" name="Group 63">
            <a:extLst>
              <a:ext uri="{FF2B5EF4-FFF2-40B4-BE49-F238E27FC236}">
                <a16:creationId xmlns:a16="http://schemas.microsoft.com/office/drawing/2014/main" id="{B598C9DE-FC35-448B-AE46-644F27404DAB}"/>
              </a:ext>
            </a:extLst>
          </p:cNvPr>
          <p:cNvGrpSpPr/>
          <p:nvPr/>
        </p:nvGrpSpPr>
        <p:grpSpPr>
          <a:xfrm>
            <a:off x="8081513" y="1376217"/>
            <a:ext cx="2226957" cy="1517632"/>
            <a:chOff x="1071319" y="5111713"/>
            <a:chExt cx="2226957" cy="1517632"/>
          </a:xfrm>
        </p:grpSpPr>
        <p:sp>
          <p:nvSpPr>
            <p:cNvPr id="43" name="TextBox 64">
              <a:extLst>
                <a:ext uri="{FF2B5EF4-FFF2-40B4-BE49-F238E27FC236}">
                  <a16:creationId xmlns:a16="http://schemas.microsoft.com/office/drawing/2014/main" id="{A664C5BC-F769-4CEA-A655-D8716160D328}"/>
                </a:ext>
              </a:extLst>
            </p:cNvPr>
            <p:cNvSpPr txBox="1"/>
            <p:nvPr/>
          </p:nvSpPr>
          <p:spPr>
            <a:xfrm>
              <a:off x="1071320" y="5111713"/>
              <a:ext cx="2226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Nuevos Programas</a:t>
              </a:r>
            </a:p>
          </p:txBody>
        </p:sp>
        <p:sp>
          <p:nvSpPr>
            <p:cNvPr id="44" name="TextBox 65">
              <a:extLst>
                <a:ext uri="{FF2B5EF4-FFF2-40B4-BE49-F238E27FC236}">
                  <a16:creationId xmlns:a16="http://schemas.microsoft.com/office/drawing/2014/main" id="{168B1688-686E-478A-BD5F-4FCB8936958A}"/>
                </a:ext>
              </a:extLst>
            </p:cNvPr>
            <p:cNvSpPr txBox="1"/>
            <p:nvPr/>
          </p:nvSpPr>
          <p:spPr>
            <a:xfrm>
              <a:off x="1071319" y="5429016"/>
              <a:ext cx="22269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 en publicidad y mercadeo, entre otros junto con los ciclos universitarios de  Ingeniería en sistemas, contaduría publica y negocios internacionales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10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7">
            <a:extLst>
              <a:ext uri="{FF2B5EF4-FFF2-40B4-BE49-F238E27FC236}">
                <a16:creationId xmlns:a16="http://schemas.microsoft.com/office/drawing/2014/main" id="{221F53E3-C516-4F1C-93DD-A78B02B7C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410739"/>
              </p:ext>
            </p:extLst>
          </p:nvPr>
        </p:nvGraphicFramePr>
        <p:xfrm>
          <a:off x="2824942" y="1508680"/>
          <a:ext cx="7536446" cy="3393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8">
            <a:extLst>
              <a:ext uri="{FF2B5EF4-FFF2-40B4-BE49-F238E27FC236}">
                <a16:creationId xmlns:a16="http://schemas.microsoft.com/office/drawing/2014/main" id="{B0CF5EBF-D780-4308-870F-841114499F49}"/>
              </a:ext>
            </a:extLst>
          </p:cNvPr>
          <p:cNvGrpSpPr/>
          <p:nvPr/>
        </p:nvGrpSpPr>
        <p:grpSpPr>
          <a:xfrm>
            <a:off x="3096899" y="3553751"/>
            <a:ext cx="792088" cy="1369765"/>
            <a:chOff x="1379476" y="3717032"/>
            <a:chExt cx="792088" cy="1369765"/>
          </a:xfrm>
        </p:grpSpPr>
        <p:cxnSp>
          <p:nvCxnSpPr>
            <p:cNvPr id="4" name="Straight Connector 9">
              <a:extLst>
                <a:ext uri="{FF2B5EF4-FFF2-40B4-BE49-F238E27FC236}">
                  <a16:creationId xmlns:a16="http://schemas.microsoft.com/office/drawing/2014/main" id="{C4033E4C-EFCF-486A-B975-6665016E2516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59561B43-55CE-471C-A3C3-38985E5BBD5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E670BB59-ABE6-478E-8FC1-455D90DD7B0A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D3E50"/>
                  </a:solidFill>
                  <a:latin typeface="FontAwesome" pitchFamily="2" charset="0"/>
                </a:rPr>
                <a:t>13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3DAD6146-1813-467B-A677-234C42832A8B}"/>
              </a:ext>
            </a:extLst>
          </p:cNvPr>
          <p:cNvGrpSpPr/>
          <p:nvPr/>
        </p:nvGrpSpPr>
        <p:grpSpPr>
          <a:xfrm>
            <a:off x="710556" y="4053968"/>
            <a:ext cx="2157450" cy="1778006"/>
            <a:chOff x="1071320" y="5111713"/>
            <a:chExt cx="2157450" cy="1778006"/>
          </a:xfrm>
        </p:grpSpPr>
        <p:sp>
          <p:nvSpPr>
            <p:cNvPr id="8" name="TextBox 45">
              <a:extLst>
                <a:ext uri="{FF2B5EF4-FFF2-40B4-BE49-F238E27FC236}">
                  <a16:creationId xmlns:a16="http://schemas.microsoft.com/office/drawing/2014/main" id="{764CA191-9446-4898-9E9D-1B89A2A7C77A}"/>
                </a:ext>
              </a:extLst>
            </p:cNvPr>
            <p:cNvSpPr txBox="1"/>
            <p:nvPr/>
          </p:nvSpPr>
          <p:spPr>
            <a:xfrm>
              <a:off x="1071320" y="5111713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Inclusion TIC´s</a:t>
              </a:r>
            </a:p>
          </p:txBody>
        </p:sp>
        <p:sp>
          <p:nvSpPr>
            <p:cNvPr id="9" name="TextBox 46">
              <a:extLst>
                <a:ext uri="{FF2B5EF4-FFF2-40B4-BE49-F238E27FC236}">
                  <a16:creationId xmlns:a16="http://schemas.microsoft.com/office/drawing/2014/main" id="{16019B50-88E0-45AC-9356-7F7D0469EC51}"/>
                </a:ext>
              </a:extLst>
            </p:cNvPr>
            <p:cNvSpPr txBox="1"/>
            <p:nvPr/>
          </p:nvSpPr>
          <p:spPr>
            <a:xfrm>
              <a:off x="1071320" y="5689390"/>
              <a:ext cx="2157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Obtiene el registro calificado de profesional en diseño grafico y realización de audiovisuales, incorporación de las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TIC¨s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en procesos de enseñanza-aprendizaje. 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1FABD337-CC82-45A8-A243-D90F88A1FE63}"/>
              </a:ext>
            </a:extLst>
          </p:cNvPr>
          <p:cNvGrpSpPr/>
          <p:nvPr/>
        </p:nvGrpSpPr>
        <p:grpSpPr>
          <a:xfrm>
            <a:off x="8729973" y="1030602"/>
            <a:ext cx="792088" cy="1369765"/>
            <a:chOff x="2570677" y="3717032"/>
            <a:chExt cx="792088" cy="1369765"/>
          </a:xfrm>
        </p:grpSpPr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5CA2E869-0BEB-4DB4-822D-C725888334EA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4829BAA-5C4A-4634-B13A-CDE333ED6C21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5BF391EF-07A9-4E77-8638-A8A6117082AA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6"/>
                  </a:solidFill>
                  <a:latin typeface="FontAwesome" pitchFamily="2" charset="0"/>
                </a:rPr>
                <a:t>14</a:t>
              </a:r>
            </a:p>
          </p:txBody>
        </p:sp>
      </p:grpSp>
      <p:grpSp>
        <p:nvGrpSpPr>
          <p:cNvPr id="14" name="Group 57">
            <a:extLst>
              <a:ext uri="{FF2B5EF4-FFF2-40B4-BE49-F238E27FC236}">
                <a16:creationId xmlns:a16="http://schemas.microsoft.com/office/drawing/2014/main" id="{CFC6A8DE-42E8-43E1-A383-D36B3599100B}"/>
              </a:ext>
            </a:extLst>
          </p:cNvPr>
          <p:cNvGrpSpPr/>
          <p:nvPr/>
        </p:nvGrpSpPr>
        <p:grpSpPr>
          <a:xfrm>
            <a:off x="5610654" y="667353"/>
            <a:ext cx="2975805" cy="1517632"/>
            <a:chOff x="1071318" y="5111713"/>
            <a:chExt cx="2304547" cy="1517632"/>
          </a:xfrm>
        </p:grpSpPr>
        <p:sp>
          <p:nvSpPr>
            <p:cNvPr id="15" name="TextBox 58">
              <a:extLst>
                <a:ext uri="{FF2B5EF4-FFF2-40B4-BE49-F238E27FC236}">
                  <a16:creationId xmlns:a16="http://schemas.microsoft.com/office/drawing/2014/main" id="{52F9F079-5344-46B3-91BF-0601105EDF81}"/>
                </a:ext>
              </a:extLst>
            </p:cNvPr>
            <p:cNvSpPr txBox="1"/>
            <p:nvPr/>
          </p:nvSpPr>
          <p:spPr>
            <a:xfrm>
              <a:off x="1533902" y="5111713"/>
              <a:ext cx="1301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 Programas</a:t>
              </a:r>
            </a:p>
          </p:txBody>
        </p:sp>
        <p:sp>
          <p:nvSpPr>
            <p:cNvPr id="16" name="TextBox 59">
              <a:extLst>
                <a:ext uri="{FF2B5EF4-FFF2-40B4-BE49-F238E27FC236}">
                  <a16:creationId xmlns:a16="http://schemas.microsoft.com/office/drawing/2014/main" id="{79800897-ECCD-4E42-8C18-8F59BBB23D2D}"/>
                </a:ext>
              </a:extLst>
            </p:cNvPr>
            <p:cNvSpPr txBox="1"/>
            <p:nvPr/>
          </p:nvSpPr>
          <p:spPr>
            <a:xfrm>
              <a:off x="1071318" y="5429016"/>
              <a:ext cx="23045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Actualmente trabaja con programas virtuales y presenciales con inclusión de las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TIC´s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cuenta con 35 programas con registro calificado en los ciclos TP: técnico profesional, TC: tecnológico Y u: universitario.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18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DF42A-853A-4E1E-835E-0414133F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2. Compromisos a cumplir para tener éxito en el proyecto de formación que inicia.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F55D5-7F60-4E7F-A4D4-76DA8F39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Cumplir con las actividades de cada modulo.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Dar lo mejor de mi, para culminar mi carrera como Ingeniera en seguridad y salud en el trabajo.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Poner en practica lo aprendido en este modulo para aplicarlo en los demás módulos de la carrera.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Participar en cada actividad.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Aplicar las técnicas de estudio que me favorezcan y me faciliten el aprendizaje y aplicar las </a:t>
            </a:r>
            <a:r>
              <a:rPr lang="es-CO" dirty="0" err="1"/>
              <a:t>TIC´s</a:t>
            </a:r>
            <a:r>
              <a:rPr lang="es-CO" dirty="0"/>
              <a:t> en cada actividad propuesta por los módulos.</a:t>
            </a:r>
          </a:p>
        </p:txBody>
      </p:sp>
    </p:spTree>
    <p:extLst>
      <p:ext uri="{BB962C8B-B14F-4D97-AF65-F5344CB8AC3E}">
        <p14:creationId xmlns:p14="http://schemas.microsoft.com/office/powerpoint/2010/main" val="387436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71073-B586-4D99-93C8-7A70633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221497"/>
            <a:ext cx="10734261" cy="1025036"/>
          </a:xfrm>
        </p:spPr>
        <p:txBody>
          <a:bodyPr>
            <a:noAutofit/>
          </a:bodyPr>
          <a:lstStyle/>
          <a:p>
            <a:pPr lvl="0"/>
            <a:r>
              <a:rPr lang="es-MX" sz="2800" dirty="0"/>
              <a:t>3. Paralelo entre las reglas de convivencia de su hogar, la normatividad de la Institución y la constitución política.</a:t>
            </a:r>
            <a:endParaRPr lang="es-CO" sz="2800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061812A6-439B-46FA-BDCE-A4D2FD11A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42659"/>
              </p:ext>
            </p:extLst>
          </p:nvPr>
        </p:nvGraphicFramePr>
        <p:xfrm>
          <a:off x="256827" y="1246533"/>
          <a:ext cx="11675167" cy="5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722">
                  <a:extLst>
                    <a:ext uri="{9D8B030D-6E8A-4147-A177-3AD203B41FA5}">
                      <a16:colId xmlns:a16="http://schemas.microsoft.com/office/drawing/2014/main" val="412062863"/>
                    </a:ext>
                  </a:extLst>
                </a:gridCol>
                <a:gridCol w="3647865">
                  <a:extLst>
                    <a:ext uri="{9D8B030D-6E8A-4147-A177-3AD203B41FA5}">
                      <a16:colId xmlns:a16="http://schemas.microsoft.com/office/drawing/2014/main" val="1448789937"/>
                    </a:ext>
                  </a:extLst>
                </a:gridCol>
                <a:gridCol w="4135580">
                  <a:extLst>
                    <a:ext uri="{9D8B030D-6E8A-4147-A177-3AD203B41FA5}">
                      <a16:colId xmlns:a16="http://schemas.microsoft.com/office/drawing/2014/main" val="2169727035"/>
                    </a:ext>
                  </a:extLst>
                </a:gridCol>
              </a:tblGrid>
              <a:tr h="2606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HOGAR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INSTITUCIÓN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CONSTITUCIÓN POLITICA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575080"/>
                  </a:ext>
                </a:extLst>
              </a:tr>
              <a:tr h="81158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Respetar a los miembros de la familia (abuelos, tíos, mamá)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Respetar las ideas, opiniones, convicciones y creencias de loa miembros de la comunidad </a:t>
                      </a:r>
                      <a:r>
                        <a:rPr lang="es-CO" sz="1600" spc="-15" dirty="0" err="1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Mateista</a:t>
                      </a: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Respetar los derechos ajenos y no abusar de los propios;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28543"/>
                  </a:ext>
                </a:extLst>
              </a:tr>
              <a:tr h="13526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Saludar a cada miembro de la familia.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Dar tratamiento respetuoso a las directivas, profesores condiscípulos y demás integrantes de la comunidad </a:t>
                      </a:r>
                      <a:r>
                        <a:rPr lang="es-CO" sz="1600" spc="-15" dirty="0" err="1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Mateista</a:t>
                      </a: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Obrar conforme al principio de solidaridad social, respondiendo con acciones humanitarias ante situaciones que pongan en peligro la vida o la salud de las personas;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289448"/>
                  </a:ext>
                </a:extLst>
              </a:tr>
              <a:tr h="108211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 responsable con los quehaceres y labores de cada miembro (aseo, tareas, trabajo)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Participar debidamente en el proceso de aprendizaje sin obstaculizarlo en ningún caso.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Respetar y apoyar a las autoridades democráticas legítimamente constituidas para mantener la independencia y la integridad nacionales.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38706"/>
                  </a:ext>
                </a:extLst>
              </a:tr>
              <a:tr h="108211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Mantener ordenado y limpio el hogar (habitaciones, estudio, sala, comedor etc.)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Proceder honestamente en todos los actos y especialmente en la presentación de los trabajos y pruebas académicas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Defender y difundir los derechos humanos como fundamento de la convivencia pacífica;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67965" algn="l"/>
                        </a:tabLs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518932"/>
                  </a:ext>
                </a:extLst>
              </a:tr>
              <a:tr h="541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Colaborar con los quehaceres y actividades para el hogar.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Participar responsablemente en los procesos institucionales de evaluación.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Participar en la vida política, cívica y comunitaria del país;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3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63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76995-649C-4F8A-B3BB-BAA72E40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08" y="618518"/>
            <a:ext cx="10990736" cy="1170525"/>
          </a:xfrm>
        </p:spPr>
        <p:txBody>
          <a:bodyPr>
            <a:noAutofit/>
          </a:bodyPr>
          <a:lstStyle/>
          <a:p>
            <a:r>
              <a:rPr lang="es-MX" sz="2800" dirty="0"/>
              <a:t>3. Paralelo entre las reglas de convivencia de su hogar, la normatividad de la Institución y la constitución política.</a:t>
            </a:r>
            <a:endParaRPr lang="es-CO" sz="28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CF7D4C0-1936-4C55-A15E-0223F6564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169687"/>
              </p:ext>
            </p:extLst>
          </p:nvPr>
        </p:nvGraphicFramePr>
        <p:xfrm>
          <a:off x="330579" y="2544417"/>
          <a:ext cx="11527665" cy="303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555">
                  <a:extLst>
                    <a:ext uri="{9D8B030D-6E8A-4147-A177-3AD203B41FA5}">
                      <a16:colId xmlns:a16="http://schemas.microsoft.com/office/drawing/2014/main" val="2111799866"/>
                    </a:ext>
                  </a:extLst>
                </a:gridCol>
                <a:gridCol w="3842555">
                  <a:extLst>
                    <a:ext uri="{9D8B030D-6E8A-4147-A177-3AD203B41FA5}">
                      <a16:colId xmlns:a16="http://schemas.microsoft.com/office/drawing/2014/main" val="3917129846"/>
                    </a:ext>
                  </a:extLst>
                </a:gridCol>
                <a:gridCol w="3842555">
                  <a:extLst>
                    <a:ext uri="{9D8B030D-6E8A-4147-A177-3AD203B41FA5}">
                      <a16:colId xmlns:a16="http://schemas.microsoft.com/office/drawing/2014/main" val="2793613011"/>
                    </a:ext>
                  </a:extLst>
                </a:gridCol>
              </a:tblGrid>
              <a:tr h="2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HOGAR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INSTITUCIÓN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CONSTITUCIÓN POLITICA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594166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Mantener el dialogo y respeto con los miembros de la familia.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dirty="0">
                          <a:effectLst/>
                          <a:latin typeface="Eras Medium ITC" panose="020B06020305040208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Cumplir con las sanciones que se le impongan.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Propender al logro y mantenimiento de la paz;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796538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dirty="0">
                          <a:effectLst/>
                          <a:latin typeface="Eras Medium ITC" panose="020B06020305040208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Cumplir con las obligaciones inherentes al estudiante.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Colaborar para el buen funcionamiento de la administración de la justicia;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261145"/>
                  </a:ext>
                </a:extLst>
              </a:tr>
              <a:tr h="750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dirty="0">
                          <a:effectLst/>
                          <a:latin typeface="Eras Medium ITC" panose="020B06020305040208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Utilizar adecuadamente los recursos de la universidad.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Proteger los recursos culturales y naturales del país y velar por la conservación de un ambiente sano;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298781"/>
                  </a:ext>
                </a:extLst>
              </a:tr>
              <a:tr h="890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Contribuir al financiamiento de los gastos e inversiones del Estado dentro de conceptos de justicia y equidad.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01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25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BD367-2DF0-4120-8635-33ED1A20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21168"/>
          </a:xfrm>
        </p:spPr>
        <p:txBody>
          <a:bodyPr>
            <a:normAutofit fontScale="90000"/>
          </a:bodyPr>
          <a:lstStyle/>
          <a:p>
            <a:r>
              <a:rPr lang="es-MX" sz="2200" dirty="0"/>
              <a:t>4. Propuesta de un proyecto que impacte positivamente la región</a:t>
            </a:r>
            <a:r>
              <a:rPr lang="es-MX" dirty="0"/>
              <a:t>.    </a:t>
            </a:r>
            <a:endParaRPr lang="es-CO" dirty="0"/>
          </a:p>
        </p:txBody>
      </p:sp>
      <p:graphicFrame>
        <p:nvGraphicFramePr>
          <p:cNvPr id="81" name="Marcador de contenido 11">
            <a:extLst>
              <a:ext uri="{FF2B5EF4-FFF2-40B4-BE49-F238E27FC236}">
                <a16:creationId xmlns:a16="http://schemas.microsoft.com/office/drawing/2014/main" id="{3430700B-45EC-4C9F-9C5F-1DD1AAD74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313743"/>
              </p:ext>
            </p:extLst>
          </p:nvPr>
        </p:nvGraphicFramePr>
        <p:xfrm>
          <a:off x="0" y="428306"/>
          <a:ext cx="12192000" cy="6429694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336483">
                  <a:extLst>
                    <a:ext uri="{9D8B030D-6E8A-4147-A177-3AD203B41FA5}">
                      <a16:colId xmlns:a16="http://schemas.microsoft.com/office/drawing/2014/main" val="2821901085"/>
                    </a:ext>
                  </a:extLst>
                </a:gridCol>
                <a:gridCol w="10855517">
                  <a:extLst>
                    <a:ext uri="{9D8B030D-6E8A-4147-A177-3AD203B41FA5}">
                      <a16:colId xmlns:a16="http://schemas.microsoft.com/office/drawing/2014/main" val="2095269861"/>
                    </a:ext>
                  </a:extLst>
                </a:gridCol>
              </a:tblGrid>
              <a:tr h="241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Ítem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Desarrollo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1513971581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Problemática: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Inclusión de temas de seguridad y salud en el trabajo en las diferentes actividades que tiene el municipio de Nobsa (trabajos formales e informales)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3444848475"/>
                  </a:ext>
                </a:extLst>
              </a:tr>
              <a:tr h="495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 del proyecto: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Prevención de accidentes de trabajo y enfermedades laborales, en las diferentes actividades y labores que se desarrollan en el municipio de Nobsa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2278270804"/>
                  </a:ext>
                </a:extLst>
              </a:tr>
              <a:tr h="74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Fase 1: Análisis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Viendo la necesidad de incluir todas las actividades laborales del municipio para el fomento de actividades de seguridad y salud en el trabajo. Formar grupo de capacitación y formación de actividades en SST e implementar estrategias para incluir a los trabajadores informales en los temas de seguridad y salud en el trabajo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356549800"/>
                  </a:ext>
                </a:extLst>
              </a:tr>
              <a:tr h="1256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Fase 2: Planeación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La accidentalidad en el municipio, se incrementa debido a la falta de control de accidentalidad y control en los diversos temas en Seguridad Y salud en el trabajo, las actividades económicas que son informales, que influyen los factores físicos, mentales y sociales de los trabajadores, junto con actos y condiciones inseguros.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Se tomarán los reportes de accidentes e incidentes del municipio de Nobsa, los cuales se investigarán y determinarán la causalidad raíz de estos mismos y se determinara las consecuencias y se le realizara la investigación correspondiente para disminuir y reducir la incidencia de estos mismos.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2326276761"/>
                  </a:ext>
                </a:extLst>
              </a:tr>
              <a:tr h="1256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Fase 3: Ejecución</a:t>
                      </a:r>
                      <a:endParaRPr lang="es-CO" sz="16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Con la recolección de los datos de los accidentes e incidentes en el municipio, se realizará una investigación individual cada uno de los eventos registrados y determinar la causa de estos mismos de acuerdos a la normatividad vigente colombiana (resolución 1401 de 2017), los factores de riesgo a los que están expuestos asociado a las labores y/o que puedan generar un accidente o incidente, proponer medidas preventivas y/o correctivas en la fuente, medio e individuo. métodos y procedimientos seguros en uso adecuado de herramientas, equipos eléctricos, electrónicos, de Izaje. y el uso adecuado de elementos de protección personal y equipos de protección individual.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3468140883"/>
                  </a:ext>
                </a:extLst>
              </a:tr>
              <a:tr h="1256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Fase 4: Evaluación del proyecto</a:t>
                      </a:r>
                      <a:endParaRPr lang="es-CO" sz="16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La presente investigación nos arrojará la causa de los accidentes e incidentes, además de clasificar los factores de riesgo asociados a los trabajos en el municipio, al igual que se establezcan procedimientos seguros y elementos de protección personal que ayudaran a proteger a los trabajadores de los riesgos asociados a estas actividades. Además de realizar y ejecutar los planes de acción necesarios para minimizar o prevenir próximos eventos similares. Además, este proyecto se podrá aplicar a cualquier empresa que realice actividades dentro del municipio de Nobsa (Boyacá)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257356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165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1670</Words>
  <Application>Microsoft Office PowerPoint</Application>
  <PresentationFormat>Panorámica</PresentationFormat>
  <Paragraphs>200</Paragraphs>
  <Slides>20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Calibri</vt:lpstr>
      <vt:lpstr>Comic Sans MS</vt:lpstr>
      <vt:lpstr>Eras Medium ITC</vt:lpstr>
      <vt:lpstr>FontAwesome</vt:lpstr>
      <vt:lpstr>Open Sans</vt:lpstr>
      <vt:lpstr>Tw Cen MT</vt:lpstr>
      <vt:lpstr>Wingdings</vt:lpstr>
      <vt:lpstr>Circuito</vt:lpstr>
      <vt:lpstr>Worksheet</vt:lpstr>
      <vt:lpstr>Proyecto final</vt:lpstr>
      <vt:lpstr>Actividades</vt:lpstr>
      <vt:lpstr>1. Línea del tiempo con los aspectos más relevantes de la Institución.</vt:lpstr>
      <vt:lpstr>Presentación de PowerPoint</vt:lpstr>
      <vt:lpstr>Presentación de PowerPoint</vt:lpstr>
      <vt:lpstr>2. Compromisos a cumplir para tener éxito en el proyecto de formación que inicia.</vt:lpstr>
      <vt:lpstr>3. Paralelo entre las reglas de convivencia de su hogar, la normatividad de la Institución y la constitución política.</vt:lpstr>
      <vt:lpstr>3. Paralelo entre las reglas de convivencia de su hogar, la normatividad de la Institución y la constitución política.</vt:lpstr>
      <vt:lpstr>4. Propuesta de un proyecto que impacte positivamente la región.    </vt:lpstr>
      <vt:lpstr>5. Inserción de un recurso Voki.</vt:lpstr>
      <vt:lpstr>6. Una nómina utilizando una hoja de cálculo y presentando el informe en un documento Word.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7. Presentación en línea de las tablas estadísticas de la información de la nómina.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Diana Efis Siachoque</dc:creator>
  <cp:lastModifiedBy>Diana Efis Siachoque</cp:lastModifiedBy>
  <cp:revision>3</cp:revision>
  <dcterms:created xsi:type="dcterms:W3CDTF">2019-04-05T02:36:27Z</dcterms:created>
  <dcterms:modified xsi:type="dcterms:W3CDTF">2019-04-11T22:18:17Z</dcterms:modified>
</cp:coreProperties>
</file>