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5968" autoAdjust="0"/>
  </p:normalViewPr>
  <p:slideViewPr>
    <p:cSldViewPr>
      <p:cViewPr>
        <p:scale>
          <a:sx n="71" d="100"/>
          <a:sy n="71" d="100"/>
        </p:scale>
        <p:origin x="-11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10595D-D998-4D4F-A3C0-3F3AD739180F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059832" y="98072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4000" dirty="0" smtClean="0">
                <a:latin typeface="Algerian" pitchFamily="82" charset="0"/>
              </a:rPr>
              <a:t>Unidad tres</a:t>
            </a:r>
          </a:p>
          <a:p>
            <a:pPr algn="ctr"/>
            <a:r>
              <a:rPr lang="es-CO" sz="4000" dirty="0" smtClean="0">
                <a:latin typeface="Algerian" pitchFamily="82" charset="0"/>
              </a:rPr>
              <a:t>Actividad DOS</a:t>
            </a:r>
            <a:endParaRPr lang="es-CO" sz="4000" dirty="0">
              <a:latin typeface="Algerian" pitchFamily="82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430016" y="3740839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YESICA JOHANNA CUBILLOS FONSECA</a:t>
            </a:r>
          </a:p>
          <a:p>
            <a:endParaRPr lang="es-CO" dirty="0" smtClean="0"/>
          </a:p>
          <a:p>
            <a:endParaRPr lang="es-CO" dirty="0" smtClean="0"/>
          </a:p>
          <a:p>
            <a:pPr algn="ctr"/>
            <a:r>
              <a:rPr lang="es-CO" dirty="0" smtClean="0"/>
              <a:t>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241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05301"/>
            <a:ext cx="525658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bacon</a:t>
            </a:r>
            <a:r>
              <a:rPr lang="es-CO" sz="2000" dirty="0"/>
              <a:t> -  panceta</a:t>
            </a:r>
            <a:br>
              <a:rPr lang="es-CO" sz="2000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baked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potatoes</a:t>
            </a:r>
            <a:r>
              <a:rPr lang="es-CO" sz="2000" dirty="0"/>
              <a:t> </a:t>
            </a:r>
            <a:r>
              <a:rPr lang="es-CO" sz="2000" dirty="0" smtClean="0"/>
              <a:t>- </a:t>
            </a:r>
            <a:r>
              <a:rPr lang="es-CO" sz="2000" dirty="0"/>
              <a:t>papas al horno</a:t>
            </a:r>
            <a:br>
              <a:rPr lang="es-CO" sz="2000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beef</a:t>
            </a:r>
            <a:r>
              <a:rPr lang="es-CO" sz="2000" dirty="0"/>
              <a:t>  -  carne vacuna</a:t>
            </a:r>
            <a:br>
              <a:rPr lang="es-CO" sz="2000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beef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steak</a:t>
            </a:r>
            <a:r>
              <a:rPr lang="es-CO" sz="2000" dirty="0"/>
              <a:t>   -  bistec</a:t>
            </a:r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sausage  </a:t>
            </a:r>
            <a:r>
              <a:rPr lang="en-US" sz="2000" dirty="0"/>
              <a:t>-  </a:t>
            </a:r>
            <a:r>
              <a:rPr lang="en-US" sz="2000" dirty="0" smtClean="0"/>
              <a:t>morcilla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canneloni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000" dirty="0"/>
              <a:t> -  canelones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cheese</a:t>
            </a:r>
            <a:r>
              <a:rPr lang="en-US" sz="2000" dirty="0"/>
              <a:t>  -  queso</a:t>
            </a:r>
            <a:endParaRPr lang="es-CO" sz="2000" dirty="0"/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cheeseburger</a:t>
            </a:r>
            <a:r>
              <a:rPr lang="en-US" sz="2000" dirty="0" smtClean="0"/>
              <a:t>- hamburguesa </a:t>
            </a:r>
            <a:r>
              <a:rPr lang="en-US" sz="2000" dirty="0"/>
              <a:t>de queso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</a:t>
            </a:r>
            <a:r>
              <a:rPr lang="en-US" sz="2000" dirty="0"/>
              <a:t>  -  pollo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 cuts </a:t>
            </a:r>
            <a:r>
              <a:rPr lang="en-US" sz="2000" dirty="0"/>
              <a:t> -  fiambres</a:t>
            </a:r>
            <a:br>
              <a:rPr lang="en-US" sz="2000" dirty="0"/>
            </a:br>
            <a:r>
              <a:rPr lang="en-US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french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fries </a:t>
            </a:r>
            <a:r>
              <a:rPr lang="en-US" sz="2000" dirty="0"/>
              <a:t>- papas fritas 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fried chicken</a:t>
            </a:r>
            <a:r>
              <a:rPr lang="en-US" sz="2000" i="1" dirty="0"/>
              <a:t> </a:t>
            </a:r>
            <a:r>
              <a:rPr lang="en-US" sz="2000" dirty="0"/>
              <a:t> -  pollo </a:t>
            </a:r>
            <a:r>
              <a:rPr lang="en-US" sz="2000" dirty="0" smtClean="0"/>
              <a:t>frito</a:t>
            </a:r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 meat</a:t>
            </a:r>
            <a:r>
              <a:rPr lang="en-US" dirty="0"/>
              <a:t>  -  carne picada</a:t>
            </a:r>
            <a:endParaRPr lang="es-CO" dirty="0"/>
          </a:p>
          <a:p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</a:t>
            </a:r>
            <a:r>
              <a:rPr lang="en-US" dirty="0" smtClean="0"/>
              <a:t>  -  jamón</a:t>
            </a:r>
            <a:br>
              <a:rPr lang="en-US" dirty="0" smtClean="0"/>
            </a:b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hamburger</a:t>
            </a:r>
            <a:r>
              <a:rPr lang="en-US" dirty="0" smtClean="0"/>
              <a:t>   -  hamburguesa</a:t>
            </a:r>
            <a:br>
              <a:rPr lang="en-US" dirty="0" smtClean="0"/>
            </a:b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dog  </a:t>
            </a:r>
            <a:r>
              <a:rPr lang="en-US" dirty="0" smtClean="0"/>
              <a:t>  -  salchicha</a:t>
            </a:r>
            <a:br>
              <a:rPr lang="en-US" dirty="0" smtClean="0"/>
            </a:b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kidneys </a:t>
            </a:r>
            <a:r>
              <a:rPr lang="en-US" dirty="0" smtClean="0"/>
              <a:t> -  riñones</a:t>
            </a:r>
            <a:endParaRPr lang="es-CO" dirty="0" smtClean="0"/>
          </a:p>
          <a:p>
            <a:endParaRPr lang="es-CO" b="1" i="1" dirty="0"/>
          </a:p>
        </p:txBody>
      </p:sp>
      <p:pic>
        <p:nvPicPr>
          <p:cNvPr id="3" name="AUD-20190405-WA001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80312" y="2132856"/>
            <a:ext cx="1512168" cy="16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31840" y="909295"/>
            <a:ext cx="43204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</a:t>
            </a:r>
            <a:r>
              <a:rPr lang="es-CO" dirty="0" smtClean="0"/>
              <a:t>  -  cordero</a:t>
            </a:r>
            <a:br>
              <a:rPr lang="es-CO" dirty="0" smtClean="0"/>
            </a:br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lasagne</a:t>
            </a:r>
            <a:r>
              <a:rPr lang="es-CO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CO" dirty="0" smtClean="0"/>
              <a:t>  - lasaña</a:t>
            </a:r>
            <a:br>
              <a:rPr lang="es-CO" dirty="0" smtClean="0"/>
            </a:br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liver</a:t>
            </a:r>
            <a:r>
              <a:rPr lang="es-CO" dirty="0" smtClean="0"/>
              <a:t>    - hígado</a:t>
            </a:r>
            <a:br>
              <a:rPr lang="es-CO" dirty="0" smtClean="0"/>
            </a:br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macaroni</a:t>
            </a:r>
            <a:r>
              <a:rPr lang="es-CO" dirty="0" smtClean="0"/>
              <a:t>  - macarrones</a:t>
            </a:r>
          </a:p>
          <a:p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mashed</a:t>
            </a:r>
            <a:r>
              <a:rPr lang="es-CO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potatoes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CO" dirty="0"/>
              <a:t> - puré de papas</a:t>
            </a:r>
            <a:br>
              <a:rPr lang="es-CO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mayonnaise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CO" dirty="0"/>
              <a:t> - mayonesa</a:t>
            </a:r>
            <a:br>
              <a:rPr lang="es-CO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meatballs</a:t>
            </a:r>
            <a:r>
              <a:rPr lang="es-CO" dirty="0"/>
              <a:t>  - albóndigas</a:t>
            </a:r>
            <a:br>
              <a:rPr lang="es-CO" dirty="0"/>
            </a:br>
            <a:endParaRPr lang="es-CO" dirty="0"/>
          </a:p>
          <a:p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omelet</a:t>
            </a:r>
            <a:r>
              <a:rPr lang="es-CO" dirty="0"/>
              <a:t>  - tortilla</a:t>
            </a:r>
            <a:br>
              <a:rPr lang="es-CO" dirty="0"/>
            </a:b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pasta</a:t>
            </a:r>
            <a:r>
              <a:rPr lang="es-CO" dirty="0"/>
              <a:t> </a:t>
            </a:r>
            <a:r>
              <a:rPr lang="es-CO" dirty="0" smtClean="0"/>
              <a:t>- </a:t>
            </a:r>
            <a:r>
              <a:rPr lang="es-CO" dirty="0"/>
              <a:t>pasta</a:t>
            </a:r>
            <a:br>
              <a:rPr lang="es-CO" dirty="0"/>
            </a:b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 </a:t>
            </a:r>
            <a:r>
              <a:rPr lang="es-CO" dirty="0"/>
              <a:t> - pizza</a:t>
            </a:r>
            <a:br>
              <a:rPr lang="es-CO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pork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- </a:t>
            </a:r>
            <a:r>
              <a:rPr lang="es-CO" dirty="0"/>
              <a:t>carne de </a:t>
            </a:r>
            <a:r>
              <a:rPr lang="es-CO" dirty="0" smtClean="0"/>
              <a:t>cerdo</a:t>
            </a:r>
          </a:p>
          <a:p>
            <a:endParaRPr lang="es-CO" dirty="0"/>
          </a:p>
        </p:txBody>
      </p:sp>
      <p:pic>
        <p:nvPicPr>
          <p:cNvPr id="3" name="AUD-20190405-WA001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47520" y="1772816"/>
            <a:ext cx="1312912" cy="1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23728" y="1844824"/>
            <a:ext cx="6462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latin typeface="Algerian" pitchFamily="82" charset="0"/>
              </a:rPr>
              <a:t>PARTE 2</a:t>
            </a:r>
          </a:p>
          <a:p>
            <a:r>
              <a:rPr lang="es-CO" dirty="0"/>
              <a:t>Ordene las siguientes palabras, como se muestra en el ejemplo:</a:t>
            </a:r>
          </a:p>
          <a:p>
            <a:r>
              <a:rPr lang="en-US" dirty="0"/>
              <a:t>is /name/what/your/ ? </a:t>
            </a:r>
            <a:r>
              <a:rPr lang="en-US" dirty="0" smtClean="0"/>
              <a:t>/         What </a:t>
            </a:r>
            <a:r>
              <a:rPr lang="en-US" dirty="0"/>
              <a:t>is your name?</a:t>
            </a:r>
            <a:endParaRPr lang="es-CO" dirty="0"/>
          </a:p>
          <a:p>
            <a:r>
              <a:rPr lang="en-US" dirty="0"/>
              <a:t> </a:t>
            </a:r>
            <a:endParaRPr lang="es-CO" dirty="0"/>
          </a:p>
          <a:p>
            <a:r>
              <a:rPr lang="en-US" dirty="0"/>
              <a:t>May/ how/ you / I / help</a:t>
            </a:r>
            <a:r>
              <a:rPr lang="en-US" dirty="0" smtClean="0"/>
              <a:t>/?         </a:t>
            </a:r>
            <a:r>
              <a:rPr lang="en-US" dirty="0" smtClean="0"/>
              <a:t> How may I  help you </a:t>
            </a:r>
            <a:r>
              <a:rPr lang="en-US" dirty="0"/>
              <a:t>?</a:t>
            </a:r>
            <a:endParaRPr lang="es-CO" dirty="0"/>
          </a:p>
          <a:p>
            <a:r>
              <a:rPr lang="en-US" dirty="0"/>
              <a:t>Do/want/drink/you/what/to</a:t>
            </a:r>
            <a:r>
              <a:rPr lang="en-US" dirty="0" smtClean="0"/>
              <a:t>/ ? </a:t>
            </a:r>
            <a:r>
              <a:rPr lang="en-US" dirty="0" smtClean="0"/>
              <a:t>  What do you want to drink </a:t>
            </a:r>
            <a:r>
              <a:rPr lang="en-US" dirty="0"/>
              <a:t>?</a:t>
            </a:r>
            <a:endParaRPr lang="es-CO" dirty="0"/>
          </a:p>
        </p:txBody>
      </p:sp>
      <p:pic>
        <p:nvPicPr>
          <p:cNvPr id="4" name="AUD-20190415-WA0016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0233" y="4653136"/>
            <a:ext cx="2922047" cy="8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1138140"/>
            <a:ext cx="5040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Hello welcome to the   </a:t>
            </a:r>
            <a:r>
              <a:rPr lang="en-US" dirty="0" smtClean="0"/>
              <a:t>Restaurant</a:t>
            </a:r>
          </a:p>
          <a:p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Mr</a:t>
            </a:r>
            <a:r>
              <a:rPr lang="en-US" dirty="0"/>
              <a:t>. what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</a:t>
            </a:r>
            <a:r>
              <a:rPr lang="en-US" dirty="0" smtClean="0"/>
              <a:t>? I </a:t>
            </a:r>
            <a:r>
              <a:rPr lang="en-US" dirty="0"/>
              <a:t>do for you</a:t>
            </a:r>
            <a:r>
              <a:rPr lang="en-US" dirty="0" smtClean="0"/>
              <a:t>? 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Than </a:t>
            </a:r>
            <a:r>
              <a:rPr lang="en-US" dirty="0" smtClean="0"/>
              <a:t>I you</a:t>
            </a:r>
            <a:r>
              <a:rPr lang="en-US" dirty="0"/>
              <a:t> 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-       </a:t>
            </a:r>
            <a:r>
              <a:rPr lang="en-US" dirty="0"/>
              <a:t>Give me some _</a:t>
            </a:r>
            <a:r>
              <a:rPr lang="en-US" dirty="0" smtClean="0"/>
              <a:t>eggs </a:t>
            </a:r>
            <a:r>
              <a:rPr lang="en-US" dirty="0" smtClean="0"/>
              <a:t>and </a:t>
            </a:r>
            <a:r>
              <a:rPr lang="en-US" dirty="0"/>
              <a:t>a cup of </a:t>
            </a:r>
            <a:r>
              <a:rPr lang="en-US" dirty="0" smtClean="0"/>
              <a:t>coffee 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Yes </a:t>
            </a:r>
            <a:r>
              <a:rPr lang="en-US" dirty="0"/>
              <a:t>sir here is your  </a:t>
            </a:r>
            <a:r>
              <a:rPr lang="en-US" dirty="0" smtClean="0"/>
              <a:t>orden 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Thanks </a:t>
            </a:r>
            <a:r>
              <a:rPr lang="en-US" dirty="0"/>
              <a:t>is </a:t>
            </a:r>
            <a:r>
              <a:rPr lang="en-US" dirty="0" smtClean="0"/>
              <a:t>delicious</a:t>
            </a:r>
          </a:p>
          <a:p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How </a:t>
            </a:r>
            <a:r>
              <a:rPr lang="en-US" dirty="0"/>
              <a:t>much it is</a:t>
            </a:r>
            <a:r>
              <a:rPr lang="en-US" dirty="0" smtClean="0"/>
              <a:t>? 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It </a:t>
            </a:r>
            <a:r>
              <a:rPr lang="en-US" dirty="0"/>
              <a:t>is just Twenty </a:t>
            </a:r>
            <a:r>
              <a:rPr lang="en-US" dirty="0" smtClean="0"/>
              <a:t>dollars </a:t>
            </a:r>
            <a:r>
              <a:rPr lang="en-US" dirty="0"/>
              <a:t> 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s-CO" dirty="0"/>
          </a:p>
          <a:p>
            <a:r>
              <a:rPr lang="en-US" dirty="0"/>
              <a:t>-       Ok here is the money thanks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</p:txBody>
      </p:sp>
      <p:pic>
        <p:nvPicPr>
          <p:cNvPr id="3" name="AUD-20190405-WA0016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44208" y="3538797"/>
            <a:ext cx="2304256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707773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i="1" dirty="0">
                <a:latin typeface="Andalus" pitchFamily="18" charset="-78"/>
                <a:cs typeface="Andalus" pitchFamily="18" charset="-78"/>
              </a:rPr>
              <a:t>Lo importante en la vida no es ir celebrando nuestros éxitos sino ir aprendiendo de nuestros fracasos. Solo así podremos seguir </a:t>
            </a:r>
            <a:r>
              <a:rPr lang="es-CO" sz="2800" i="1" dirty="0" smtClean="0">
                <a:latin typeface="Andalus" pitchFamily="18" charset="-78"/>
                <a:cs typeface="Andalus" pitchFamily="18" charset="-78"/>
              </a:rPr>
              <a:t>creciendo</a:t>
            </a:r>
          </a:p>
          <a:p>
            <a:pPr algn="ctr"/>
            <a:r>
              <a:rPr lang="en-US" sz="3200" i="1" dirty="0"/>
              <a:t/>
            </a:r>
            <a:br>
              <a:rPr lang="en-US" sz="3200" i="1" dirty="0"/>
            </a:br>
            <a:r>
              <a:rPr lang="en-US" sz="2800" i="1" dirty="0"/>
              <a:t>The important thing in life is not to celebrate our successes but to learn from our failures. Only then can we continue to grow</a:t>
            </a:r>
            <a:endParaRPr lang="es-CO" sz="1600" i="1" dirty="0"/>
          </a:p>
        </p:txBody>
      </p:sp>
    </p:spTree>
    <p:extLst>
      <p:ext uri="{BB962C8B-B14F-4D97-AF65-F5344CB8AC3E}">
        <p14:creationId xmlns:p14="http://schemas.microsoft.com/office/powerpoint/2010/main" val="397560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ROJO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436</TotalTime>
  <Words>103</Words>
  <Application>Microsoft Office PowerPoint</Application>
  <PresentationFormat>Presentación en pantalla (4:3)</PresentationFormat>
  <Paragraphs>38</Paragraphs>
  <Slides>6</Slides>
  <Notes>0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26</cp:revision>
  <dcterms:created xsi:type="dcterms:W3CDTF">2019-03-31T03:31:17Z</dcterms:created>
  <dcterms:modified xsi:type="dcterms:W3CDTF">2019-04-16T01:52:28Z</dcterms:modified>
</cp:coreProperties>
</file>