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F2DBB-EBFD-4E0E-8CF3-F4F13C2C5ABF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D76E9-EACC-4B7C-B8AE-293298B96C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7778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D76E9-EACC-4B7C-B8AE-293298B96CCC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1852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654EC89-D746-4E1E-9240-A39F29BA6F7A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CO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A349BD1-0258-4080-B13C-A3263D2E066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EC89-D746-4E1E-9240-A39F29BA6F7A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9BD1-0258-4080-B13C-A3263D2E066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EC89-D746-4E1E-9240-A39F29BA6F7A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9BD1-0258-4080-B13C-A3263D2E066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654EC89-D746-4E1E-9240-A39F29BA6F7A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9BD1-0258-4080-B13C-A3263D2E066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654EC89-D746-4E1E-9240-A39F29BA6F7A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A349BD1-0258-4080-B13C-A3263D2E0664}" type="slidenum">
              <a:rPr lang="es-CO" smtClean="0"/>
              <a:t>‹Nº›</a:t>
            </a:fld>
            <a:endParaRPr lang="es-CO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654EC89-D746-4E1E-9240-A39F29BA6F7A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A349BD1-0258-4080-B13C-A3263D2E066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654EC89-D746-4E1E-9240-A39F29BA6F7A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A349BD1-0258-4080-B13C-A3263D2E0664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EC89-D746-4E1E-9240-A39F29BA6F7A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9BD1-0258-4080-B13C-A3263D2E066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654EC89-D746-4E1E-9240-A39F29BA6F7A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A349BD1-0258-4080-B13C-A3263D2E066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654EC89-D746-4E1E-9240-A39F29BA6F7A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A349BD1-0258-4080-B13C-A3263D2E0664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654EC89-D746-4E1E-9240-A39F29BA6F7A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A349BD1-0258-4080-B13C-A3263D2E0664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654EC89-D746-4E1E-9240-A39F29BA6F7A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A349BD1-0258-4080-B13C-A3263D2E0664}" type="slidenum">
              <a:rPr lang="es-CO" smtClean="0"/>
              <a:t>‹Nº›</a:t>
            </a:fld>
            <a:endParaRPr lang="es-CO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blogger.com/blogger.g?blogID=8964666500331065319#allpag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083600" y="1052736"/>
            <a:ext cx="708880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6600" dirty="0" smtClean="0">
                <a:latin typeface="Algerian" pitchFamily="82" charset="0"/>
              </a:rPr>
              <a:t>Proyecto final </a:t>
            </a:r>
            <a:endParaRPr lang="es-CO" sz="6600" dirty="0">
              <a:latin typeface="Algerian" pitchFamily="82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408328" y="3429000"/>
            <a:ext cx="65527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 smtClean="0"/>
              <a:t>YESICA JOHANNA CUBILLOS FONSECA</a:t>
            </a:r>
          </a:p>
          <a:p>
            <a:pPr algn="ctr"/>
            <a:r>
              <a:rPr lang="es-CO" sz="4000" dirty="0" smtClean="0"/>
              <a:t>2019</a:t>
            </a:r>
          </a:p>
          <a:p>
            <a:pPr algn="ctr"/>
            <a:r>
              <a:rPr lang="es-CO" sz="4000" dirty="0" smtClean="0"/>
              <a:t> </a:t>
            </a:r>
            <a:endParaRPr lang="es-CO" sz="40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1844824"/>
            <a:ext cx="4176464" cy="403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6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71" y="2276872"/>
            <a:ext cx="4502274" cy="4476750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899592" y="3105835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>
                <a:solidFill>
                  <a:srgbClr val="0070C0"/>
                </a:solidFill>
                <a:hlinkClick r:id="rId4"/>
              </a:rPr>
              <a:t>https://www.blogger.com/blogger.g?blogID=8964666500331065319#allpages</a:t>
            </a:r>
            <a:endParaRPr lang="es-CO" b="1" dirty="0">
              <a:solidFill>
                <a:srgbClr val="0070C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-36512" y="908720"/>
            <a:ext cx="9143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600" dirty="0" smtClean="0">
                <a:latin typeface="Algerian" pitchFamily="82" charset="0"/>
              </a:rPr>
              <a:t>Proyecto final </a:t>
            </a:r>
            <a:endParaRPr lang="es-CO" sz="6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79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89" y="764704"/>
            <a:ext cx="8830199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9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18</TotalTime>
  <Words>14</Words>
  <Application>Microsoft Office PowerPoint</Application>
  <PresentationFormat>Presentación en pantalla (4:3)</PresentationFormat>
  <Paragraphs>7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Brío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Yess</dc:creator>
  <cp:lastModifiedBy>Yess</cp:lastModifiedBy>
  <cp:revision>2</cp:revision>
  <dcterms:created xsi:type="dcterms:W3CDTF">2019-04-16T01:58:38Z</dcterms:created>
  <dcterms:modified xsi:type="dcterms:W3CDTF">2019-04-16T02:17:00Z</dcterms:modified>
</cp:coreProperties>
</file>