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419F-FF13-40E1-B093-4EBD78A41F94}" type="datetimeFigureOut">
              <a:rPr lang="es-CO" smtClean="0"/>
              <a:t>15/04/2019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594D-8732-4CF9-9661-5EFFF6C9ED73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419F-FF13-40E1-B093-4EBD78A41F94}" type="datetimeFigureOut">
              <a:rPr lang="es-CO" smtClean="0"/>
              <a:t>15/04/2019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594D-8732-4CF9-9661-5EFFF6C9ED73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419F-FF13-40E1-B093-4EBD78A41F94}" type="datetimeFigureOut">
              <a:rPr lang="es-CO" smtClean="0"/>
              <a:t>15/04/2019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594D-8732-4CF9-9661-5EFFF6C9ED73}" type="slidenum">
              <a:rPr lang="es-CO" smtClean="0"/>
              <a:t>‹Nº›</a:t>
            </a:fld>
            <a:endParaRPr lang="es-CO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419F-FF13-40E1-B093-4EBD78A41F94}" type="datetimeFigureOut">
              <a:rPr lang="es-CO" smtClean="0"/>
              <a:t>15/04/2019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594D-8732-4CF9-9661-5EFFF6C9ED73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419F-FF13-40E1-B093-4EBD78A41F94}" type="datetimeFigureOut">
              <a:rPr lang="es-CO" smtClean="0"/>
              <a:t>15/04/2019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594D-8732-4CF9-9661-5EFFF6C9ED73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419F-FF13-40E1-B093-4EBD78A41F94}" type="datetimeFigureOut">
              <a:rPr lang="es-CO" smtClean="0"/>
              <a:t>15/04/2019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594D-8732-4CF9-9661-5EFFF6C9ED73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419F-FF13-40E1-B093-4EBD78A41F94}" type="datetimeFigureOut">
              <a:rPr lang="es-CO" smtClean="0"/>
              <a:t>15/04/2019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594D-8732-4CF9-9661-5EFFF6C9ED73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419F-FF13-40E1-B093-4EBD78A41F94}" type="datetimeFigureOut">
              <a:rPr lang="es-CO" smtClean="0"/>
              <a:t>15/04/2019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594D-8732-4CF9-9661-5EFFF6C9ED73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419F-FF13-40E1-B093-4EBD78A41F94}" type="datetimeFigureOut">
              <a:rPr lang="es-CO" smtClean="0"/>
              <a:t>15/04/2019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594D-8732-4CF9-9661-5EFFF6C9ED73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419F-FF13-40E1-B093-4EBD78A41F94}" type="datetimeFigureOut">
              <a:rPr lang="es-CO" smtClean="0"/>
              <a:t>15/04/2019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594D-8732-4CF9-9661-5EFFF6C9ED73}" type="slidenum">
              <a:rPr lang="es-CO" smtClean="0"/>
              <a:t>‹Nº›</a:t>
            </a:fld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419F-FF13-40E1-B093-4EBD78A41F94}" type="datetimeFigureOut">
              <a:rPr lang="es-CO" smtClean="0"/>
              <a:t>15/04/2019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594D-8732-4CF9-9661-5EFFF6C9ED73}" type="slidenum">
              <a:rPr lang="es-CO" smtClean="0"/>
              <a:t>‹Nº›</a:t>
            </a:fld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101419F-FF13-40E1-B093-4EBD78A41F94}" type="datetimeFigureOut">
              <a:rPr lang="es-CO" smtClean="0"/>
              <a:t>15/04/2019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82D594D-8732-4CF9-9661-5EFFF6C9ED73}" type="slidenum">
              <a:rPr lang="es-CO" smtClean="0"/>
              <a:t>‹Nº›</a:t>
            </a:fld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s://www.blogger.com/u/1/blogger.g?blogID=3832198772621808549#allpost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187624" y="1281633"/>
            <a:ext cx="67687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 smtClean="0">
                <a:latin typeface="Algerian" pitchFamily="82" charset="0"/>
              </a:rPr>
              <a:t>Proyecto final </a:t>
            </a:r>
            <a:endParaRPr lang="es-CO" sz="6000" dirty="0">
              <a:latin typeface="Algerian" pitchFamily="82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95536" y="4077072"/>
            <a:ext cx="856895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400" dirty="0" smtClean="0">
                <a:latin typeface="Algerian" pitchFamily="82" charset="0"/>
              </a:rPr>
              <a:t>Yesica Johanna cubillos Fonseca</a:t>
            </a:r>
          </a:p>
          <a:p>
            <a:pPr algn="ctr"/>
            <a:r>
              <a:rPr lang="es-CO" sz="4400" dirty="0" smtClean="0">
                <a:latin typeface="Algerian" pitchFamily="82" charset="0"/>
              </a:rPr>
              <a:t>2019</a:t>
            </a:r>
          </a:p>
          <a:p>
            <a:pPr algn="ctr"/>
            <a:r>
              <a:rPr lang="es-CO" dirty="0" smtClean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4951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259632" y="188640"/>
            <a:ext cx="67687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 smtClean="0">
                <a:latin typeface="Algerian" pitchFamily="82" charset="0"/>
              </a:rPr>
              <a:t>Proyecto final </a:t>
            </a:r>
            <a:endParaRPr lang="es-CO" sz="6000" dirty="0">
              <a:latin typeface="Algerian" pitchFamily="82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755576" y="2564904"/>
            <a:ext cx="56886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2"/>
              </a:rPr>
              <a:t>https://www.blogger.com/u/1/blogger.g?blogID=3832198772621808549#allposts</a:t>
            </a:r>
            <a:endParaRPr lang="es-CO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429127"/>
            <a:ext cx="4226552" cy="45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0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6558">
            <a:off x="4866011" y="3325956"/>
            <a:ext cx="3429000" cy="3429000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18932">
            <a:off x="466476" y="931912"/>
            <a:ext cx="5939426" cy="346183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8210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73</TotalTime>
  <Words>13</Words>
  <Application>Microsoft Office PowerPoint</Application>
  <PresentationFormat>Presentación en pantalla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Forma de onda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Yess</dc:creator>
  <cp:lastModifiedBy>Yess</cp:lastModifiedBy>
  <cp:revision>3</cp:revision>
  <dcterms:created xsi:type="dcterms:W3CDTF">2019-04-16T02:25:20Z</dcterms:created>
  <dcterms:modified xsi:type="dcterms:W3CDTF">2019-04-16T03:38:49Z</dcterms:modified>
</cp:coreProperties>
</file>