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73AB1B64-1268-4764-AC75-BFF68528279A}" type="datetimeFigureOut">
              <a:rPr lang="es-ES" smtClean="0"/>
              <a:pPr/>
              <a:t>16/04/2019</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74F85F7-3B83-4EC1-AAE3-469DAA315CE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AB1B64-1268-4764-AC75-BFF68528279A}" type="datetimeFigureOut">
              <a:rPr lang="es-ES" smtClean="0"/>
              <a:pPr/>
              <a:t>16/04/2019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74F85F7-3B83-4EC1-AAE3-469DAA315CE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AB1B64-1268-4764-AC75-BFF68528279A}" type="datetimeFigureOut">
              <a:rPr lang="es-ES" smtClean="0"/>
              <a:pPr/>
              <a:t>16/04/2019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74F85F7-3B83-4EC1-AAE3-469DAA315CE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73AB1B64-1268-4764-AC75-BFF68528279A}" type="datetimeFigureOut">
              <a:rPr lang="es-ES" smtClean="0"/>
              <a:pPr/>
              <a:t>16/04/2019</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074F85F7-3B83-4EC1-AAE3-469DAA315CE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73AB1B64-1268-4764-AC75-BFF68528279A}" type="datetimeFigureOut">
              <a:rPr lang="es-ES" smtClean="0"/>
              <a:pPr/>
              <a:t>16/04/2019</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074F85F7-3B83-4EC1-AAE3-469DAA315CEC}" type="slidenum">
              <a:rPr lang="es-ES" smtClean="0"/>
              <a:pPr/>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73AB1B64-1268-4764-AC75-BFF68528279A}" type="datetimeFigureOut">
              <a:rPr lang="es-ES" smtClean="0"/>
              <a:pPr/>
              <a:t>16/04/2019</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074F85F7-3B83-4EC1-AAE3-469DAA315CE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73AB1B64-1268-4764-AC75-BFF68528279A}" type="datetimeFigureOut">
              <a:rPr lang="es-ES" smtClean="0"/>
              <a:pPr/>
              <a:t>16/04/2019</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074F85F7-3B83-4EC1-AAE3-469DAA315CE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3AB1B64-1268-4764-AC75-BFF68528279A}" type="datetimeFigureOut">
              <a:rPr lang="es-ES" smtClean="0"/>
              <a:pPr/>
              <a:t>16/04/2019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74F85F7-3B83-4EC1-AAE3-469DAA315CE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73AB1B64-1268-4764-AC75-BFF68528279A}" type="datetimeFigureOut">
              <a:rPr lang="es-ES" smtClean="0"/>
              <a:pPr/>
              <a:t>16/04/2019</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074F85F7-3B83-4EC1-AAE3-469DAA315CE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73AB1B64-1268-4764-AC75-BFF68528279A}" type="datetimeFigureOut">
              <a:rPr lang="es-ES" smtClean="0"/>
              <a:pPr/>
              <a:t>16/04/2019</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074F85F7-3B83-4EC1-AAE3-469DAA315CE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73AB1B64-1268-4764-AC75-BFF68528279A}" type="datetimeFigureOut">
              <a:rPr lang="es-ES" smtClean="0"/>
              <a:pPr/>
              <a:t>16/04/2019</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074F85F7-3B83-4EC1-AAE3-469DAA315CE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3AB1B64-1268-4764-AC75-BFF68528279A}" type="datetimeFigureOut">
              <a:rPr lang="es-ES" smtClean="0"/>
              <a:pPr/>
              <a:t>16/04/2019</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74F85F7-3B83-4EC1-AAE3-469DAA315CEC}"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ingsstinlges.home.blog/2019/03/02/primera-entrada-del-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audio" Target="file:///D:\Users\fsabogal\Desktop\record-5-4-2019_11-38-34.mp3"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332656"/>
            <a:ext cx="4067944" cy="708495"/>
          </a:xfrm>
        </p:spPr>
        <p:txBody>
          <a:bodyPr>
            <a:noAutofit/>
          </a:bodyPr>
          <a:lstStyle/>
          <a:p>
            <a:pPr algn="just"/>
            <a:r>
              <a:rPr lang="es-MX" sz="2400" dirty="0" smtClean="0"/>
              <a:t>UNIDAD 3 ACTIVIDAD INTEGRADORA </a:t>
            </a:r>
            <a:endParaRPr lang="es-ES" sz="2400" dirty="0"/>
          </a:p>
        </p:txBody>
      </p:sp>
      <p:pic>
        <p:nvPicPr>
          <p:cNvPr id="4" name="Picture 2" descr="Imagen relacionada"/>
          <p:cNvPicPr>
            <a:picLocks noChangeAspect="1" noChangeArrowheads="1"/>
          </p:cNvPicPr>
          <p:nvPr/>
        </p:nvPicPr>
        <p:blipFill>
          <a:blip r:embed="rId2" cstate="print"/>
          <a:srcRect/>
          <a:stretch>
            <a:fillRect/>
          </a:stretch>
        </p:blipFill>
        <p:spPr bwMode="auto">
          <a:xfrm>
            <a:off x="827584" y="2420888"/>
            <a:ext cx="7704856" cy="4032448"/>
          </a:xfrm>
          <a:prstGeom prst="rect">
            <a:avLst/>
          </a:prstGeom>
          <a:noFill/>
        </p:spPr>
      </p:pic>
      <p:sp>
        <p:nvSpPr>
          <p:cNvPr id="5" name="4 Rectángulo"/>
          <p:cNvSpPr/>
          <p:nvPr/>
        </p:nvSpPr>
        <p:spPr>
          <a:xfrm>
            <a:off x="2987824" y="1052736"/>
            <a:ext cx="3779912" cy="1200329"/>
          </a:xfrm>
          <a:prstGeom prst="rect">
            <a:avLst/>
          </a:prstGeom>
          <a:noFill/>
        </p:spPr>
        <p:txBody>
          <a:bodyPr wrap="square" lIns="91440" tIns="45720" rIns="91440" bIns="45720">
            <a:spAutoFit/>
          </a:bodyPr>
          <a:lstStyle/>
          <a:p>
            <a:pPr algn="ctr"/>
            <a:r>
              <a:rPr lang="es-E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TAMIL TOLIMENSE</a:t>
            </a:r>
            <a:endParaRPr lang="es-E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3789040"/>
            <a:ext cx="8229600" cy="1978240"/>
          </a:xfrm>
        </p:spPr>
        <p:txBody>
          <a:bodyPr/>
          <a:lstStyle/>
          <a:p>
            <a:r>
              <a:rPr lang="es-ES" dirty="0" smtClean="0">
                <a:hlinkClick r:id="rId2"/>
              </a:rPr>
              <a:t>https://ingsstinlges.home.blog/2019/03/02/primera-entrada-del-blog/</a:t>
            </a:r>
            <a:endParaRPr lang="es-ES" dirty="0"/>
          </a:p>
        </p:txBody>
      </p:sp>
      <p:sp>
        <p:nvSpPr>
          <p:cNvPr id="4" name="3 Rectángulo"/>
          <p:cNvSpPr/>
          <p:nvPr/>
        </p:nvSpPr>
        <p:spPr>
          <a:xfrm>
            <a:off x="971600" y="0"/>
            <a:ext cx="6768752" cy="2585323"/>
          </a:xfrm>
          <a:prstGeom prst="rect">
            <a:avLst/>
          </a:prstGeom>
          <a:noFill/>
        </p:spPr>
        <p:txBody>
          <a:bodyPr wrap="square" lIns="91440" tIns="45720" rIns="91440" bIns="45720">
            <a:spAutoFit/>
          </a:bodyPr>
          <a:lstStyle/>
          <a:p>
            <a:pPr algn="ctr"/>
            <a:r>
              <a:rPr lang="es-E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LINK DEL BLOG ACTIVIDAD 3 UNIDAD 3 </a:t>
            </a:r>
            <a:endParaRPr lang="es-E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1556792"/>
            <a:ext cx="4967560" cy="5085184"/>
          </a:xfrm>
        </p:spPr>
        <p:txBody>
          <a:bodyPr>
            <a:normAutofit fontScale="25000" lnSpcReduction="20000"/>
          </a:bodyPr>
          <a:lstStyle/>
          <a:p>
            <a:pPr algn="just"/>
            <a:r>
              <a:rPr lang="es-MX" sz="7000" b="1" dirty="0" smtClean="0">
                <a:latin typeface="Arial Black" pitchFamily="34" charset="0"/>
              </a:rPr>
              <a:t>INGREDIENTES:</a:t>
            </a:r>
          </a:p>
          <a:p>
            <a:pPr algn="just"/>
            <a:endParaRPr lang="es-MX" sz="8400" b="1" dirty="0" smtClean="0">
              <a:latin typeface="Arial Black" pitchFamily="34" charset="0"/>
            </a:endParaRPr>
          </a:p>
          <a:p>
            <a:pPr algn="l">
              <a:buFont typeface="Arial" pitchFamily="34" charset="0"/>
              <a:buChar char="•"/>
            </a:pPr>
            <a:r>
              <a:rPr lang="es-ES" sz="8400" dirty="0" smtClean="0">
                <a:latin typeface="Arial Black" pitchFamily="34" charset="0"/>
              </a:rPr>
              <a:t>1/2 Kg beaten White corn </a:t>
            </a:r>
          </a:p>
          <a:p>
            <a:pPr algn="l">
              <a:buFont typeface="Arial" pitchFamily="34" charset="0"/>
              <a:buChar char="•"/>
            </a:pPr>
            <a:r>
              <a:rPr lang="es-ES" sz="8400" dirty="0" smtClean="0">
                <a:latin typeface="Arial Black" pitchFamily="34" charset="0"/>
              </a:rPr>
              <a:t>1 chicken cut into médium pieces  </a:t>
            </a:r>
          </a:p>
          <a:p>
            <a:pPr algn="l">
              <a:buFont typeface="Arial" pitchFamily="34" charset="0"/>
              <a:buChar char="•"/>
            </a:pPr>
            <a:r>
              <a:rPr lang="es-ES" sz="8400" dirty="0" smtClean="0">
                <a:latin typeface="Arial Black" pitchFamily="34" charset="0"/>
              </a:rPr>
              <a:t>Salt, cumin and pepper</a:t>
            </a:r>
          </a:p>
          <a:p>
            <a:pPr algn="l">
              <a:buFont typeface="Arial" pitchFamily="34" charset="0"/>
              <a:buChar char="•"/>
            </a:pPr>
            <a:r>
              <a:rPr lang="es-ES" sz="8400" dirty="0" smtClean="0">
                <a:latin typeface="Arial Black" pitchFamily="34" charset="0"/>
              </a:rPr>
              <a:t> 1/2 kg bacon with leather </a:t>
            </a:r>
          </a:p>
          <a:p>
            <a:pPr algn="l">
              <a:buFont typeface="Arial" pitchFamily="34" charset="0"/>
              <a:buChar char="•"/>
            </a:pPr>
            <a:r>
              <a:rPr lang="es-ES" sz="8400" dirty="0" smtClean="0">
                <a:latin typeface="Arial Black" pitchFamily="34" charset="0"/>
              </a:rPr>
              <a:t>1/2 kg pork rib </a:t>
            </a:r>
          </a:p>
          <a:p>
            <a:pPr algn="l">
              <a:buFont typeface="Arial" pitchFamily="34" charset="0"/>
              <a:buChar char="•"/>
            </a:pPr>
            <a:r>
              <a:rPr lang="es-ES" sz="8400" dirty="0" smtClean="0">
                <a:latin typeface="Arial Black" pitchFamily="34" charset="0"/>
              </a:rPr>
              <a:t>1 Tied long chopped onion </a:t>
            </a:r>
          </a:p>
          <a:p>
            <a:pPr algn="l">
              <a:buFont typeface="Arial" pitchFamily="34" charset="0"/>
              <a:buChar char="•"/>
            </a:pPr>
            <a:r>
              <a:rPr lang="es-ES" sz="8400" dirty="0" smtClean="0">
                <a:latin typeface="Arial Black" pitchFamily="34" charset="0"/>
              </a:rPr>
              <a:t>3 Crushed garlic cloves Annie</a:t>
            </a:r>
          </a:p>
          <a:p>
            <a:pPr algn="l">
              <a:buFont typeface="Arial" pitchFamily="34" charset="0"/>
              <a:buChar char="•"/>
            </a:pPr>
            <a:r>
              <a:rPr lang="es-ES" sz="8400" dirty="0" smtClean="0">
                <a:latin typeface="Arial Black" pitchFamily="34" charset="0"/>
              </a:rPr>
              <a:t> 1/4 kilo of cooked rice </a:t>
            </a:r>
          </a:p>
          <a:p>
            <a:pPr algn="l">
              <a:buFont typeface="Arial" pitchFamily="34" charset="0"/>
              <a:buChar char="•"/>
            </a:pPr>
            <a:r>
              <a:rPr lang="es-ES" sz="8400" dirty="0" smtClean="0">
                <a:latin typeface="Arial Black" pitchFamily="34" charset="0"/>
              </a:rPr>
              <a:t>1/4 kilo of dry and cooked peas Banana leaves soasadas </a:t>
            </a:r>
          </a:p>
          <a:p>
            <a:pPr algn="l">
              <a:buFont typeface="Arial" pitchFamily="34" charset="0"/>
              <a:buChar char="•"/>
            </a:pPr>
            <a:r>
              <a:rPr lang="es-ES" sz="8400" dirty="0" smtClean="0">
                <a:latin typeface="Arial Black" pitchFamily="34" charset="0"/>
              </a:rPr>
              <a:t>1/2 Kg peeled and chopped potatoes </a:t>
            </a:r>
          </a:p>
          <a:p>
            <a:pPr algn="l">
              <a:buFont typeface="Arial" pitchFamily="34" charset="0"/>
              <a:buChar char="•"/>
            </a:pPr>
            <a:r>
              <a:rPr lang="es-ES" sz="8400" dirty="0" smtClean="0">
                <a:latin typeface="Arial Black" pitchFamily="34" charset="0"/>
              </a:rPr>
              <a:t>1/4 kilo of carrots cut into slices </a:t>
            </a:r>
          </a:p>
          <a:p>
            <a:pPr algn="l">
              <a:buFont typeface="Arial" pitchFamily="34" charset="0"/>
              <a:buChar char="•"/>
            </a:pPr>
            <a:r>
              <a:rPr lang="es-ES" sz="8400" dirty="0" smtClean="0">
                <a:latin typeface="Arial Black" pitchFamily="34" charset="0"/>
              </a:rPr>
              <a:t>3 Cooked eggs cut in helmets Cabuya (penca with large, fleshy leaves)</a:t>
            </a:r>
            <a:endParaRPr lang="es-ES" sz="8400" dirty="0">
              <a:latin typeface="Arial Black" pitchFamily="34" charset="0"/>
            </a:endParaRPr>
          </a:p>
        </p:txBody>
      </p:sp>
      <p:pic>
        <p:nvPicPr>
          <p:cNvPr id="1026" name="Picture 2" descr="Imagen relacionada"/>
          <p:cNvPicPr>
            <a:picLocks noChangeAspect="1" noChangeArrowheads="1"/>
          </p:cNvPicPr>
          <p:nvPr/>
        </p:nvPicPr>
        <p:blipFill>
          <a:blip r:embed="rId2" cstate="print"/>
          <a:srcRect/>
          <a:stretch>
            <a:fillRect/>
          </a:stretch>
        </p:blipFill>
        <p:spPr bwMode="auto">
          <a:xfrm>
            <a:off x="3923928" y="0"/>
            <a:ext cx="4499992" cy="1484784"/>
          </a:xfrm>
          <a:prstGeom prst="rect">
            <a:avLst/>
          </a:prstGeom>
          <a:noFill/>
        </p:spPr>
      </p:pic>
      <p:sp>
        <p:nvSpPr>
          <p:cNvPr id="5" name="4 Rectángulo"/>
          <p:cNvSpPr/>
          <p:nvPr/>
        </p:nvSpPr>
        <p:spPr>
          <a:xfrm>
            <a:off x="0" y="0"/>
            <a:ext cx="3779912" cy="1200329"/>
          </a:xfrm>
          <a:prstGeom prst="rect">
            <a:avLst/>
          </a:prstGeom>
          <a:noFill/>
        </p:spPr>
        <p:txBody>
          <a:bodyPr wrap="square" lIns="91440" tIns="45720" rIns="91440" bIns="45720">
            <a:spAutoFit/>
          </a:bodyPr>
          <a:lstStyle/>
          <a:p>
            <a:pPr algn="ctr"/>
            <a:r>
              <a:rPr lang="es-E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TAMIL TOLIMENSE</a:t>
            </a:r>
            <a:endParaRPr lang="es-E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628800"/>
            <a:ext cx="8229600" cy="5402072"/>
          </a:xfrm>
        </p:spPr>
        <p:txBody>
          <a:bodyPr>
            <a:normAutofit fontScale="25000" lnSpcReduction="20000"/>
          </a:bodyPr>
          <a:lstStyle/>
          <a:p>
            <a:pPr>
              <a:buNone/>
            </a:pPr>
            <a:endParaRPr lang="es-MX" sz="8000" b="1" dirty="0" smtClean="0">
              <a:solidFill>
                <a:schemeClr val="accent6">
                  <a:lumMod val="40000"/>
                  <a:lumOff val="60000"/>
                </a:schemeClr>
              </a:solidFill>
              <a:latin typeface="Arial" pitchFamily="34" charset="0"/>
              <a:cs typeface="Arial" pitchFamily="34" charset="0"/>
            </a:endParaRPr>
          </a:p>
          <a:p>
            <a:pPr>
              <a:buNone/>
            </a:pPr>
            <a:r>
              <a:rPr lang="es-MX" sz="8000" b="1" dirty="0" smtClean="0">
                <a:solidFill>
                  <a:schemeClr val="accent6">
                    <a:lumMod val="40000"/>
                    <a:lumOff val="60000"/>
                  </a:schemeClr>
                </a:solidFill>
                <a:latin typeface="Arial" pitchFamily="34" charset="0"/>
                <a:cs typeface="Arial" pitchFamily="34" charset="0"/>
              </a:rPr>
              <a:t>Pasos                                                                                    75 minutos</a:t>
            </a:r>
          </a:p>
          <a:p>
            <a:pPr>
              <a:buNone/>
            </a:pPr>
            <a:r>
              <a:rPr lang="en-US" sz="6600" dirty="0" smtClean="0"/>
              <a:t>     </a:t>
            </a:r>
          </a:p>
          <a:p>
            <a:r>
              <a:rPr lang="en-US" sz="6600" dirty="0" smtClean="0"/>
              <a:t>  </a:t>
            </a:r>
            <a:r>
              <a:rPr lang="en-US" sz="7200" dirty="0" smtClean="0"/>
              <a:t>Keep the corn soaked for three days by changing the water every day. </a:t>
            </a:r>
          </a:p>
          <a:p>
            <a:r>
              <a:rPr lang="en-US" sz="7200" dirty="0" smtClean="0"/>
              <a:t>Grind and marinate chicken with salt, cumin and pepper.</a:t>
            </a:r>
          </a:p>
          <a:p>
            <a:r>
              <a:rPr lang="en-US" sz="7200" dirty="0" smtClean="0"/>
              <a:t> Parboil the bacon leather and the pork rib in six cups of water and a little salt for twenty minutes, reserve the broth.</a:t>
            </a:r>
          </a:p>
          <a:p>
            <a:r>
              <a:rPr lang="en-US" sz="7200" dirty="0" smtClean="0"/>
              <a:t> Mix the ground corn with three cups of broth and strain. </a:t>
            </a:r>
          </a:p>
          <a:p>
            <a:r>
              <a:rPr lang="en-US" sz="7200" dirty="0" smtClean="0"/>
              <a:t>Use the bacon fat to fry the onion, garlic and </a:t>
            </a:r>
            <a:r>
              <a:rPr lang="en-US" sz="7200" dirty="0" err="1" smtClean="0"/>
              <a:t>achiote</a:t>
            </a:r>
            <a:r>
              <a:rPr lang="en-US" sz="7200" dirty="0" smtClean="0"/>
              <a:t> for ten minutes. </a:t>
            </a:r>
          </a:p>
          <a:p>
            <a:r>
              <a:rPr lang="en-US" sz="7200" dirty="0" smtClean="0"/>
              <a:t>Add cooked rice, peas (pea) and corn, stir well and let rest 60 minutes. </a:t>
            </a:r>
          </a:p>
          <a:p>
            <a:r>
              <a:rPr lang="en-US" sz="7200" dirty="0" smtClean="0"/>
              <a:t>For each tamale grease a banana leaf, put a bed of dough and place a little chicken, bacon, pork rib, potato, carrot and egg. </a:t>
            </a:r>
          </a:p>
          <a:p>
            <a:r>
              <a:rPr lang="en-US" sz="7200" dirty="0" smtClean="0"/>
              <a:t>Put another layer of dough on top, take the tips and edges of the leaves and tie them very well. </a:t>
            </a:r>
          </a:p>
          <a:p>
            <a:r>
              <a:rPr lang="en-US" sz="7200" dirty="0" smtClean="0"/>
              <a:t>Put to cook in the broth and water to cover them for about two and a half hours with the pot covered, over medium heat.</a:t>
            </a:r>
            <a:endParaRPr lang="es-MX" sz="7200" b="1" dirty="0" smtClean="0">
              <a:solidFill>
                <a:schemeClr val="accent6">
                  <a:lumMod val="40000"/>
                  <a:lumOff val="60000"/>
                </a:schemeClr>
              </a:solidFill>
              <a:latin typeface="Arial" pitchFamily="34" charset="0"/>
              <a:cs typeface="Arial" pitchFamily="34" charset="0"/>
            </a:endParaRPr>
          </a:p>
          <a:p>
            <a:pPr>
              <a:buNone/>
            </a:pPr>
            <a:endParaRPr lang="es-MX" sz="7200" b="1" dirty="0" smtClean="0">
              <a:solidFill>
                <a:schemeClr val="accent6">
                  <a:lumMod val="40000"/>
                  <a:lumOff val="60000"/>
                </a:schemeClr>
              </a:solidFill>
              <a:latin typeface="Arial" pitchFamily="34" charset="0"/>
              <a:cs typeface="Arial" pitchFamily="34" charset="0"/>
            </a:endParaRPr>
          </a:p>
          <a:p>
            <a:pPr>
              <a:buNone/>
            </a:pPr>
            <a:endParaRPr lang="es-MX" sz="7200" dirty="0" smtClean="0"/>
          </a:p>
        </p:txBody>
      </p:sp>
      <p:pic>
        <p:nvPicPr>
          <p:cNvPr id="4" name="Picture 2" descr="Imagen relacionada"/>
          <p:cNvPicPr>
            <a:picLocks noChangeAspect="1" noChangeArrowheads="1"/>
          </p:cNvPicPr>
          <p:nvPr/>
        </p:nvPicPr>
        <p:blipFill>
          <a:blip r:embed="rId2" cstate="print"/>
          <a:srcRect/>
          <a:stretch>
            <a:fillRect/>
          </a:stretch>
        </p:blipFill>
        <p:spPr bwMode="auto">
          <a:xfrm>
            <a:off x="0" y="0"/>
            <a:ext cx="9144000" cy="184482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2924944"/>
            <a:ext cx="9144000" cy="3933056"/>
          </a:xfrm>
        </p:spPr>
        <p:txBody>
          <a:bodyPr>
            <a:normAutofit fontScale="62500" lnSpcReduction="20000"/>
          </a:bodyPr>
          <a:lstStyle/>
          <a:p>
            <a:pPr>
              <a:buNone/>
            </a:pPr>
            <a:r>
              <a:rPr lang="en-US" dirty="0" smtClean="0"/>
              <a:t>      Mondongo soup is made mainly by mondongo or also called callus, by a   spine or leg of beef and other products that make this exquisite soup. </a:t>
            </a:r>
          </a:p>
          <a:p>
            <a:pPr>
              <a:buNone/>
            </a:pPr>
            <a:endParaRPr lang="en-US" dirty="0" smtClean="0"/>
          </a:p>
          <a:p>
            <a:pPr>
              <a:buNone/>
            </a:pPr>
            <a:r>
              <a:rPr lang="en-US" dirty="0" smtClean="0"/>
              <a:t>PREPARATION </a:t>
            </a:r>
          </a:p>
          <a:p>
            <a:pPr>
              <a:buNone/>
            </a:pPr>
            <a:r>
              <a:rPr lang="en-US" dirty="0" smtClean="0"/>
              <a:t>      Cook the tripe in a pressure cooker with enough water for one hour, until it softens and then boil the water. Chop the mondongo and the pork leg, join with the chorizos and smooth them in the hogao; let them sit for two hours. Bring water to boil; add cubes of chicken stock or another, onion of egg, garlic and saffron, cook for 20 minutes. Then add the mondongo, the pork leg and the chorizo. Let it cook over medium heat for 30 minutes until the vegetables soften and the broth achieves the desired texture. Finally add the chopped cilantro and serve hot. You can accompany it with a ripe banana and a few drops of lemon.</a:t>
            </a:r>
            <a:endParaRPr lang="es-ES" dirty="0"/>
          </a:p>
        </p:txBody>
      </p:sp>
      <p:sp>
        <p:nvSpPr>
          <p:cNvPr id="4" name="3 Rectángulo"/>
          <p:cNvSpPr/>
          <p:nvPr/>
        </p:nvSpPr>
        <p:spPr>
          <a:xfrm>
            <a:off x="1403648" y="0"/>
            <a:ext cx="6614311" cy="707886"/>
          </a:xfrm>
          <a:prstGeom prst="rect">
            <a:avLst/>
          </a:prstGeom>
          <a:noFill/>
        </p:spPr>
        <p:txBody>
          <a:bodyPr wrap="square" lIns="91440" tIns="45720" rIns="91440" bIns="45720">
            <a:spAutoFit/>
          </a:bodyPr>
          <a:lstStyle/>
          <a:p>
            <a:pPr algn="ctr"/>
            <a:r>
              <a:rPr lang="es-ES"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MONDONGO SOUP</a:t>
            </a:r>
            <a:endParaRPr lang="es-E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27650" name="Picture 2" descr="http://3.bp.blogspot.com/--M1Jogq_gJk/VR7XsAfkKhI/AAAAAAAAADk/_17QKKYkQss/s1600/mondongocolombiano.jpg"/>
          <p:cNvPicPr>
            <a:picLocks noChangeAspect="1" noChangeArrowheads="1"/>
          </p:cNvPicPr>
          <p:nvPr/>
        </p:nvPicPr>
        <p:blipFill>
          <a:blip r:embed="rId3" cstate="print"/>
          <a:srcRect/>
          <a:stretch>
            <a:fillRect/>
          </a:stretch>
        </p:blipFill>
        <p:spPr bwMode="auto">
          <a:xfrm>
            <a:off x="2411760" y="620688"/>
            <a:ext cx="4392489" cy="2232248"/>
          </a:xfrm>
          <a:prstGeom prst="rect">
            <a:avLst/>
          </a:prstGeom>
          <a:noFill/>
        </p:spPr>
      </p:pic>
      <p:pic>
        <p:nvPicPr>
          <p:cNvPr id="6" name="record-5-4-2019_11-38-34.mp3">
            <a:hlinkClick r:id="" action="ppaction://media"/>
          </p:cNvPr>
          <p:cNvPicPr>
            <a:picLocks noRot="1" noChangeAspect="1"/>
          </p:cNvPicPr>
          <p:nvPr>
            <a:audioFile r:link="rId1"/>
          </p:nvPr>
        </p:nvPicPr>
        <p:blipFill>
          <a:blip r:embed="rId4" cstate="print"/>
          <a:stretch>
            <a:fillRect/>
          </a:stretch>
        </p:blipFill>
        <p:spPr>
          <a:xfrm>
            <a:off x="3995936" y="6237312"/>
            <a:ext cx="304800" cy="304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86472" fill="hold"/>
                                        <p:tgtEl>
                                          <p:spTgt spid="6"/>
                                        </p:tgtEl>
                                      </p:cBhvr>
                                    </p:cmd>
                                  </p:childTnLst>
                                </p:cTn>
                              </p:par>
                            </p:childTnLst>
                          </p:cTn>
                        </p:par>
                      </p:childTnLst>
                    </p:cTn>
                  </p:par>
                </p:childTnLst>
              </p:cTn>
              <p:nextCondLst>
                <p:cond evt="onClick" delay="0">
                  <p:tgtEl>
                    <p:spTgt spid="6"/>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412</TotalTime>
  <Words>380</Words>
  <Application>Microsoft Office PowerPoint</Application>
  <PresentationFormat>Presentación en pantalla (4:3)</PresentationFormat>
  <Paragraphs>36</Paragraphs>
  <Slides>5</Slides>
  <Notes>0</Notes>
  <HiddenSlides>0</HiddenSlides>
  <MMClips>1</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Brío</vt:lpstr>
      <vt:lpstr>UNIDAD 3 ACTIVIDAD INTEGRADORA </vt:lpstr>
      <vt:lpstr>Diapositiva 2</vt:lpstr>
      <vt:lpstr>Diapositiva 3</vt:lpstr>
      <vt:lpstr>Diapositiva 4</vt:lpstr>
      <vt:lpstr>Diapositiva 5</vt:lpstr>
    </vt:vector>
  </TitlesOfParts>
  <Company>Comfenalco Antioquia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3 ACTIVIDAD INTEGRADORA</dc:title>
  <dc:creator>fsabogal</dc:creator>
  <cp:lastModifiedBy>fsabogal</cp:lastModifiedBy>
  <cp:revision>28</cp:revision>
  <dcterms:created xsi:type="dcterms:W3CDTF">2019-04-05T21:48:48Z</dcterms:created>
  <dcterms:modified xsi:type="dcterms:W3CDTF">2019-04-16T14:57:56Z</dcterms:modified>
</cp:coreProperties>
</file>