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00028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50786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6211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3029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66717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2018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91120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7586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4080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9641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58893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069B-76A2-4587-8E77-22D32E7EFE1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8BF3-C2F6-41A4-B907-F97F47A2A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44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372293"/>
            <a:ext cx="12192000" cy="14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66034" y="3112597"/>
            <a:ext cx="1016977" cy="880500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1985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nillo 5"/>
          <p:cNvSpPr/>
          <p:nvPr/>
        </p:nvSpPr>
        <p:spPr>
          <a:xfrm>
            <a:off x="-29509" y="2987107"/>
            <a:ext cx="1234440" cy="1112670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196340" y="2788770"/>
            <a:ext cx="0" cy="57570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46453" y="4472431"/>
            <a:ext cx="1716956" cy="577081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inician los estudios para impartir educación superior 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412" y="6085980"/>
            <a:ext cx="2778591" cy="7720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 r="24276"/>
          <a:stretch>
            <a:fillRect/>
          </a:stretch>
        </p:blipFill>
        <p:spPr>
          <a:xfrm>
            <a:off x="426207" y="2083530"/>
            <a:ext cx="892053" cy="758580"/>
          </a:xfrm>
          <a:custGeom>
            <a:avLst/>
            <a:gdLst>
              <a:gd name="connsiteX0" fmla="*/ 265774 w 1008602"/>
              <a:gd name="connsiteY0" fmla="*/ 0 h 857690"/>
              <a:gd name="connsiteX1" fmla="*/ 742828 w 1008602"/>
              <a:gd name="connsiteY1" fmla="*/ 0 h 857690"/>
              <a:gd name="connsiteX2" fmla="*/ 786261 w 1008602"/>
              <a:gd name="connsiteY2" fmla="*/ 21373 h 857690"/>
              <a:gd name="connsiteX3" fmla="*/ 1008602 w 1008602"/>
              <a:gd name="connsiteY3" fmla="*/ 400490 h 857690"/>
              <a:gd name="connsiteX4" fmla="*/ 504301 w 1008602"/>
              <a:gd name="connsiteY4" fmla="*/ 857690 h 857690"/>
              <a:gd name="connsiteX5" fmla="*/ 0 w 1008602"/>
              <a:gd name="connsiteY5" fmla="*/ 400490 h 857690"/>
              <a:gd name="connsiteX6" fmla="*/ 222342 w 1008602"/>
              <a:gd name="connsiteY6" fmla="*/ 21373 h 85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8602" h="857690">
                <a:moveTo>
                  <a:pt x="265774" y="0"/>
                </a:moveTo>
                <a:lnTo>
                  <a:pt x="742828" y="0"/>
                </a:lnTo>
                <a:lnTo>
                  <a:pt x="786261" y="21373"/>
                </a:lnTo>
                <a:cubicBezTo>
                  <a:pt x="920406" y="103535"/>
                  <a:pt x="1008602" y="242675"/>
                  <a:pt x="1008602" y="400490"/>
                </a:cubicBezTo>
                <a:cubicBezTo>
                  <a:pt x="1008602" y="652995"/>
                  <a:pt x="782819" y="857690"/>
                  <a:pt x="504301" y="857690"/>
                </a:cubicBezTo>
                <a:cubicBezTo>
                  <a:pt x="225783" y="857690"/>
                  <a:pt x="0" y="652995"/>
                  <a:pt x="0" y="400490"/>
                </a:cubicBezTo>
                <a:cubicBezTo>
                  <a:pt x="0" y="242675"/>
                  <a:pt x="88197" y="103535"/>
                  <a:pt x="222342" y="21373"/>
                </a:cubicBezTo>
                <a:close/>
              </a:path>
            </a:pathLst>
          </a:custGeom>
          <a:effectLst>
            <a:outerShdw blurRad="88900" dist="38100" dir="2700000" sx="20000" sy="2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026073" y="4038600"/>
            <a:ext cx="56938" cy="446744"/>
          </a:xfrm>
          <a:prstGeom prst="rect">
            <a:avLst/>
          </a:prstGeom>
        </p:spPr>
      </p:pic>
      <p:sp>
        <p:nvSpPr>
          <p:cNvPr id="21" name="Elipse 20"/>
          <p:cNvSpPr/>
          <p:nvPr/>
        </p:nvSpPr>
        <p:spPr>
          <a:xfrm>
            <a:off x="2496069" y="3985798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1987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nillo 21"/>
          <p:cNvSpPr/>
          <p:nvPr/>
        </p:nvSpPr>
        <p:spPr>
          <a:xfrm>
            <a:off x="2496069" y="3926764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431751" y="1600182"/>
            <a:ext cx="1722120" cy="577081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obtuvo la personería jurídica, resolución numero 14135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001592" y="3472583"/>
            <a:ext cx="61648" cy="483699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4"/>
          <a:srcRect l="3" r="19701" b="15257"/>
          <a:stretch/>
        </p:blipFill>
        <p:spPr>
          <a:xfrm flipH="1">
            <a:off x="3270922" y="2991684"/>
            <a:ext cx="45720" cy="378594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2751485" y="2603029"/>
            <a:ext cx="1128372" cy="415498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Octubre 16 de 1987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309022" y="2184429"/>
            <a:ext cx="45719" cy="446744"/>
          </a:xfrm>
          <a:prstGeom prst="rect">
            <a:avLst/>
          </a:prstGeom>
        </p:spPr>
      </p:pic>
      <p:sp>
        <p:nvSpPr>
          <p:cNvPr id="35" name="Elipse 34"/>
          <p:cNvSpPr/>
          <p:nvPr/>
        </p:nvSpPr>
        <p:spPr>
          <a:xfrm>
            <a:off x="4672753" y="3112325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1989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nillo 35"/>
          <p:cNvSpPr/>
          <p:nvPr/>
        </p:nvSpPr>
        <p:spPr>
          <a:xfrm>
            <a:off x="4672753" y="3053291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439" y="2459353"/>
            <a:ext cx="67058" cy="593938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4484443" y="1232030"/>
            <a:ext cx="1722120" cy="1223412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ICFES otorgo las licencias para los programas de mercadeo y finanzas, comercio exterior, y gestión de recursos inmobiliarios con el No. 029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6394071" y="3956282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nillo 41"/>
          <p:cNvSpPr/>
          <p:nvPr/>
        </p:nvSpPr>
        <p:spPr>
          <a:xfrm>
            <a:off x="6401537" y="3916758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6897329" y="3472582"/>
            <a:ext cx="50250" cy="447679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6378373" y="1987298"/>
            <a:ext cx="1722120" cy="1384995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presenta ante el ministerio de educación la reforma estatutaria y se registra el programa técnico profesional en comercio internacional, el cual ingresa al SNIES en 1996. 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8745685" y="3151849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nillo 46"/>
          <p:cNvSpPr/>
          <p:nvPr/>
        </p:nvSpPr>
        <p:spPr>
          <a:xfrm>
            <a:off x="8753151" y="3112325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560461" y="3993097"/>
            <a:ext cx="101251" cy="447679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8383830" y="4440776"/>
            <a:ext cx="2454512" cy="106182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 sus programas de Técnico profesional en Administración de empresas y técnico profesional en contaduría, en los horarios diurno y nocturno, además cambia de sede a un lugar mas amplio y confortable.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0997378" y="3068613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2001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nillo 51"/>
          <p:cNvSpPr/>
          <p:nvPr/>
        </p:nvSpPr>
        <p:spPr>
          <a:xfrm>
            <a:off x="10957587" y="3030279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125" y="2659522"/>
            <a:ext cx="101251" cy="447679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10039703" y="1764398"/>
            <a:ext cx="2073178" cy="900246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presenta una reforma estatutaria pasando su denominación a Fundación para la educación Superior san mateo.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50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372293"/>
            <a:ext cx="12192000" cy="14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66034" y="3112597"/>
            <a:ext cx="1016977" cy="880500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2001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nillo 5"/>
          <p:cNvSpPr/>
          <p:nvPr/>
        </p:nvSpPr>
        <p:spPr>
          <a:xfrm>
            <a:off x="-29509" y="2987107"/>
            <a:ext cx="1234440" cy="1112670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196340" y="2788770"/>
            <a:ext cx="0" cy="575700"/>
          </a:xfrm>
          <a:prstGeom prst="line">
            <a:avLst/>
          </a:prstGeom>
          <a:ln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46453" y="4472431"/>
            <a:ext cx="1716956" cy="1546577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ratifica reforma estatutaria mediante la resolución  N°227 del 15 de febrero, permitiéndole cambiar su nombre FUNDACION PARA LA EDUCACION SUPERIOR SAN MATEO.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412" y="6085980"/>
            <a:ext cx="2778591" cy="7720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26073" y="4038600"/>
            <a:ext cx="56938" cy="446744"/>
          </a:xfrm>
          <a:prstGeom prst="rect">
            <a:avLst/>
          </a:prstGeom>
        </p:spPr>
      </p:pic>
      <p:sp>
        <p:nvSpPr>
          <p:cNvPr id="21" name="Elipse 20"/>
          <p:cNvSpPr/>
          <p:nvPr/>
        </p:nvSpPr>
        <p:spPr>
          <a:xfrm>
            <a:off x="2496069" y="3985798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2008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nillo 21"/>
          <p:cNvSpPr/>
          <p:nvPr/>
        </p:nvSpPr>
        <p:spPr>
          <a:xfrm>
            <a:off x="2496069" y="3926764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 rot="10800000" flipV="1">
            <a:off x="2345345" y="2177263"/>
            <a:ext cx="1808526" cy="577081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 el transito a la formación por ciclos propedéuticos. 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001592" y="3472583"/>
            <a:ext cx="61648" cy="483699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802318" y="2892937"/>
            <a:ext cx="355596" cy="449839"/>
          </a:xfrm>
          <a:prstGeom prst="rect">
            <a:avLst/>
          </a:prstGeom>
        </p:spPr>
      </p:pic>
      <p:sp>
        <p:nvSpPr>
          <p:cNvPr id="35" name="Elipse 34"/>
          <p:cNvSpPr/>
          <p:nvPr/>
        </p:nvSpPr>
        <p:spPr>
          <a:xfrm>
            <a:off x="4672753" y="3112325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nillo 35"/>
          <p:cNvSpPr/>
          <p:nvPr/>
        </p:nvSpPr>
        <p:spPr>
          <a:xfrm>
            <a:off x="4672753" y="3053291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39" y="2459353"/>
            <a:ext cx="67058" cy="593938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4484443" y="1232030"/>
            <a:ext cx="1722120" cy="900246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24 de junio, aprobación del ministerio de la reforma estatutaria como institución técnica profesional redefinida.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6394071" y="3956282"/>
            <a:ext cx="1056766" cy="807937"/>
          </a:xfrm>
          <a:prstGeom prst="ellipse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76200">
            <a:solidFill>
              <a:srgbClr val="FFFF00"/>
            </a:solidFill>
          </a:ln>
          <a:effectLst>
            <a:outerShdw blurRad="76200" sx="98000" sy="98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nillo 41"/>
          <p:cNvSpPr/>
          <p:nvPr/>
        </p:nvSpPr>
        <p:spPr>
          <a:xfrm>
            <a:off x="6401537" y="3916758"/>
            <a:ext cx="1096557" cy="926003"/>
          </a:xfrm>
          <a:prstGeom prst="donut">
            <a:avLst>
              <a:gd name="adj" fmla="val 5696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897329" y="3472582"/>
            <a:ext cx="50250" cy="447679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6378373" y="1987298"/>
            <a:ext cx="1722120" cy="900246"/>
          </a:xfrm>
          <a:prstGeom prst="rect">
            <a:avLst/>
          </a:prstGeom>
          <a:solidFill>
            <a:schemeClr val="tx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05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26 de septiembre, aprobación del ministerio de la reforma estatutaria como Fundación Universitaria san mateo.</a:t>
            </a:r>
            <a:endParaRPr lang="es-CO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11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CO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COMPROMISOS</a:t>
            </a:r>
            <a:endParaRPr lang="es-CO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8808"/>
            <a:ext cx="10515600" cy="4351338"/>
          </a:xfrm>
        </p:spPr>
        <p:txBody>
          <a:bodyPr/>
          <a:lstStyle/>
          <a:p>
            <a:r>
              <a:rPr lang="es-CO" dirty="0" smtClean="0"/>
              <a:t> Tener interés y disciplina con relación a mis responsabilidades como estudiante para que mi crecimiento sea lo mas adecuado posible.</a:t>
            </a:r>
          </a:p>
          <a:p>
            <a:r>
              <a:rPr lang="es-CO" dirty="0" smtClean="0"/>
              <a:t>Cumplir las normas y deberes establecidos.</a:t>
            </a:r>
          </a:p>
          <a:p>
            <a:r>
              <a:rPr lang="es-CO" dirty="0" smtClean="0"/>
              <a:t>Asistir a las actividades dispuestas en mi programa de estudios.</a:t>
            </a:r>
          </a:p>
          <a:p>
            <a:r>
              <a:rPr lang="es-CO" dirty="0" smtClean="0"/>
              <a:t>Mantener la mejor relación posible con todos los involucrados  en mi formación, tanto compañeros como profesores, entre otros.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2643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271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COMPROMISOS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</dc:creator>
  <cp:lastModifiedBy>DELL</cp:lastModifiedBy>
  <cp:revision>18</cp:revision>
  <dcterms:created xsi:type="dcterms:W3CDTF">2019-03-30T01:39:14Z</dcterms:created>
  <dcterms:modified xsi:type="dcterms:W3CDTF">2019-04-16T02:22:03Z</dcterms:modified>
</cp:coreProperties>
</file>