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O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AE4532-D2DF-400D-8E0B-D43666EBA582}" type="datetimeFigureOut">
              <a:rPr lang="es-CO" smtClean="0"/>
              <a:t>16/04/2019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A587FC-43EF-4B34-B3F1-49ADD54F90D3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riquet1206.wordpres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4 ACTIVIDAD</a:t>
            </a: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KEINER RIQUET FRAGOSO</a:t>
            </a: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 JHON JAIRO MOJICA</a:t>
            </a: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FUNDACIÓN UNIVERSITARIA SAN MATEO</a:t>
            </a: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INGENIERIA SST</a:t>
            </a: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BOGOTA D.C</a:t>
            </a: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09-04-2019</a:t>
            </a:r>
            <a:br>
              <a:rPr lang="es-C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ln>
            <a:solidFill>
              <a:srgbClr val="FFFF00"/>
            </a:solidFill>
          </a:ln>
        </p:spPr>
        <p:txBody>
          <a:bodyPr/>
          <a:lstStyle/>
          <a:p>
            <a:pPr algn="ctr"/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73455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CO" b="1" dirty="0"/>
            </a:br>
            <a:r>
              <a:rPr lang="es-CO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 FINAL</a:t>
            </a:r>
            <a:b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Dando cumplimiento a la actividad de cierre,  que tiene como objetivo recopilar todas las actividades desarrolladas en el modulo introductorio, se  relaciona a continuación el enlace donde se encuentra el blog con cada una de las actividades de los módulos uno, dos, tres y cuatro adjuntados en una carpeta denominada proyecto final:</a:t>
            </a:r>
          </a:p>
          <a:p>
            <a:pPr marL="0" indent="0">
              <a:buNone/>
            </a:pP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s-CO" dirty="0">
                <a:hlinkClick r:id="rId2"/>
              </a:rPr>
              <a:t>https://kriquet1206.wordpress.com/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2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547664" y="2276872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5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374747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</TotalTime>
  <Words>66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Times New Roman</vt:lpstr>
      <vt:lpstr>Tw Cen MT</vt:lpstr>
      <vt:lpstr>Wingdings</vt:lpstr>
      <vt:lpstr>Wingdings 2</vt:lpstr>
      <vt:lpstr>Intermedio</vt:lpstr>
      <vt:lpstr>UNIDAD 4 ACTIVIDAD    KEINER RIQUET FRAGOSO         DOCENTE JHON JAIRO MOJICA       FUNDACIÓN UNIVERSITARIA SAN MATEO INGENIERIA SST BOGOTA D.C 09-04-2019 </vt:lpstr>
      <vt:lpstr> PROYECTO FINAL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4 ACTIVIDAD    KEINER RIQUET FRAGOSO         DOCENTE JHON JAIRO MOJICA       FUNDACIÓN UNIVERSITARIA SAN MATEO INGENIERIA SST BOGOTA D.C 09-04-2019</dc:title>
  <dc:creator>user</dc:creator>
  <cp:lastModifiedBy>Keiner Riquet</cp:lastModifiedBy>
  <cp:revision>7</cp:revision>
  <dcterms:created xsi:type="dcterms:W3CDTF">2019-04-15T15:03:40Z</dcterms:created>
  <dcterms:modified xsi:type="dcterms:W3CDTF">2019-04-17T03:44:53Z</dcterms:modified>
</cp:coreProperties>
</file>