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5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1A9D-F90E-4567-A826-380BBAD872B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6AFD-4670-47D5-8B26-1C1122CF7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7372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Unidad tres- actividad uno momento independiente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7269" y="5065078"/>
            <a:ext cx="6940731" cy="138797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CO" dirty="0" smtClean="0"/>
              <a:t>GERALDINE SANCHEZ SALAZAR</a:t>
            </a:r>
          </a:p>
          <a:p>
            <a:pPr algn="r"/>
            <a:r>
              <a:rPr lang="es-CO" dirty="0" smtClean="0"/>
              <a:t>CC. 1007683217  </a:t>
            </a:r>
          </a:p>
          <a:p>
            <a:pPr algn="r"/>
            <a:r>
              <a:rPr lang="es-CO" dirty="0" smtClean="0"/>
              <a:t>ISST MODALIDAD VIRTUAL</a:t>
            </a:r>
          </a:p>
          <a:p>
            <a:pPr algn="r"/>
            <a:r>
              <a:rPr lang="es-C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7542" y="1280160"/>
            <a:ext cx="9104811" cy="53035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 características de la Fundación San Mateo y cuál es su trayectoria</a:t>
            </a:r>
          </a:p>
          <a:p>
            <a:pPr algn="just"/>
            <a:r>
              <a:rPr lang="es-MX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 la misión y visión institucional</a:t>
            </a:r>
          </a:p>
          <a:p>
            <a:pPr algn="just"/>
            <a:r>
              <a:rPr lang="es-CO" sz="2200" b="1" dirty="0">
                <a:latin typeface="Arial" panose="020B0604020202020204" pitchFamily="34" charset="0"/>
                <a:cs typeface="Arial" panose="020B0604020202020204" pitchFamily="34" charset="0"/>
              </a:rPr>
              <a:t>Misión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La fundación está comprometida con la formación integral de profesionales con espíritu ético, cívico, creativo y crítico, con apropiación y manejo de nuevas tecnologías de la información y la comunicación; ciudadanos con capacidad de liderazgo y quienes participen en el desarrollo económico, social y cultural, para </a:t>
            </a:r>
            <a:r>
              <a:rPr lang="es-C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así 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alcanzar un máximo equilibrio entre el ser, el saber y el hacer</a:t>
            </a:r>
            <a:r>
              <a:rPr lang="es-C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O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Visión</a:t>
            </a:r>
            <a:r>
              <a:rPr lang="es-C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San mateo es una institución de educación superior de carácter privado que proyecta a destacarse a nivel nacional como institución técnica profesional redefinida, por su formación a ciclos propedéuticos mediante proceso educativo que incluye la formación personal y profesional de sus estudiantes, la actividad académica y cultural, el uso de nuevas tecnologías de la información y la comunicación, fomento de la investigación aplicada y la proyección hacia su comunidad, con un objetivo de excelencia académica. 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32560" y="495346"/>
            <a:ext cx="9144000" cy="601662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Unidad tres- actividad uno momento independiente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726" y="416968"/>
            <a:ext cx="9270274" cy="680311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Unidad tres- actividad uno momento independiente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0863" y="1877740"/>
            <a:ext cx="9144000" cy="4496933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Conoce el modelo de formación de la institución reconoce su Plan de estudios comprometiéndose con su proceso de formación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Se basa en la utilización e implementación de las tecnologías de la información y la comunicación TICS, en los procesos de enseñanza y aprendizaje con el fin de fortalecerlos; se rige por la normatividad dada por el MEN.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fundación realizo una propuesta académica de formación en educación a distancia y virtual, bajo la modalidad de ciclos propedéuticos en el nivel técnico y tecnológico.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modelo pedagógico utiliza la modalidad de aprendizaje eleaming o a distancia, en el cual el aprendizaje se da mediante el uso de nuevas canales electrónicos como el internet y uso de herramientas como el correo electrónico, el chat, blogs.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/>
              <a:t> </a:t>
            </a:r>
            <a:endParaRPr lang="en-US" dirty="0"/>
          </a:p>
          <a:p>
            <a:pPr algn="l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6283" y="195944"/>
            <a:ext cx="9117877" cy="431074"/>
          </a:xfrm>
        </p:spPr>
        <p:txBody>
          <a:bodyPr>
            <a:norm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FUNDACION SAN MATEO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5943" y="3840480"/>
            <a:ext cx="11377747" cy="3265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1980  </a:t>
            </a:r>
            <a:r>
              <a:rPr lang="es-CO" dirty="0" smtClean="0">
                <a:solidFill>
                  <a:srgbClr val="FF0000"/>
                </a:solidFill>
              </a:rPr>
              <a:t>l l l l </a:t>
            </a:r>
            <a:r>
              <a:rPr lang="es-CO" dirty="0" smtClean="0"/>
              <a:t>1985 </a:t>
            </a:r>
            <a:r>
              <a:rPr lang="es-CO" dirty="0" smtClean="0">
                <a:solidFill>
                  <a:srgbClr val="FF0000"/>
                </a:solidFill>
              </a:rPr>
              <a:t>l </a:t>
            </a:r>
            <a:r>
              <a:rPr lang="es-CO" dirty="0" smtClean="0"/>
              <a:t>1987 </a:t>
            </a:r>
            <a:r>
              <a:rPr lang="es-CO" dirty="0" smtClean="0">
                <a:solidFill>
                  <a:srgbClr val="FF0000"/>
                </a:solidFill>
              </a:rPr>
              <a:t>l</a:t>
            </a:r>
            <a:r>
              <a:rPr lang="es-CO" dirty="0" smtClean="0"/>
              <a:t> 1988 1989 </a:t>
            </a:r>
            <a:r>
              <a:rPr lang="es-CO" dirty="0" smtClean="0">
                <a:solidFill>
                  <a:srgbClr val="FF0000"/>
                </a:solidFill>
              </a:rPr>
              <a:t>l l l </a:t>
            </a:r>
            <a:r>
              <a:rPr lang="es-CO" dirty="0" err="1" smtClean="0">
                <a:solidFill>
                  <a:srgbClr val="FF0000"/>
                </a:solidFill>
              </a:rPr>
              <a:t>l</a:t>
            </a:r>
            <a:r>
              <a:rPr lang="es-CO" dirty="0" smtClean="0"/>
              <a:t> 1995 </a:t>
            </a:r>
            <a:r>
              <a:rPr lang="es-CO" dirty="0" smtClean="0">
                <a:solidFill>
                  <a:srgbClr val="FF0000"/>
                </a:solidFill>
              </a:rPr>
              <a:t>l  l l </a:t>
            </a:r>
            <a:r>
              <a:rPr lang="es-CO" dirty="0" smtClean="0"/>
              <a:t>1999 2000 2001 </a:t>
            </a:r>
            <a:r>
              <a:rPr lang="es-CO" dirty="0" smtClean="0">
                <a:solidFill>
                  <a:srgbClr val="FF0000"/>
                </a:solidFill>
              </a:rPr>
              <a:t>l l l </a:t>
            </a:r>
            <a:r>
              <a:rPr lang="es-CO" dirty="0" smtClean="0"/>
              <a:t>2004 2005 </a:t>
            </a:r>
            <a:r>
              <a:rPr lang="es-CO" dirty="0" smtClean="0">
                <a:solidFill>
                  <a:srgbClr val="FF0000"/>
                </a:solidFill>
              </a:rPr>
              <a:t>l l l </a:t>
            </a:r>
            <a:r>
              <a:rPr lang="es-CO" dirty="0" smtClean="0"/>
              <a:t>2009 2010   2011 2012 l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</a:t>
            </a:r>
            <a:r>
              <a:rPr lang="es-CO" dirty="0" err="1" smtClean="0"/>
              <a:t>l</a:t>
            </a:r>
            <a:r>
              <a:rPr lang="es-CO" dirty="0" smtClean="0"/>
              <a:t>     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95944" y="940526"/>
            <a:ext cx="1404258" cy="1097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crea FEXADE fundación para el desarrollo del comercio exterior y estudios administrativos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77687" y="2429690"/>
            <a:ext cx="1090747" cy="653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Inicia proceso de aprobación por ICEFES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925139" y="927461"/>
            <a:ext cx="1206137" cy="10711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16/10/1987. se obtuvo la personería jurídica con la resolución N. 14135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angular 22"/>
          <p:cNvCxnSpPr/>
          <p:nvPr/>
        </p:nvCxnSpPr>
        <p:spPr>
          <a:xfrm rot="16200000" flipH="1">
            <a:off x="209006" y="2318660"/>
            <a:ext cx="1672046" cy="1110343"/>
          </a:xfrm>
          <a:prstGeom prst="bentConnector3">
            <a:avLst>
              <a:gd name="adj1" fmla="val 71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/>
          <p:nvPr/>
        </p:nvCxnSpPr>
        <p:spPr>
          <a:xfrm rot="16200000" flipH="1">
            <a:off x="1813559" y="3307079"/>
            <a:ext cx="757648" cy="3091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5400000">
            <a:off x="1712325" y="2768239"/>
            <a:ext cx="1802673" cy="3418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93915" y="4807132"/>
            <a:ext cx="1567543" cy="1410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Visita para otorgar licencia para programas de mercadeo y finanzas, comercio exterior y gestión de recursos inmobiliarios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950177" y="5061859"/>
            <a:ext cx="1174567" cy="9078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02/02/1989. Fue concebida licencia con numero 029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angular 51"/>
          <p:cNvCxnSpPr/>
          <p:nvPr/>
        </p:nvCxnSpPr>
        <p:spPr>
          <a:xfrm rot="5400000" flipH="1" flipV="1">
            <a:off x="2908935" y="4395924"/>
            <a:ext cx="881744" cy="4501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058889" y="2354580"/>
            <a:ext cx="1310640" cy="70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Marzo de 1989. inicia actividades con aprobación de ICEFES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angular 55"/>
          <p:cNvCxnSpPr>
            <a:stCxn id="54" idx="2"/>
          </p:cNvCxnSpPr>
          <p:nvPr/>
        </p:nvCxnSpPr>
        <p:spPr>
          <a:xfrm rot="5400000">
            <a:off x="3086918" y="3275240"/>
            <a:ext cx="842558" cy="4120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3306000" y="4993281"/>
            <a:ext cx="1404257" cy="1423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presenta ante el MEN, reforma estatutaria y se registra programa técnico profesional en comercio internacional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angular 62"/>
          <p:cNvCxnSpPr/>
          <p:nvPr/>
        </p:nvCxnSpPr>
        <p:spPr>
          <a:xfrm rot="16200000" flipV="1">
            <a:off x="4104326" y="4429533"/>
            <a:ext cx="767444" cy="3469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3937367" y="1113606"/>
            <a:ext cx="942701" cy="9209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1996</a:t>
            </a:r>
          </a:p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Ingresa el programa al SNIES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angular 70"/>
          <p:cNvCxnSpPr/>
          <p:nvPr/>
        </p:nvCxnSpPr>
        <p:spPr>
          <a:xfrm rot="5400000">
            <a:off x="3902120" y="2810286"/>
            <a:ext cx="1737364" cy="2185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4973139" y="1113607"/>
            <a:ext cx="917668" cy="2047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FEXADE. Registra programas técnicos profesionales en administración de empresas y contaduría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 flipV="1">
            <a:off x="1623060" y="4180113"/>
            <a:ext cx="1161506" cy="613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/>
          <p:nvPr/>
        </p:nvCxnSpPr>
        <p:spPr>
          <a:xfrm rot="5400000">
            <a:off x="4979936" y="3314969"/>
            <a:ext cx="574780" cy="37175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/>
          <p:cNvSpPr/>
          <p:nvPr/>
        </p:nvSpPr>
        <p:spPr>
          <a:xfrm>
            <a:off x="4811420" y="5117369"/>
            <a:ext cx="1343379" cy="15446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registra programas técnicos en sistemas y telecomunicaciones, administración de entidades de salud 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angular 93"/>
          <p:cNvCxnSpPr/>
          <p:nvPr/>
        </p:nvCxnSpPr>
        <p:spPr>
          <a:xfrm rot="5400000" flipH="1" flipV="1">
            <a:off x="4927961" y="4320541"/>
            <a:ext cx="894808" cy="5878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6032869" y="1113606"/>
            <a:ext cx="1295394" cy="233825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MEN reforma estatutaria mediante resolución N. 227 de 15 de febrero cambia su nombre a: FUNDACION PARA LA EDUCACION SUPERIOR SAN MATEO “FUNDACION SAN MATEO”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recto de flecha 101"/>
          <p:cNvCxnSpPr/>
          <p:nvPr/>
        </p:nvCxnSpPr>
        <p:spPr>
          <a:xfrm>
            <a:off x="6246499" y="3481252"/>
            <a:ext cx="0" cy="346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6313577" y="4790801"/>
            <a:ext cx="1289688" cy="18483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presenta técnico profesional en mantenimiento electrónico, telecomunicaciones, administración de sistemas informáticos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r 106"/>
          <p:cNvCxnSpPr/>
          <p:nvPr/>
        </p:nvCxnSpPr>
        <p:spPr>
          <a:xfrm rot="5400000" flipH="1" flipV="1">
            <a:off x="6614160" y="4285705"/>
            <a:ext cx="571502" cy="438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7408822" y="2050870"/>
            <a:ext cx="844183" cy="106135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Surge la necesidad de ampliar instalaciones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angular 109"/>
          <p:cNvCxnSpPr/>
          <p:nvPr/>
        </p:nvCxnSpPr>
        <p:spPr>
          <a:xfrm rot="5400000">
            <a:off x="7441812" y="3273675"/>
            <a:ext cx="597636" cy="2747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7758120" y="5823572"/>
            <a:ext cx="758864" cy="849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Traslado a nueva sede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Conector angular 113"/>
          <p:cNvCxnSpPr/>
          <p:nvPr/>
        </p:nvCxnSpPr>
        <p:spPr>
          <a:xfrm rot="5400000" flipH="1" flipV="1">
            <a:off x="7299008" y="4751207"/>
            <a:ext cx="1485904" cy="4220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/>
          <p:cNvSpPr/>
          <p:nvPr/>
        </p:nvSpPr>
        <p:spPr>
          <a:xfrm>
            <a:off x="7975694" y="904601"/>
            <a:ext cx="1010739" cy="9927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presenta ante el MEN solicitud de redefinición institucional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ector angular 117"/>
          <p:cNvCxnSpPr/>
          <p:nvPr/>
        </p:nvCxnSpPr>
        <p:spPr>
          <a:xfrm rot="5400000">
            <a:off x="7603327" y="2706533"/>
            <a:ext cx="1838604" cy="3247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8354770" y="4807132"/>
            <a:ext cx="851815" cy="86704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aprobada en junio de 2010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5400000" flipH="1" flipV="1">
            <a:off x="8493922" y="4320059"/>
            <a:ext cx="615586" cy="3259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/>
          <p:cNvSpPr/>
          <p:nvPr/>
        </p:nvSpPr>
        <p:spPr>
          <a:xfrm>
            <a:off x="8801715" y="1947593"/>
            <a:ext cx="1006795" cy="141487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 obtienen 9 registros de programas técnicos, tecnólogos y universitarios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9085625" y="5823572"/>
            <a:ext cx="966652" cy="82540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smtClean="0">
                <a:latin typeface="Arial" panose="020B0604020202020204" pitchFamily="34" charset="0"/>
                <a:cs typeface="Arial" panose="020B0604020202020204" pitchFamily="34" charset="0"/>
              </a:rPr>
              <a:t>registrados en el SNIES febrero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9925196" y="757640"/>
            <a:ext cx="1417050" cy="182226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Junio. Nuevos programas en procesos de publicidad y mercadeo, ingeniería en sistemas, contaduría publica y negocios internacionales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Conector angular 128"/>
          <p:cNvCxnSpPr/>
          <p:nvPr/>
        </p:nvCxnSpPr>
        <p:spPr>
          <a:xfrm rot="5400000">
            <a:off x="8877436" y="3498268"/>
            <a:ext cx="416378" cy="2419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V="1">
            <a:off x="8815318" y="4924347"/>
            <a:ext cx="1464680" cy="2113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r 133"/>
          <p:cNvCxnSpPr/>
          <p:nvPr/>
        </p:nvCxnSpPr>
        <p:spPr>
          <a:xfrm rot="5400000">
            <a:off x="9491124" y="2855195"/>
            <a:ext cx="1095236" cy="770837"/>
          </a:xfrm>
          <a:prstGeom prst="bentConnector3">
            <a:avLst>
              <a:gd name="adj1" fmla="val 714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10323177" y="4664159"/>
            <a:ext cx="1250513" cy="110799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CO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Obtuvo registros para programas en diseño y realización de medios audiovisuales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V="1">
            <a:off x="10024589" y="4281278"/>
            <a:ext cx="506190" cy="2940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/>
          <p:cNvSpPr/>
          <p:nvPr/>
        </p:nvSpPr>
        <p:spPr>
          <a:xfrm>
            <a:off x="91441" y="195944"/>
            <a:ext cx="11978640" cy="6570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493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Unidad tres- actividad uno momento independiente </vt:lpstr>
      <vt:lpstr>Unidad tres- actividad uno momento independiente </vt:lpstr>
      <vt:lpstr>Unidad tres- actividad uno momento independiente </vt:lpstr>
      <vt:lpstr>FUNDACION SAN MATEO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FUNDACION SAN MATEO</dc:title>
  <dc:creator>USUARIO</dc:creator>
  <cp:lastModifiedBy>USUARIO</cp:lastModifiedBy>
  <cp:revision>21</cp:revision>
  <dcterms:created xsi:type="dcterms:W3CDTF">2019-04-06T19:35:43Z</dcterms:created>
  <dcterms:modified xsi:type="dcterms:W3CDTF">2019-04-07T01:55:27Z</dcterms:modified>
</cp:coreProperties>
</file>