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Técnicas de estudio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Son aquellos instrumentos o estrategias que nos ayudan en el aprendizaje utilizando menos esfuerzo e invirtiendo el menor tiempo posible.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756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Motivación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Se entiendo como el motor que impulsa a una persona hacia la acción en el proceso de enseñanza </a:t>
            </a:r>
          </a:p>
          <a:p>
            <a:r>
              <a:rPr lang="es-CO" dirty="0" smtClean="0"/>
              <a:t>Uso: En el aprendizaje va ha jugar un papel muy importante por que permite asumir la responsabilidad del aprendizaje con agrado y gusto.</a:t>
            </a:r>
          </a:p>
          <a:p>
            <a:r>
              <a:rPr lang="es-CO" dirty="0" smtClean="0"/>
              <a:t>Ventaja: Te ayuda superar los obstáculos que se presentan durante el proceso de aprendizaje 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1858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Organización en el estudio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Busca establecer una organización y un horario de actividades, el cual coordine el proceso de aprendizaje y  no dejar las actividades a realizar para el final.</a:t>
            </a:r>
          </a:p>
          <a:p>
            <a:r>
              <a:rPr lang="es-CO" dirty="0" smtClean="0"/>
              <a:t>Uso: En el aprendizaje incluye varios aspectos, contar con un lugar de trabajo amplio, cómodo, e iluminado, crear un horario de actividades y tiempo de recreación para evitar agotamiento.</a:t>
            </a:r>
          </a:p>
          <a:p>
            <a:r>
              <a:rPr lang="es-CO" dirty="0" smtClean="0"/>
              <a:t>Ventajas: Nos permite concluir las actividades en el menor tiempo y con un mínimo esfuerzo.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73475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Lectura comprensiva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Actividad mental, proceso en el cual se pretende descubrir el mensaje que transmite el escritor</a:t>
            </a:r>
          </a:p>
          <a:p>
            <a:r>
              <a:rPr lang="es-CO" dirty="0" smtClean="0"/>
              <a:t>Uso: Se puede aplicar en los textos informativos para realizar las actividades con un optimo resultado.</a:t>
            </a:r>
          </a:p>
          <a:p>
            <a:r>
              <a:rPr lang="es-CO" dirty="0" smtClean="0"/>
              <a:t>Ventajas: En el proceso de aprendizaje nos ayuda a comprender mejor los textos y a construir una mejor información para establecer un optimo aprendizaje.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13117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28174" y="133308"/>
            <a:ext cx="8610600" cy="1293028"/>
          </a:xfrm>
        </p:spPr>
        <p:txBody>
          <a:bodyPr/>
          <a:lstStyle/>
          <a:p>
            <a:r>
              <a:rPr lang="es-CO" dirty="0" smtClean="0"/>
              <a:t>Subrayado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7163" y="1125614"/>
            <a:ext cx="10820400" cy="4024125"/>
          </a:xfrm>
        </p:spPr>
        <p:txBody>
          <a:bodyPr>
            <a:normAutofit fontScale="92500"/>
          </a:bodyPr>
          <a:lstStyle/>
          <a:p>
            <a:r>
              <a:rPr lang="es-CO" dirty="0" smtClean="0"/>
              <a:t>Es resaltar ya sea con líneas o colores, cambio en los tipos de letras o mediante el uso de símbolos </a:t>
            </a:r>
          </a:p>
          <a:p>
            <a:endParaRPr lang="es-CO" dirty="0"/>
          </a:p>
          <a:p>
            <a:r>
              <a:rPr lang="es-CO" dirty="0" smtClean="0"/>
              <a:t>Uso: Seleccionar </a:t>
            </a:r>
            <a:r>
              <a:rPr lang="es-CO" dirty="0"/>
              <a:t>lo fundamental tratando de localizar las ideas y aspectos más importantes y ver su encadenamiento lógico.</a:t>
            </a:r>
          </a:p>
          <a:p>
            <a:r>
              <a:rPr lang="es-CO" dirty="0"/>
              <a:t>Jerarquizar las ideas ya que no todas tienen la misma importancia. Hay que </a:t>
            </a:r>
            <a:r>
              <a:rPr lang="es-CO" dirty="0" smtClean="0"/>
              <a:t>buscar </a:t>
            </a:r>
            <a:r>
              <a:rPr lang="es-CO" b="1" dirty="0" smtClean="0"/>
              <a:t>ideas </a:t>
            </a:r>
            <a:r>
              <a:rPr lang="es-CO" b="1" dirty="0"/>
              <a:t>fundamentales,</a:t>
            </a:r>
            <a:r>
              <a:rPr lang="es-CO" dirty="0"/>
              <a:t> debiendo ir del todo a la parte; </a:t>
            </a:r>
            <a:r>
              <a:rPr lang="es-CO" b="1" dirty="0"/>
              <a:t>de lo general a lo particular</a:t>
            </a:r>
            <a:r>
              <a:rPr lang="es-CO" dirty="0"/>
              <a:t>.</a:t>
            </a:r>
          </a:p>
          <a:p>
            <a:r>
              <a:rPr lang="es-CO" dirty="0"/>
              <a:t>Para</a:t>
            </a:r>
            <a:r>
              <a:rPr lang="es-CO" b="1" dirty="0"/>
              <a:t> seleccionar y jerarquizar</a:t>
            </a:r>
            <a:r>
              <a:rPr lang="es-CO" dirty="0"/>
              <a:t> hay que subrayar las </a:t>
            </a:r>
            <a:r>
              <a:rPr lang="es-CO" b="1" dirty="0"/>
              <a:t>palabras clave</a:t>
            </a:r>
            <a:r>
              <a:rPr lang="es-CO" dirty="0"/>
              <a:t> de manera que, sólo leyendo lo subrayado, se conozca lo fundamental del tema</a:t>
            </a:r>
            <a:r>
              <a:rPr lang="es-CO" dirty="0" smtClean="0"/>
              <a:t>.</a:t>
            </a:r>
          </a:p>
          <a:p>
            <a:r>
              <a:rPr lang="es-CO" dirty="0" smtClean="0"/>
              <a:t>Ventajas : Nos permite distinguir una palabra, frase  o fragmento e incluye aspectos importantes en la lectura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9926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236339"/>
            <a:ext cx="8610600" cy="1293028"/>
          </a:xfrm>
        </p:spPr>
        <p:txBody>
          <a:bodyPr/>
          <a:lstStyle/>
          <a:p>
            <a:r>
              <a:rPr lang="es-CO" dirty="0" smtClean="0"/>
              <a:t>Resumen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622738"/>
            <a:ext cx="10820400" cy="4595947"/>
          </a:xfrm>
        </p:spPr>
        <p:txBody>
          <a:bodyPr/>
          <a:lstStyle/>
          <a:p>
            <a:r>
              <a:rPr lang="es-CO" dirty="0" smtClean="0"/>
              <a:t>Es una versión breve de un escrito que conserva la </a:t>
            </a:r>
            <a:r>
              <a:rPr lang="es-CO" dirty="0" err="1" smtClean="0"/>
              <a:t>escencia</a:t>
            </a:r>
            <a:r>
              <a:rPr lang="es-CO" dirty="0" smtClean="0"/>
              <a:t> de lo expresado por el autor.</a:t>
            </a:r>
          </a:p>
          <a:p>
            <a:r>
              <a:rPr lang="es-CO" dirty="0" smtClean="0"/>
              <a:t>Uso: se utiliza dentro del proceso de aprendizaje para expresar </a:t>
            </a:r>
            <a:r>
              <a:rPr lang="es-CO" dirty="0" err="1" smtClean="0"/>
              <a:t>dde</a:t>
            </a:r>
            <a:r>
              <a:rPr lang="es-CO" dirty="0" smtClean="0"/>
              <a:t> una manera breve lo que se ha leído en el texto.</a:t>
            </a:r>
          </a:p>
          <a:p>
            <a:r>
              <a:rPr lang="es-CO" dirty="0" smtClean="0"/>
              <a:t>Ventajas : nos ayuda a reducir el texto para sintetizar su información y rescatar lo mas importante de el y </a:t>
            </a:r>
            <a:r>
              <a:rPr lang="es-CO" dirty="0" err="1" smtClean="0"/>
              <a:t>asi</a:t>
            </a:r>
            <a:r>
              <a:rPr lang="es-CO" dirty="0" smtClean="0"/>
              <a:t> poder tener un mayor entendimiento sobre lo que se esta leyendo.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71934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Esquemas gráficos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Son formas de organizar la información de una manera visual.</a:t>
            </a:r>
          </a:p>
          <a:p>
            <a:r>
              <a:rPr lang="es-CO" dirty="0" smtClean="0"/>
              <a:t>Uso: Puedes </a:t>
            </a:r>
            <a:r>
              <a:rPr lang="es-CO" dirty="0"/>
              <a:t>hacerlo a partir del texto subrayado o del resumen. El esquema ideal es aquel que ocupa una hoja, que se expresa con palabras clave (nunca con frases) y que se estructura claramente mostrando las relaciones entre las ideas</a:t>
            </a:r>
            <a:r>
              <a:rPr lang="es-CO" dirty="0" smtClean="0"/>
              <a:t>.</a:t>
            </a:r>
          </a:p>
          <a:p>
            <a:r>
              <a:rPr lang="es-CO" dirty="0" smtClean="0"/>
              <a:t>Ventajas: permite desarrollar el vocabulario , favorece la recordación y el aprendizaje de las temáticas y ayudan a las personas con menos facilidades verbales.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96800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Preparación de exámenes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son una excelente manera hacer una</a:t>
            </a:r>
            <a:r>
              <a:rPr lang="es-CO" b="1" dirty="0"/>
              <a:t> revisión a fondo de tus </a:t>
            </a:r>
            <a:r>
              <a:rPr lang="es-CO" b="1" dirty="0" smtClean="0"/>
              <a:t>conocimientos,</a:t>
            </a:r>
            <a:r>
              <a:rPr lang="es-CO" dirty="0" smtClean="0"/>
              <a:t> </a:t>
            </a:r>
            <a:r>
              <a:rPr lang="es-CO" dirty="0"/>
              <a:t>puesto que pueden mostrarte dónde están tus fortalezas y debilidades y te permite enfocar los esfuerzos con mayor precisión. </a:t>
            </a:r>
            <a:endParaRPr lang="es-CO" dirty="0" smtClean="0"/>
          </a:p>
          <a:p>
            <a:r>
              <a:rPr lang="es-CO" dirty="0" smtClean="0"/>
              <a:t>Uso : es un proceso clave en el estudio por que es ahí donde se va a reflejar el resultado del proceso de enseñanza.</a:t>
            </a:r>
          </a:p>
          <a:p>
            <a:r>
              <a:rPr lang="es-CO" dirty="0" smtClean="0"/>
              <a:t>Ventajas : te ayuda a conocer tus fortalezas y tus falencias dentro del proceso de aprendizaje y si realmente hubo un aprendizaje.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1270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Fuentes bibliográficas</a:t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 </a:t>
            </a:r>
            <a:r>
              <a:rPr lang="es-CO" dirty="0" smtClean="0"/>
              <a:t>lifeder.com psicología educativa.</a:t>
            </a:r>
          </a:p>
          <a:p>
            <a:pPr marL="0" indent="0">
              <a:buNone/>
            </a:pPr>
            <a:r>
              <a:rPr lang="es-CO" dirty="0" smtClean="0"/>
              <a:t>Ciencia y biología.com miscelánea.</a:t>
            </a:r>
          </a:p>
        </p:txBody>
      </p:sp>
    </p:spTree>
    <p:extLst>
      <p:ext uri="{BB962C8B-B14F-4D97-AF65-F5344CB8AC3E}">
        <p14:creationId xmlns:p14="http://schemas.microsoft.com/office/powerpoint/2010/main" val="197856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126</TotalTime>
  <Words>472</Words>
  <Application>Microsoft Office PowerPoint</Application>
  <PresentationFormat>Panorámica</PresentationFormat>
  <Paragraphs>37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Estela de condensación</vt:lpstr>
      <vt:lpstr>Técnicas de estudio</vt:lpstr>
      <vt:lpstr>Motivación</vt:lpstr>
      <vt:lpstr>Organización en el estudio</vt:lpstr>
      <vt:lpstr>Lectura comprensiva</vt:lpstr>
      <vt:lpstr>Subrayado</vt:lpstr>
      <vt:lpstr>Resumen</vt:lpstr>
      <vt:lpstr>Esquemas gráficos</vt:lpstr>
      <vt:lpstr>Preparación de exámenes</vt:lpstr>
      <vt:lpstr>Fuentes bibliográficas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estudio</dc:title>
  <dc:creator>User</dc:creator>
  <cp:lastModifiedBy>User</cp:lastModifiedBy>
  <cp:revision>9</cp:revision>
  <dcterms:created xsi:type="dcterms:W3CDTF">2019-04-19T17:14:21Z</dcterms:created>
  <dcterms:modified xsi:type="dcterms:W3CDTF">2019-04-19T19:21:13Z</dcterms:modified>
</cp:coreProperties>
</file>