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2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5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422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8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1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8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5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3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5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74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endeyavanza2.com.co/ISST/Ratings/ViewFobUser/689" TargetMode="External"/><Relationship Id="rId2" Type="http://schemas.openxmlformats.org/officeDocument/2006/relationships/hyperlink" Target="https://www.aprendeyavanza2.com.co/ISST/Ratings/ViewJobUser/68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endeyavanza2.com.co/ISST/Ratings/ViewFobUser/692" TargetMode="External"/><Relationship Id="rId2" Type="http://schemas.openxmlformats.org/officeDocument/2006/relationships/hyperlink" Target="https://www.aprendeyavanza2.com.co/ISST/Ratings/ViewJobUser/69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prendeyavanza2.com.co/ISST/Ratings/ViewJobUser/69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9u_b7AMTlAKIDKRwcPtJ0FvprYhwkPIb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11848" y="4933296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ALBA NOHORA BACCA GARZON</a:t>
            </a:r>
          </a:p>
          <a:p>
            <a:r>
              <a:rPr lang="es-CO" dirty="0" smtClean="0"/>
              <a:t>FUNDACION Universitaria san mateo</a:t>
            </a:r>
          </a:p>
          <a:p>
            <a:r>
              <a:rPr lang="es-CO" dirty="0" smtClean="0"/>
              <a:t>Actividad de cierre</a:t>
            </a:r>
          </a:p>
          <a:p>
            <a:r>
              <a:rPr lang="es-CO" dirty="0" smtClean="0"/>
              <a:t>2019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62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35183" y="3739461"/>
            <a:ext cx="263929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INDEPENDIENTE</a:t>
            </a:r>
          </a:p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En esta unidad me ayudo a interactuar con mis compañeros y tutor y actualizar los datos en la plataforma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946073" y="3739461"/>
            <a:ext cx="31588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COLABORATIVO</a:t>
            </a:r>
          </a:p>
          <a:p>
            <a:r>
              <a:rPr lang="es-C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esta unidad  me ayudo a utilizar las herramientas de comunicación  que me ofrece la plataforma  me ayudo a interactuar  y así teniendo un mejor </a:t>
            </a:r>
            <a:r>
              <a:rPr lang="es-CO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aprendix¿zaje</a:t>
            </a:r>
            <a:r>
              <a:rPr lang="es-C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live:9cdce58d921b42a3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86800" y="3718679"/>
            <a:ext cx="2763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INDEPENDIENTE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esta actividad sobre la herramienta sincrónica y asincrónica , acá aprendí a desarrollar un </a:t>
            </a:r>
            <a:r>
              <a:rPr lang="es-CO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blogger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ya que me servirá para mi vida laboral y académica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live:9cdce58d921b42a3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8720" y="849086"/>
            <a:ext cx="9379131" cy="190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PLATAFORMAS SCORE Y HERRAMIENTAS DE COMINUCACIÓN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71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88473" y="3554657"/>
            <a:ext cx="29533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INDEPENDIENTE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esta actividad nos llevo a reflexionar sobre la educación virtual nos enseña a orientarnos y así a no llevar equivocaciones en el momento de realizar nuestras actividades </a:t>
            </a: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https://www.aprendeyavanza2.com.co/ISST/Ratings/ViewJobUser/688</a:t>
            </a: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88473" y="4156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5029199" y="3554657"/>
            <a:ext cx="2473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COLABORATIVO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esta actividad nos ayudo a conocer los tipos de inteligencia y el método que pudimos identificar </a:t>
            </a: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https://www.aprendeyavanza2.com.co/ISST/Ratings/ViewFobUser/689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62109" y="3472496"/>
            <a:ext cx="299258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INDEPENDIENTE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esta actividad aplique el cuestionario para aplicar el tipo de inteligencia .Con esta actividad pude identificar  mi método de estudio ya que me servirá para mi vida laboral y académico</a:t>
            </a: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https://www.aprendeyavanza2.com.co/ISST/Ratings/ViewFobUser/689</a:t>
            </a: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36469" y="770709"/>
            <a:ext cx="10254342" cy="1724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EDUACION VIRTUAL Y APOYOS ACADEMICOS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3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96291" y="3823855"/>
            <a:ext cx="284710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INDEPENDIENTE</a:t>
            </a:r>
          </a:p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En esta actividad conocimos todo sobre la fundación universitaria sana mateo, plan de estudio plana académico</a:t>
            </a:r>
          </a:p>
          <a:p>
            <a:r>
              <a:rPr lang="es-CO" dirty="0">
                <a:hlinkClick r:id="rId2"/>
              </a:rPr>
              <a:t>https://www.aprendeyavanza2.com.co/ISST/Ratings/ViewJobUser/691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883727" y="3823855"/>
            <a:ext cx="33666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COLABORATIVO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Acá en actividad nos da conocer todo sobre el reglamento estudiantil de la fundación , así aprendiendo que debo cumplir en mi vida laboral , en la institución y </a:t>
            </a:r>
            <a:r>
              <a:rPr lang="es-CO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nel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país</a:t>
            </a: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https://www.aprendeyavanza2.com.co/ISST/Ratings/ViewFobUser/692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8790709" y="3823855"/>
            <a:ext cx="3138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INDEPENDIENTE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esta actividad identifico una problemática de mi región .</a:t>
            </a: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https://www.aprendeyavanza2.com.co/ISST/Ratings/ViewJobUser/693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32857" y="574766"/>
            <a:ext cx="8516983" cy="173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ELEMENTOS MISIONALES DE LA FUNDACION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86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01437" y="3657600"/>
            <a:ext cx="41355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INDEPENDIENTE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eta actividad aprendí a crear una herramienta “ </a:t>
            </a:r>
            <a:r>
              <a:rPr lang="es-CO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voki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 me enseño a conocer las TIC , 	que me servirá para mi vida laboral y académica .</a:t>
            </a: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https://www.voki.com/site/pickup?scid=15476504&amp;chsm=3021a252c6bb42d2cab56ef5199874ef </a:t>
            </a: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https://www.voki.com/site/pickup?scid=15476517&amp;chsm=dc37511f96d7c46c2106b29cdc6796d7 </a:t>
            </a: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5237019" y="3718679"/>
            <a:ext cx="30549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COLABORATIVO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esta actividad aprendimos a sacara el porcentaje de una nomina en descuentos , horas extras , ya que esto es nuestro diario vivir de nuestra profesión.</a:t>
            </a: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https://drive.google.com/open?id=1ju366Ksp0JJ78mrRG6aMZpUTPAiZ2JhK</a:t>
            </a:r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8520545" y="3718679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 INDEPENDIENTE</a:t>
            </a:r>
          </a:p>
          <a:p>
            <a:r>
              <a:rPr lang="es-CO" dirty="0" smtClean="0"/>
              <a:t>La herramienta </a:t>
            </a:r>
            <a:r>
              <a:rPr lang="es-CO" dirty="0" err="1" smtClean="0"/>
              <a:t>blogger</a:t>
            </a:r>
            <a:r>
              <a:rPr lang="es-CO" dirty="0" smtClean="0"/>
              <a:t> me ayuda para mi vida laboral y académica donde podemos transmitir y recibir conocimientos de nuestros compañeros </a:t>
            </a:r>
          </a:p>
          <a:p>
            <a:r>
              <a:rPr lang="es-419" u="sng" dirty="0">
                <a:hlinkClick r:id="rId2"/>
              </a:rPr>
              <a:t>https://drive.google.com/open?id=19u_b7AMTlAKIDKRwcPtJ0FvprYhwkPIb</a:t>
            </a:r>
            <a:endParaRPr lang="es-CO" dirty="0"/>
          </a:p>
          <a:p>
            <a:endParaRPr lang="es-CO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1528354" y="365760"/>
            <a:ext cx="9601200" cy="229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HERRAMIENTAS TIC Y DE OFIMATICA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63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40527" y="4738253"/>
            <a:ext cx="6380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Agradezco al tutor , compañeros que hicieron parte de este modulo ya que por medio de ellos se tuvo grandes conocimientos en los cuales nos servirán para nuestra vida laboral como académica , muchas gracias a todos por hacer parte de esta institución y al tutor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Jhon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Jairo Mojica </a:t>
            </a:r>
            <a:r>
              <a:rPr lang="es-CO" dirty="0" smtClean="0"/>
              <a:t>.</a:t>
            </a:r>
          </a:p>
          <a:p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867989" y="1045029"/>
            <a:ext cx="9888582" cy="1724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mtClean="0"/>
              <a:t>ACTIVIDAD DE CIERRE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15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114</TotalTime>
  <Words>411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Nora</dc:creator>
  <cp:lastModifiedBy>Nora</cp:lastModifiedBy>
  <cp:revision>20</cp:revision>
  <dcterms:created xsi:type="dcterms:W3CDTF">2019-04-22T02:41:29Z</dcterms:created>
  <dcterms:modified xsi:type="dcterms:W3CDTF">2019-04-22T04:56:53Z</dcterms:modified>
</cp:coreProperties>
</file>