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89A0-FA84-D66C-98EC-BEE57E374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5EBD-4FEB-8673-1037-2ECCACFC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DA9C-5224-B391-E1C7-1A419C88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40D1-1B54-0650-889A-8743598F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C9D9-9B12-CD82-FC9F-2B6A2100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018-0CF7-6997-BD25-B385CA34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8796-5A03-9DE2-1889-8EA9EBFF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64FD-303E-2428-DC19-EB20CF5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5357-CCBD-26CC-5118-389D7FD0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0F9D-D792-07CD-C75F-9CF5DB59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7117-EFC4-412B-7324-79ED19FAC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81B12-92C5-741C-F34A-6F8AAE2C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03E1-0D9C-335D-752A-22BDD095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EAD4-E075-CF25-B529-A47D34A9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8E74-9D63-E6C4-D2CC-6BF2C7C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316-DFD1-2133-57FF-30D5E0B8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1D68-8BEC-27FF-2645-DF155212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FC79-0099-8CF0-2399-6AFBC13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141C-FC78-C9F4-1571-80996B0D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B7D4-08F6-49A0-A219-BB81008A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6F7-3CE6-0A9D-BC22-D71E5C48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F9F2E-5959-264D-83F6-B84150A2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6CF9-6748-15F1-E8DF-FD0B60C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E9870-C8CB-1A06-917C-923AD10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4AF9-BB18-0675-7C28-B475957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EE8-9B1E-13BA-20E4-D58EFCA4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FE2D-AE1A-8DA0-7A35-F52E18ED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7409-9DD3-BC51-B404-8BF50221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C1D1-7095-F7A9-FA1C-73479281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F806-E20F-81DB-3486-B27D2C77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64DD-906D-44E7-C863-48D3173E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3E49-E98D-A917-14F3-B165AF96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6F5B5-F1C6-41DA-1DB4-57C99890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71E7-954E-283A-8081-3CE97C00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B4352-3FE5-8370-DF8C-0987DCD4F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AA98E-B9FC-E656-86C3-8F9E4991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EC0FC-54E1-2979-CB80-D8401C1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4F84-C41B-42FF-7A77-B01E8C8C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61FB7-5A5F-09F2-CF8D-A6B2BE5D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62A9-476C-9A80-12CB-C047477C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A9934-2D14-3A3E-5ACA-6255644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E316F-8110-3B23-5FD2-EB83F84E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87190-A8A3-0E03-E1E6-39B41DBB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80CD-8571-062B-E1B2-1DD82395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3D3E4-38E0-CF2D-2780-7938DE8C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F398-3D35-4E50-9D56-DE50A26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A6AB-C600-ACF8-9894-EA19A72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0B9-A2A1-E0C0-824A-36134DE3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52024-60CD-69F9-B339-0746D6DF0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6989-54A2-F414-E365-5F80BCBF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30E3-39D2-E0A1-A826-B68A73CB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8C72-BEC7-C168-AEAB-37F3E3A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C9D1-EAE7-2277-5C1F-8B8A88BC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23B63-8AD7-676B-D257-A2AD4596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219E-9D2B-8139-3C1D-2E628C6A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B750-8596-1DFB-E4EA-A6A73348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B0970-EC70-E785-E20B-C3D5D874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2BE5-AFFB-9F1D-4A4D-80DF620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1BF2-70B5-6981-10B4-BCBAFF3C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B117-8699-02A5-58A7-A37AB136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27C7-C3B5-1AB3-B270-5FBD1718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159C-FEC9-4BDC-B86E-29157D0D6B1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4BEC-8234-E37B-3C9B-5F577A427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BCAF-684F-0689-519D-33C22853E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E664-DC41-4E74-9C68-349C577B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DE4E-B09A-ECCE-5183-155FDB596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14DF4-E524-60D5-58A8-4BBC25088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Arechiga</dc:creator>
  <cp:lastModifiedBy>Daniel Arechiga</cp:lastModifiedBy>
  <cp:revision>1</cp:revision>
  <dcterms:created xsi:type="dcterms:W3CDTF">2022-09-07T08:53:24Z</dcterms:created>
  <dcterms:modified xsi:type="dcterms:W3CDTF">2022-09-07T08:53:35Z</dcterms:modified>
</cp:coreProperties>
</file>