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5" r:id="rId5"/>
    <p:sldId id="279" r:id="rId6"/>
    <p:sldId id="269" r:id="rId7"/>
    <p:sldId id="276" r:id="rId8"/>
    <p:sldId id="277" r:id="rId9"/>
    <p:sldId id="27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6/23/2016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88" y="332656"/>
            <a:ext cx="7117430" cy="2514601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PY" sz="8000" dirty="0" smtClean="0">
                <a:solidFill>
                  <a:srgbClr val="00AEEF"/>
                </a:solidFill>
                <a:latin typeface="Franklin Gothic Medium"/>
              </a:rPr>
              <a:t>Ingeniería de Software</a:t>
            </a:r>
            <a:endParaRPr lang="es-ES" sz="80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5930" y="3645024"/>
            <a:ext cx="6142538" cy="2952328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b="1" dirty="0" smtClean="0"/>
              <a:t>Integrantes: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Margarita Álvarez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Pedro Areco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err="1" smtClean="0"/>
              <a:t>Nobu</a:t>
            </a:r>
            <a:r>
              <a:rPr lang="es-PY" sz="2000" dirty="0" smtClean="0"/>
              <a:t> </a:t>
            </a:r>
            <a:r>
              <a:rPr lang="es-PY" sz="2000" dirty="0" err="1" smtClean="0"/>
              <a:t>Kono</a:t>
            </a:r>
            <a:endParaRPr lang="es-PY" sz="2000" dirty="0" smtClean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PY" sz="2000" dirty="0" smtClean="0"/>
              <a:t>Vicente Esteche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53852" y="692696"/>
            <a:ext cx="8686801" cy="1066800"/>
          </a:xfrm>
        </p:spPr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s-ES" sz="72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F5Facat</a:t>
            </a:r>
            <a:endParaRPr lang="es-ES" sz="72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41884" y="2348880"/>
            <a:ext cx="8856984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ES" sz="3600" dirty="0" smtClean="0"/>
              <a:t>Sistema </a:t>
            </a:r>
            <a:r>
              <a:rPr lang="es-ES" sz="3600" dirty="0"/>
              <a:t>web orientado a la </a:t>
            </a:r>
            <a:r>
              <a:rPr lang="es-ES" sz="3600" dirty="0" smtClean="0"/>
              <a:t>distribución </a:t>
            </a:r>
            <a:r>
              <a:rPr lang="es-ES" sz="3600" dirty="0"/>
              <a:t>de </a:t>
            </a:r>
            <a:r>
              <a:rPr lang="es-ES" sz="3600" dirty="0" smtClean="0"/>
              <a:t>información </a:t>
            </a:r>
            <a:r>
              <a:rPr lang="es-ES" sz="3600" dirty="0"/>
              <a:t>relevante de la </a:t>
            </a:r>
            <a:r>
              <a:rPr lang="es-ES" sz="3600" dirty="0" smtClean="0"/>
              <a:t>Facultad de Ciencias, Arte y Tecnología.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38998" y="18864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Herramientas a utilizar: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38998" y="1412776"/>
            <a:ext cx="8686801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Y" sz="3200" dirty="0"/>
              <a:t>Lenguaje de Programación: Ruby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/>
              <a:t>Framework: Ruby </a:t>
            </a:r>
            <a:r>
              <a:rPr lang="es-PY" sz="3200" dirty="0" err="1"/>
              <a:t>on</a:t>
            </a:r>
            <a:r>
              <a:rPr lang="es-PY" sz="3200" dirty="0"/>
              <a:t> </a:t>
            </a:r>
            <a:r>
              <a:rPr lang="es-PY" sz="3200" dirty="0" err="1"/>
              <a:t>Rails</a:t>
            </a:r>
            <a:r>
              <a:rPr lang="es-PY" sz="3200" dirty="0" smtClean="0"/>
              <a:t>.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</a:t>
            </a:r>
            <a:r>
              <a:rPr lang="es-PY" sz="3200" dirty="0" smtClean="0"/>
              <a:t>de Versiones: </a:t>
            </a:r>
            <a:r>
              <a:rPr lang="es-PY" sz="3200" dirty="0" err="1" smtClean="0"/>
              <a:t>GitHub</a:t>
            </a:r>
            <a:r>
              <a:rPr lang="es-PY" sz="3200" dirty="0" smtClean="0"/>
              <a:t>, </a:t>
            </a:r>
            <a:r>
              <a:rPr lang="es-PY" sz="3200" dirty="0" err="1"/>
              <a:t>S</a:t>
            </a:r>
            <a:r>
              <a:rPr lang="es-PY" sz="3200" dirty="0" err="1" smtClean="0"/>
              <a:t>martGit</a:t>
            </a:r>
            <a:r>
              <a:rPr lang="es-PY" sz="3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Gestor de incidencias: </a:t>
            </a:r>
            <a:r>
              <a:rPr lang="es-PY" sz="3200" dirty="0" err="1" smtClean="0"/>
              <a:t>Trello</a:t>
            </a:r>
            <a:r>
              <a:rPr lang="es-PY" sz="3200" dirty="0" smtClean="0"/>
              <a:t>.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Motor </a:t>
            </a:r>
            <a:r>
              <a:rPr lang="es-PY" sz="3200" dirty="0" smtClean="0"/>
              <a:t>de Base de Datos: </a:t>
            </a:r>
            <a:r>
              <a:rPr lang="es-PY" sz="3200" dirty="0" err="1" smtClean="0"/>
              <a:t>Mysql</a:t>
            </a:r>
            <a:r>
              <a:rPr lang="es-PY" sz="3200" dirty="0" smtClean="0"/>
              <a:t>.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Y" sz="3200" dirty="0" smtClean="0"/>
              <a:t>Editor</a:t>
            </a:r>
            <a:r>
              <a:rPr lang="es-PY" sz="3200" dirty="0" smtClean="0"/>
              <a:t>: </a:t>
            </a:r>
            <a:r>
              <a:rPr lang="es-PY" sz="3200" dirty="0" err="1" smtClean="0"/>
              <a:t>SublimeText</a:t>
            </a:r>
            <a:r>
              <a:rPr lang="es-PY" sz="3200" dirty="0" smtClean="0"/>
              <a:t>.</a:t>
            </a: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sz="3200" dirty="0" smtClean="0"/>
          </a:p>
          <a:p>
            <a:pPr>
              <a:buFont typeface="Wingdings" panose="05000000000000000000" pitchFamily="2" charset="2"/>
              <a:buChar char="ü"/>
            </a:pPr>
            <a:endParaRPr lang="es-PY" dirty="0" smtClean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8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404664"/>
            <a:ext cx="8928992" cy="1262608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Proceso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 </a:t>
            </a:r>
            <a:endParaRPr lang="en-US" sz="6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844824"/>
            <a:ext cx="7128792" cy="4752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928992" cy="2414736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Metodología</a:t>
            </a:r>
            <a:r>
              <a:rPr lang="en-US" sz="6600" dirty="0" smtClean="0"/>
              <a:t> a </a:t>
            </a:r>
            <a:r>
              <a:rPr lang="en-US" sz="6600" dirty="0" err="1" smtClean="0"/>
              <a:t>utilizar</a:t>
            </a:r>
            <a:r>
              <a:rPr lang="en-US" sz="6600" dirty="0" smtClean="0"/>
              <a:t>: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70747" y="44624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Metodología RUP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5820" y="1124744"/>
            <a:ext cx="8986193" cy="44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3200" dirty="0" smtClean="0"/>
              <a:t>Es </a:t>
            </a:r>
            <a:r>
              <a:rPr lang="es-ES" sz="3200" dirty="0"/>
              <a:t>una metodología cuyo fin es entregar un producto de software. Se estructura todos los procesos y se mide la eficiencia de la organización.</a:t>
            </a:r>
            <a:br>
              <a:rPr lang="es-ES" sz="3200" dirty="0"/>
            </a:br>
            <a:endParaRPr lang="es-E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 smtClean="0"/>
              <a:t>Es </a:t>
            </a:r>
            <a:r>
              <a:rPr lang="es-ES" sz="3200" dirty="0"/>
              <a:t>un proceso de desarrollo de </a:t>
            </a:r>
            <a:r>
              <a:rPr lang="es-ES" sz="3200" dirty="0" smtClean="0"/>
              <a:t>software </a:t>
            </a:r>
            <a:r>
              <a:rPr lang="es-ES" sz="3200" dirty="0"/>
              <a:t>el cual utiliza el lenguaje unificado de modelado UML, constituye la metodología estándar más utilizada para el análisis, implementación y documentación de sistemas orientados a objetos</a:t>
            </a:r>
            <a:r>
              <a:rPr lang="es-ES" sz="3200" dirty="0" smtClean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623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620688"/>
            <a:ext cx="7117430" cy="104658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Principales</a:t>
            </a:r>
            <a:r>
              <a:rPr lang="en-US" sz="4400" dirty="0" smtClean="0"/>
              <a:t> </a:t>
            </a:r>
            <a:r>
              <a:rPr lang="en-US" sz="4400" dirty="0" err="1" smtClean="0"/>
              <a:t>características</a:t>
            </a:r>
            <a:endParaRPr lang="en-US" sz="440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820" y="1988840"/>
            <a:ext cx="8686800" cy="432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Forma disciplinada de asignar tareas y responsabilidades (quién hace qué, cuándo y cómo)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Pretende implementar las mejores prácticas en Ingeniería de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Desarrollo iterativo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Administración de requisitos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Uso de arquitectura basada en componentes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Control de cambios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Modelado visual del software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Verificación de la calidad del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6600" dirty="0" smtClean="0"/>
              <a:t>Preguntas?</a:t>
            </a:r>
            <a:endParaRPr lang="es-ES" sz="6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66" y="1612957"/>
            <a:ext cx="5321692" cy="53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163</Words>
  <Application>Microsoft Office PowerPoint</Application>
  <PresentationFormat>Personalizado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Wingdings</vt:lpstr>
      <vt:lpstr>Business Contrast 16x9</vt:lpstr>
      <vt:lpstr>Ingeniería de Software</vt:lpstr>
      <vt:lpstr>F5Facat</vt:lpstr>
      <vt:lpstr>Herramientas a utilizar:</vt:lpstr>
      <vt:lpstr>Proceso a utilizar: </vt:lpstr>
      <vt:lpstr>Metodología a utilizar:</vt:lpstr>
      <vt:lpstr>Metodología RUP</vt:lpstr>
      <vt:lpstr>Principales características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2016-03-31T20:23:59Z</dcterms:created>
  <dcterms:modified xsi:type="dcterms:W3CDTF">2016-06-23T22:48:04Z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