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37638" y="2818767"/>
            <a:ext cx="4061479" cy="1227544"/>
          </a:xfrm>
        </p:spPr>
        <p:txBody>
          <a:bodyPr/>
          <a:lstStyle/>
          <a:p>
            <a:r>
              <a:rPr lang="es-PY" b="1" dirty="0" smtClean="0"/>
              <a:t>F5 Facat</a:t>
            </a:r>
            <a:endParaRPr lang="es-PY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46866" y="4007444"/>
            <a:ext cx="3443021" cy="861420"/>
          </a:xfrm>
        </p:spPr>
        <p:txBody>
          <a:bodyPr/>
          <a:lstStyle/>
          <a:p>
            <a:r>
              <a:rPr lang="es-PY" b="1" dirty="0" smtClean="0"/>
              <a:t>Ingeniería de Software</a:t>
            </a:r>
            <a:endParaRPr lang="es-PY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520715" y="272327"/>
            <a:ext cx="9351936" cy="6400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Y" sz="3600" b="1" dirty="0" smtClean="0"/>
              <a:t>Universidad Autónoma de Encarnación</a:t>
            </a:r>
            <a:endParaRPr lang="es-PY" sz="36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025812" y="1014186"/>
            <a:ext cx="9351936" cy="6400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Y" sz="3200" b="1" dirty="0" smtClean="0"/>
              <a:t>Facultad de Ciencia, Arte y Tecnología</a:t>
            </a:r>
            <a:endParaRPr lang="es-PY" sz="3200" b="1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149218" y="1933844"/>
            <a:ext cx="5851091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PY" sz="2400" b="1" dirty="0" smtClean="0"/>
              <a:t>Análisis de Sistemas informáticos</a:t>
            </a:r>
            <a:endParaRPr lang="es-PY" sz="2400" b="1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595" y="562535"/>
            <a:ext cx="1652305" cy="170187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7" y="528500"/>
            <a:ext cx="1579852" cy="1611449"/>
          </a:xfrm>
          <a:prstGeom prst="rect">
            <a:avLst/>
          </a:prstGeom>
        </p:spPr>
      </p:pic>
      <p:sp>
        <p:nvSpPr>
          <p:cNvPr id="13" name="Subtítulo 2"/>
          <p:cNvSpPr txBox="1">
            <a:spLocks/>
          </p:cNvSpPr>
          <p:nvPr/>
        </p:nvSpPr>
        <p:spPr>
          <a:xfrm>
            <a:off x="4176534" y="4679591"/>
            <a:ext cx="3713431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PY" b="1" dirty="0" smtClean="0"/>
              <a:t>Prof.: Ing. Hugo </a:t>
            </a:r>
            <a:r>
              <a:rPr lang="es-PY" b="1" dirty="0" err="1" smtClean="0"/>
              <a:t>sendoa</a:t>
            </a:r>
            <a:endParaRPr lang="es-PY" b="1" dirty="0"/>
          </a:p>
        </p:txBody>
      </p:sp>
    </p:spTree>
    <p:extLst>
      <p:ext uri="{BB962C8B-B14F-4D97-AF65-F5344CB8AC3E}">
        <p14:creationId xmlns:p14="http://schemas.microsoft.com/office/powerpoint/2010/main" val="309994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508069" y="2638698"/>
            <a:ext cx="7341325" cy="14369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Y" sz="7200" b="1" dirty="0" smtClean="0"/>
              <a:t>PLANIFICACIÓN</a:t>
            </a:r>
            <a:endParaRPr lang="es-PY" sz="7200" b="1" dirty="0"/>
          </a:p>
        </p:txBody>
      </p:sp>
    </p:spTree>
    <p:extLst>
      <p:ext uri="{BB962C8B-B14F-4D97-AF65-F5344CB8AC3E}">
        <p14:creationId xmlns:p14="http://schemas.microsoft.com/office/powerpoint/2010/main" val="286727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19940" y="309027"/>
            <a:ext cx="4383089" cy="1400530"/>
          </a:xfrm>
        </p:spPr>
        <p:txBody>
          <a:bodyPr/>
          <a:lstStyle/>
          <a:p>
            <a:r>
              <a:rPr lang="es-PY" b="1" dirty="0" smtClean="0"/>
              <a:t>PROBLEMÁTICA</a:t>
            </a:r>
            <a:endParaRPr lang="es-PY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2501" y="1267097"/>
            <a:ext cx="9555979" cy="5486400"/>
          </a:xfrm>
        </p:spPr>
        <p:txBody>
          <a:bodyPr>
            <a:normAutofit fontScale="92500" lnSpcReduction="10000"/>
          </a:bodyPr>
          <a:lstStyle/>
          <a:p>
            <a:r>
              <a:rPr lang="es-PY" dirty="0"/>
              <a:t>La Universidad Autónoma de Encarnación (UNAE) forma profesionales de excelencia en las diferentes ramas del saber y la práctica, con el fin de lograr la gestión y desarrollo del talento humano calificado, que propicie los cambios requeridos en las organizaciones y la sociedad</a:t>
            </a:r>
            <a:r>
              <a:rPr lang="es-PY" dirty="0" smtClean="0"/>
              <a:t>.</a:t>
            </a:r>
          </a:p>
          <a:p>
            <a:r>
              <a:rPr lang="es-PY" dirty="0"/>
              <a:t>Actualmente, el envío de información de la secretaría de FACAT hacia los alumnos de dicha facultad se hace vía redes sociales y </a:t>
            </a:r>
            <a:r>
              <a:rPr lang="es-PY" dirty="0" err="1"/>
              <a:t>W</a:t>
            </a:r>
            <a:r>
              <a:rPr lang="es-PY" dirty="0" err="1" smtClean="0"/>
              <a:t>hatsapp</a:t>
            </a:r>
            <a:r>
              <a:rPr lang="es-PY" dirty="0"/>
              <a:t>.</a:t>
            </a:r>
          </a:p>
          <a:p>
            <a:r>
              <a:rPr lang="es-PY" dirty="0"/>
              <a:t>El proceso es el siguiente, se mandan los avisos y/o eventos importantes a los alumnos por Facebook y </a:t>
            </a:r>
            <a:r>
              <a:rPr lang="es-PY" dirty="0" err="1"/>
              <a:t>W</a:t>
            </a:r>
            <a:r>
              <a:rPr lang="es-PY" dirty="0" err="1" smtClean="0"/>
              <a:t>hatsapp</a:t>
            </a:r>
            <a:r>
              <a:rPr lang="es-PY" dirty="0"/>
              <a:t>. Dicho proceso no llega a todos los alumnos puesto que algunos no se conectan, o no tienen una cuenta o no pueden estar pendientes o al tanto todo el tiempo; por eso se cree que el proceso podría mejorar</a:t>
            </a:r>
            <a:r>
              <a:rPr lang="es-PY" dirty="0" smtClean="0"/>
              <a:t>.</a:t>
            </a:r>
          </a:p>
          <a:p>
            <a:r>
              <a:rPr lang="es-PY" dirty="0"/>
              <a:t>Por esta razón y en vista a la necesidad de que exista un único lugar en donde los alumnos puedan registrarse y echar un vistazo a anuncios, avisos, informes u alguna otra indicación referente  a su carrera específica o facultad en general y así poder dar un mayor seguimiento en cuanto a noticias, se lleva a cabo el proyecto de desarrollar un sistema web que sirva como portal de noticias a los alumnos de una manera más cómoda y práctica para ellos y la secretaría misma.</a:t>
            </a:r>
          </a:p>
          <a:p>
            <a:endParaRPr lang="es-PY" dirty="0"/>
          </a:p>
          <a:p>
            <a:endParaRPr lang="es-PY" dirty="0"/>
          </a:p>
          <a:p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405791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55963" y="335152"/>
            <a:ext cx="3416437" cy="1049511"/>
          </a:xfrm>
        </p:spPr>
        <p:txBody>
          <a:bodyPr/>
          <a:lstStyle/>
          <a:p>
            <a:r>
              <a:rPr lang="es-PY" b="1" dirty="0" smtClean="0"/>
              <a:t>ALCANCES</a:t>
            </a:r>
            <a:endParaRPr lang="es-PY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5201" y="1700221"/>
            <a:ext cx="8946541" cy="4195481"/>
          </a:xfrm>
        </p:spPr>
        <p:txBody>
          <a:bodyPr/>
          <a:lstStyle/>
          <a:p>
            <a:pPr lvl="0"/>
            <a:r>
              <a:rPr lang="es-PY" dirty="0"/>
              <a:t>Implementación de Interfaz de </a:t>
            </a:r>
            <a:r>
              <a:rPr lang="es-PY" dirty="0" err="1"/>
              <a:t>login</a:t>
            </a:r>
            <a:r>
              <a:rPr lang="es-PY" dirty="0"/>
              <a:t>.</a:t>
            </a:r>
          </a:p>
          <a:p>
            <a:pPr lvl="0"/>
            <a:r>
              <a:rPr lang="es-PY" dirty="0"/>
              <a:t>Implementación de Interfaz de bienvenida. </a:t>
            </a:r>
          </a:p>
          <a:p>
            <a:pPr lvl="0"/>
            <a:r>
              <a:rPr lang="es-PY" dirty="0"/>
              <a:t>Implementación del sistema - perfil de alumno</a:t>
            </a:r>
          </a:p>
          <a:p>
            <a:pPr lvl="0"/>
            <a:r>
              <a:rPr lang="es-PY" dirty="0"/>
              <a:t>Implementación del sistema - perfil de profesor</a:t>
            </a:r>
          </a:p>
          <a:p>
            <a:pPr lvl="0"/>
            <a:r>
              <a:rPr lang="es-PY" dirty="0"/>
              <a:t>Implementación del sistema -  materias del </a:t>
            </a:r>
            <a:r>
              <a:rPr lang="es-PY" dirty="0" err="1"/>
              <a:t>dia</a:t>
            </a:r>
            <a:endParaRPr lang="es-PY" dirty="0"/>
          </a:p>
          <a:p>
            <a:pPr lvl="0"/>
            <a:r>
              <a:rPr lang="es-PY" dirty="0"/>
              <a:t>Implementación del sistema – notificaciones </a:t>
            </a:r>
          </a:p>
          <a:p>
            <a:pPr lvl="0"/>
            <a:r>
              <a:rPr lang="es-PY" dirty="0"/>
              <a:t>Implementación del sistema – mural de noticias</a:t>
            </a:r>
          </a:p>
          <a:p>
            <a:pPr lvl="0"/>
            <a:r>
              <a:rPr lang="es-PY" dirty="0"/>
              <a:t>Implementación del sistema selección de rol y comité de interés </a:t>
            </a:r>
          </a:p>
          <a:p>
            <a:pPr lvl="0"/>
            <a:r>
              <a:rPr lang="es-PY" dirty="0"/>
              <a:t>Implementación del sistema – galería </a:t>
            </a:r>
          </a:p>
          <a:p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859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8729" y="335152"/>
            <a:ext cx="4095706" cy="1400530"/>
          </a:xfrm>
        </p:spPr>
        <p:txBody>
          <a:bodyPr/>
          <a:lstStyle/>
          <a:p>
            <a:r>
              <a:rPr lang="es-PY" b="1" dirty="0" smtClean="0"/>
              <a:t>LIMITACIONES</a:t>
            </a:r>
            <a:endParaRPr lang="es-PY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38443" y="1987605"/>
            <a:ext cx="8946541" cy="2270888"/>
          </a:xfrm>
        </p:spPr>
        <p:txBody>
          <a:bodyPr/>
          <a:lstStyle/>
          <a:p>
            <a:pPr lvl="0"/>
            <a:r>
              <a:rPr lang="es-PY" dirty="0"/>
              <a:t>No se contemplan más servicios de los ya mencionados anteriormente.</a:t>
            </a:r>
          </a:p>
          <a:p>
            <a:pPr lvl="0"/>
            <a:r>
              <a:rPr lang="es-PY" dirty="0"/>
              <a:t>No se contemplan la unión de este sistema con otro ya utilizado para gestión de avisos.</a:t>
            </a:r>
          </a:p>
          <a:p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41858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274467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344</Words>
  <Application>Microsoft Office PowerPoint</Application>
  <PresentationFormat>Panorámica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F5 Facat</vt:lpstr>
      <vt:lpstr>Presentación de PowerPoint</vt:lpstr>
      <vt:lpstr>PROBLEMÁTICA</vt:lpstr>
      <vt:lpstr>ALCANCES</vt:lpstr>
      <vt:lpstr>LIMITACIONES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F5 Facat</dc:title>
  <dc:creator>Pedro Areco</dc:creator>
  <cp:lastModifiedBy>Pedro Areco</cp:lastModifiedBy>
  <cp:revision>6</cp:revision>
  <dcterms:created xsi:type="dcterms:W3CDTF">2016-08-05T16:38:40Z</dcterms:created>
  <dcterms:modified xsi:type="dcterms:W3CDTF">2016-08-05T17:39:08Z</dcterms:modified>
</cp:coreProperties>
</file>