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6" r:id="rId2"/>
    <p:sldId id="273" r:id="rId3"/>
    <p:sldId id="267" r:id="rId4"/>
    <p:sldId id="257" r:id="rId5"/>
    <p:sldId id="265" r:id="rId6"/>
    <p:sldId id="283" r:id="rId7"/>
    <p:sldId id="279" r:id="rId8"/>
    <p:sldId id="266" r:id="rId9"/>
    <p:sldId id="280" r:id="rId10"/>
    <p:sldId id="259" r:id="rId11"/>
    <p:sldId id="275" r:id="rId12"/>
    <p:sldId id="260" r:id="rId13"/>
    <p:sldId id="282" r:id="rId14"/>
    <p:sldId id="263" r:id="rId15"/>
    <p:sldId id="269" r:id="rId16"/>
    <p:sldId id="276" r:id="rId17"/>
    <p:sldId id="270" r:id="rId18"/>
    <p:sldId id="281" r:id="rId19"/>
    <p:sldId id="258" r:id="rId20"/>
    <p:sldId id="261" r:id="rId21"/>
    <p:sldId id="264" r:id="rId22"/>
    <p:sldId id="262" r:id="rId23"/>
    <p:sldId id="268" r:id="rId24"/>
    <p:sldId id="272" r:id="rId25"/>
    <p:sldId id="278" r:id="rId26"/>
    <p:sldId id="271" r:id="rId27"/>
    <p:sldId id="274" r:id="rId28"/>
    <p:sldId id="27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89BAEB-0580-44DE-A0F1-110FE58F435E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8B97F6-FB9A-4B93-9341-C919933E09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List of Lists (2D Array)</a:t>
          </a:r>
          <a:endParaRPr lang="en-US" dirty="0"/>
        </a:p>
      </dgm:t>
    </dgm:pt>
    <dgm:pt modelId="{A6D6E5B1-E2BA-491D-83F5-8B2A07C94D4C}" type="parTrans" cxnId="{697E3FC6-A1BC-49DC-A033-544D1D415249}">
      <dgm:prSet/>
      <dgm:spPr/>
      <dgm:t>
        <a:bodyPr/>
        <a:lstStyle/>
        <a:p>
          <a:endParaRPr lang="en-US"/>
        </a:p>
      </dgm:t>
    </dgm:pt>
    <dgm:pt modelId="{B90FFD99-5D9D-41BE-BC6B-3D7971ACE879}" type="sibTrans" cxnId="{697E3FC6-A1BC-49DC-A033-544D1D415249}">
      <dgm:prSet/>
      <dgm:spPr/>
      <dgm:t>
        <a:bodyPr/>
        <a:lstStyle/>
        <a:p>
          <a:endParaRPr lang="en-US"/>
        </a:p>
      </dgm:t>
    </dgm:pt>
    <dgm:pt modelId="{A20EAA15-418E-40ED-B9A8-A1ADD8CA8C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List (1D Array)</a:t>
          </a:r>
          <a:endParaRPr lang="en-US" dirty="0"/>
        </a:p>
      </dgm:t>
    </dgm:pt>
    <dgm:pt modelId="{CA6D2D81-3F83-48D5-98C6-B4D3D0CAF7E7}" type="parTrans" cxnId="{9BD06F51-5BBF-4927-AA48-43827888A59A}">
      <dgm:prSet/>
      <dgm:spPr/>
      <dgm:t>
        <a:bodyPr/>
        <a:lstStyle/>
        <a:p>
          <a:endParaRPr lang="en-US"/>
        </a:p>
      </dgm:t>
    </dgm:pt>
    <dgm:pt modelId="{37E97DE0-D933-40E6-AA68-F6B1C36EF73D}" type="sibTrans" cxnId="{9BD06F51-5BBF-4927-AA48-43827888A59A}">
      <dgm:prSet/>
      <dgm:spPr/>
      <dgm:t>
        <a:bodyPr/>
        <a:lstStyle/>
        <a:p>
          <a:endParaRPr lang="en-US"/>
        </a:p>
      </dgm:t>
    </dgm:pt>
    <dgm:pt modelId="{4838C109-A23A-46CD-B88E-EFE45D981240}">
      <dgm:prSet/>
      <dgm:spPr/>
      <dgm:t>
        <a:bodyPr/>
        <a:lstStyle/>
        <a:p>
          <a:pPr>
            <a:buNone/>
          </a:pPr>
          <a:r>
            <a:rPr lang="en-US" dirty="0"/>
            <a:t>grid =[ [ 1, 2], </a:t>
          </a:r>
        </a:p>
      </dgm:t>
    </dgm:pt>
    <dgm:pt modelId="{0A52D27D-00CB-40DE-BD75-07DDDC422EC6}" type="parTrans" cxnId="{12E43AF5-A0FD-4E9B-8A1B-AFE07CBFC7DF}">
      <dgm:prSet/>
      <dgm:spPr/>
      <dgm:t>
        <a:bodyPr/>
        <a:lstStyle/>
        <a:p>
          <a:endParaRPr lang="en-US"/>
        </a:p>
      </dgm:t>
    </dgm:pt>
    <dgm:pt modelId="{3BE20AF3-58C4-4A69-9C53-E122FC995001}" type="sibTrans" cxnId="{12E43AF5-A0FD-4E9B-8A1B-AFE07CBFC7DF}">
      <dgm:prSet/>
      <dgm:spPr/>
      <dgm:t>
        <a:bodyPr/>
        <a:lstStyle/>
        <a:p>
          <a:endParaRPr lang="en-US"/>
        </a:p>
      </dgm:t>
    </dgm:pt>
    <dgm:pt modelId="{4F4C450C-9D4D-44E8-9154-9E6E01665AE7}">
      <dgm:prSet/>
      <dgm:spPr/>
      <dgm:t>
        <a:bodyPr/>
        <a:lstStyle/>
        <a:p>
          <a:pPr>
            <a:buNone/>
          </a:pPr>
          <a:r>
            <a:rPr lang="en-US" dirty="0"/>
            <a:t>grid = [ 1, 2, </a:t>
          </a:r>
        </a:p>
      </dgm:t>
    </dgm:pt>
    <dgm:pt modelId="{57DB4DEA-CA9B-4A6C-9DAB-EBC5CFFC0BFB}" type="parTrans" cxnId="{35A787A8-280D-4851-8DA2-4D5CCCBF53DC}">
      <dgm:prSet/>
      <dgm:spPr/>
      <dgm:t>
        <a:bodyPr/>
        <a:lstStyle/>
        <a:p>
          <a:endParaRPr lang="en-US"/>
        </a:p>
      </dgm:t>
    </dgm:pt>
    <dgm:pt modelId="{897ABFB4-B25A-45AA-8C45-9031BED1B558}" type="sibTrans" cxnId="{35A787A8-280D-4851-8DA2-4D5CCCBF53DC}">
      <dgm:prSet/>
      <dgm:spPr/>
      <dgm:t>
        <a:bodyPr/>
        <a:lstStyle/>
        <a:p>
          <a:endParaRPr lang="en-US"/>
        </a:p>
      </dgm:t>
    </dgm:pt>
    <dgm:pt modelId="{0B9AA755-BD00-4058-8591-5C1ABD74B8D1}">
      <dgm:prSet/>
      <dgm:spPr/>
      <dgm:t>
        <a:bodyPr/>
        <a:lstStyle/>
        <a:p>
          <a:pPr>
            <a:buNone/>
          </a:pPr>
          <a:r>
            <a:rPr lang="en-US" i="0" dirty="0"/>
            <a:t>Logical Indexing:</a:t>
          </a:r>
        </a:p>
      </dgm:t>
    </dgm:pt>
    <dgm:pt modelId="{DC3FA2B5-435E-4E4D-9030-47BBACBE5E80}" type="sibTrans" cxnId="{1788B5B4-B8BC-46CD-92C5-A668D3C7950C}">
      <dgm:prSet/>
      <dgm:spPr/>
      <dgm:t>
        <a:bodyPr/>
        <a:lstStyle/>
        <a:p>
          <a:endParaRPr lang="en-US"/>
        </a:p>
      </dgm:t>
    </dgm:pt>
    <dgm:pt modelId="{A5A205FB-EBA3-4857-BE47-C40994D674F8}" type="parTrans" cxnId="{1788B5B4-B8BC-46CD-92C5-A668D3C7950C}">
      <dgm:prSet/>
      <dgm:spPr/>
      <dgm:t>
        <a:bodyPr/>
        <a:lstStyle/>
        <a:p>
          <a:endParaRPr lang="en-US"/>
        </a:p>
      </dgm:t>
    </dgm:pt>
    <dgm:pt modelId="{178B1D7D-C086-46C1-8C51-E0A9C908892F}">
      <dgm:prSet/>
      <dgm:spPr/>
      <dgm:t>
        <a:bodyPr/>
        <a:lstStyle/>
        <a:p>
          <a:pPr>
            <a:buNone/>
          </a:pPr>
          <a:r>
            <a:rPr lang="en-US" i="1" dirty="0"/>
            <a:t>    grid[(y * width) + x]</a:t>
          </a:r>
        </a:p>
      </dgm:t>
    </dgm:pt>
    <dgm:pt modelId="{8CC3A8F4-870E-4007-917B-E3BFB5E61297}" type="parTrans" cxnId="{639D1DCF-54B6-467E-B3A9-54C3D3FE2FC7}">
      <dgm:prSet/>
      <dgm:spPr/>
      <dgm:t>
        <a:bodyPr/>
        <a:lstStyle/>
        <a:p>
          <a:endParaRPr lang="en-US"/>
        </a:p>
      </dgm:t>
    </dgm:pt>
    <dgm:pt modelId="{ECEAE50E-A543-4BB6-87D6-BA8BEB56CE7C}" type="sibTrans" cxnId="{639D1DCF-54B6-467E-B3A9-54C3D3FE2FC7}">
      <dgm:prSet/>
      <dgm:spPr/>
      <dgm:t>
        <a:bodyPr/>
        <a:lstStyle/>
        <a:p>
          <a:endParaRPr lang="en-US"/>
        </a:p>
      </dgm:t>
    </dgm:pt>
    <dgm:pt modelId="{9D5010B5-83BA-4FBD-B8A6-AEA33112992D}">
      <dgm:prSet/>
      <dgm:spPr/>
      <dgm:t>
        <a:bodyPr/>
        <a:lstStyle/>
        <a:p>
          <a:pPr>
            <a:buNone/>
          </a:pPr>
          <a:r>
            <a:rPr lang="en-US" dirty="0"/>
            <a:t>            [ 3, 4 ] ]</a:t>
          </a:r>
        </a:p>
      </dgm:t>
    </dgm:pt>
    <dgm:pt modelId="{74E19CD5-A27C-40D6-8218-001049C1E689}" type="parTrans" cxnId="{4C3B0192-6F7A-4F91-B051-D68AAB23BB91}">
      <dgm:prSet/>
      <dgm:spPr/>
      <dgm:t>
        <a:bodyPr/>
        <a:lstStyle/>
        <a:p>
          <a:endParaRPr lang="en-US"/>
        </a:p>
      </dgm:t>
    </dgm:pt>
    <dgm:pt modelId="{C874B6F1-6F13-4BEB-948C-E8025CC5D5FF}" type="sibTrans" cxnId="{4C3B0192-6F7A-4F91-B051-D68AAB23BB91}">
      <dgm:prSet/>
      <dgm:spPr/>
      <dgm:t>
        <a:bodyPr/>
        <a:lstStyle/>
        <a:p>
          <a:endParaRPr lang="en-US"/>
        </a:p>
      </dgm:t>
    </dgm:pt>
    <dgm:pt modelId="{50B14583-84AA-4CF5-9FEF-468DF7D0EC98}">
      <dgm:prSet/>
      <dgm:spPr/>
      <dgm:t>
        <a:bodyPr/>
        <a:lstStyle/>
        <a:p>
          <a:pPr>
            <a:buNone/>
          </a:pPr>
          <a:r>
            <a:rPr lang="en-US" dirty="0"/>
            <a:t>             3, 4 ]</a:t>
          </a:r>
        </a:p>
      </dgm:t>
    </dgm:pt>
    <dgm:pt modelId="{AAC56059-0666-4783-B174-972AF2CEB740}" type="parTrans" cxnId="{3DEE0D62-6579-496B-8399-F7D0037706FE}">
      <dgm:prSet/>
      <dgm:spPr/>
      <dgm:t>
        <a:bodyPr/>
        <a:lstStyle/>
        <a:p>
          <a:endParaRPr lang="en-US"/>
        </a:p>
      </dgm:t>
    </dgm:pt>
    <dgm:pt modelId="{630D2F5C-CDDD-4C63-82B7-9DDBDDBF5450}" type="sibTrans" cxnId="{3DEE0D62-6579-496B-8399-F7D0037706FE}">
      <dgm:prSet/>
      <dgm:spPr/>
      <dgm:t>
        <a:bodyPr/>
        <a:lstStyle/>
        <a:p>
          <a:endParaRPr lang="en-US"/>
        </a:p>
      </dgm:t>
    </dgm:pt>
    <dgm:pt modelId="{6E936438-A7AF-426E-A4C4-D5CF3A007C42}">
      <dgm:prSet/>
      <dgm:spPr/>
      <dgm:t>
        <a:bodyPr/>
        <a:lstStyle/>
        <a:p>
          <a:pPr>
            <a:buNone/>
          </a:pPr>
          <a:endParaRPr lang="en-US" dirty="0"/>
        </a:p>
      </dgm:t>
    </dgm:pt>
    <dgm:pt modelId="{DE8E2EC2-2230-47F5-A768-BDCAB812649B}" type="parTrans" cxnId="{153D792A-2AC9-4B6C-97A2-10BB806B9C03}">
      <dgm:prSet/>
      <dgm:spPr/>
      <dgm:t>
        <a:bodyPr/>
        <a:lstStyle/>
        <a:p>
          <a:endParaRPr lang="en-US"/>
        </a:p>
      </dgm:t>
    </dgm:pt>
    <dgm:pt modelId="{29988597-14FF-49E5-8E25-1DF9807D1CF5}" type="sibTrans" cxnId="{153D792A-2AC9-4B6C-97A2-10BB806B9C03}">
      <dgm:prSet/>
      <dgm:spPr/>
      <dgm:t>
        <a:bodyPr/>
        <a:lstStyle/>
        <a:p>
          <a:endParaRPr lang="en-US"/>
        </a:p>
      </dgm:t>
    </dgm:pt>
    <dgm:pt modelId="{F83CFBB8-DE0E-4140-ACBF-3CB70D34CE10}">
      <dgm:prSet/>
      <dgm:spPr/>
      <dgm:t>
        <a:bodyPr/>
        <a:lstStyle/>
        <a:p>
          <a:pPr>
            <a:buNone/>
          </a:pPr>
          <a:r>
            <a:rPr lang="en-US" dirty="0"/>
            <a:t>Direct indexing:</a:t>
          </a:r>
        </a:p>
      </dgm:t>
    </dgm:pt>
    <dgm:pt modelId="{6F88DF51-501F-4644-BA50-E927C145469C}" type="parTrans" cxnId="{29E9C9FD-1EED-4CA1-88FD-5096C57EEEBF}">
      <dgm:prSet/>
      <dgm:spPr/>
      <dgm:t>
        <a:bodyPr/>
        <a:lstStyle/>
        <a:p>
          <a:endParaRPr lang="en-US"/>
        </a:p>
      </dgm:t>
    </dgm:pt>
    <dgm:pt modelId="{99A36B38-3D2D-44FA-8D34-6F5D7D8C1271}" type="sibTrans" cxnId="{29E9C9FD-1EED-4CA1-88FD-5096C57EEEBF}">
      <dgm:prSet/>
      <dgm:spPr/>
      <dgm:t>
        <a:bodyPr/>
        <a:lstStyle/>
        <a:p>
          <a:endParaRPr lang="en-US"/>
        </a:p>
      </dgm:t>
    </dgm:pt>
    <dgm:pt modelId="{ED9EC953-3C04-4B00-BAFF-9CFE6E22085B}">
      <dgm:prSet/>
      <dgm:spPr/>
      <dgm:t>
        <a:bodyPr/>
        <a:lstStyle/>
        <a:p>
          <a:pPr>
            <a:buNone/>
          </a:pPr>
          <a:endParaRPr lang="en-US" dirty="0"/>
        </a:p>
      </dgm:t>
    </dgm:pt>
    <dgm:pt modelId="{85E943BB-435F-4780-92EC-DE172C00AECC}" type="parTrans" cxnId="{D40989A4-C9CF-47C2-9060-433068718E1D}">
      <dgm:prSet/>
      <dgm:spPr/>
      <dgm:t>
        <a:bodyPr/>
        <a:lstStyle/>
        <a:p>
          <a:endParaRPr lang="en-US"/>
        </a:p>
      </dgm:t>
    </dgm:pt>
    <dgm:pt modelId="{510B9FE7-08F3-41AD-BB80-06D4710688C5}" type="sibTrans" cxnId="{D40989A4-C9CF-47C2-9060-433068718E1D}">
      <dgm:prSet/>
      <dgm:spPr/>
      <dgm:t>
        <a:bodyPr/>
        <a:lstStyle/>
        <a:p>
          <a:endParaRPr lang="en-US"/>
        </a:p>
      </dgm:t>
    </dgm:pt>
    <dgm:pt modelId="{47D78463-8455-415F-9EFC-9ABA054E82C1}">
      <dgm:prSet/>
      <dgm:spPr/>
      <dgm:t>
        <a:bodyPr/>
        <a:lstStyle/>
        <a:p>
          <a:pPr>
            <a:buNone/>
          </a:pPr>
          <a:r>
            <a:rPr lang="en-US" dirty="0"/>
            <a:t>    grid[2][1]</a:t>
          </a:r>
        </a:p>
      </dgm:t>
    </dgm:pt>
    <dgm:pt modelId="{2D4365B1-CD0A-4748-96A4-2C3C4F1A90BB}" type="parTrans" cxnId="{68096ACC-8854-451F-B291-5FC2ED3E081A}">
      <dgm:prSet/>
      <dgm:spPr/>
      <dgm:t>
        <a:bodyPr/>
        <a:lstStyle/>
        <a:p>
          <a:endParaRPr lang="en-US"/>
        </a:p>
      </dgm:t>
    </dgm:pt>
    <dgm:pt modelId="{37352EC8-03B0-4D3E-BB58-10ABD5D0FF97}" type="sibTrans" cxnId="{68096ACC-8854-451F-B291-5FC2ED3E081A}">
      <dgm:prSet/>
      <dgm:spPr/>
      <dgm:t>
        <a:bodyPr/>
        <a:lstStyle/>
        <a:p>
          <a:endParaRPr lang="en-US"/>
        </a:p>
      </dgm:t>
    </dgm:pt>
    <dgm:pt modelId="{DA768543-BAA2-468E-9599-FEA6BA8E560E}" type="pres">
      <dgm:prSet presAssocID="{DF89BAEB-0580-44DE-A0F1-110FE58F435E}" presName="Name0" presStyleCnt="0">
        <dgm:presLayoutVars>
          <dgm:dir/>
          <dgm:animLvl val="lvl"/>
          <dgm:resizeHandles val="exact"/>
        </dgm:presLayoutVars>
      </dgm:prSet>
      <dgm:spPr/>
    </dgm:pt>
    <dgm:pt modelId="{01F916C2-84F7-45CE-9800-D8451ED92531}" type="pres">
      <dgm:prSet presAssocID="{4F8B97F6-FB9A-4B93-9341-C919933E09F9}" presName="composite" presStyleCnt="0"/>
      <dgm:spPr/>
    </dgm:pt>
    <dgm:pt modelId="{09E06EDA-3362-4832-9797-F9F029833C8F}" type="pres">
      <dgm:prSet presAssocID="{4F8B97F6-FB9A-4B93-9341-C919933E09F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A857C8C-F620-4452-B09F-0147DF962484}" type="pres">
      <dgm:prSet presAssocID="{4F8B97F6-FB9A-4B93-9341-C919933E09F9}" presName="desTx" presStyleLbl="alignAccFollowNode1" presStyleIdx="0" presStyleCnt="2">
        <dgm:presLayoutVars>
          <dgm:bulletEnabled val="1"/>
        </dgm:presLayoutVars>
      </dgm:prSet>
      <dgm:spPr/>
    </dgm:pt>
    <dgm:pt modelId="{FC5E6880-77AD-47B1-8E5A-F9DFEC5224F2}" type="pres">
      <dgm:prSet presAssocID="{B90FFD99-5D9D-41BE-BC6B-3D7971ACE879}" presName="space" presStyleCnt="0"/>
      <dgm:spPr/>
    </dgm:pt>
    <dgm:pt modelId="{E63E3466-0E2F-4286-BC8D-CA041E7C120D}" type="pres">
      <dgm:prSet presAssocID="{A20EAA15-418E-40ED-B9A8-A1ADD8CA8CD9}" presName="composite" presStyleCnt="0"/>
      <dgm:spPr/>
    </dgm:pt>
    <dgm:pt modelId="{7D04BCB3-B42C-44E1-B69B-1628C3B65EF8}" type="pres">
      <dgm:prSet presAssocID="{A20EAA15-418E-40ED-B9A8-A1ADD8CA8CD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7CF3476-8536-4AB1-9E91-665D3DE7DF71}" type="pres">
      <dgm:prSet presAssocID="{A20EAA15-418E-40ED-B9A8-A1ADD8CA8CD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7621D0E-01F8-40D2-BE59-F8F9D37ED3E9}" type="presOf" srcId="{0B9AA755-BD00-4058-8591-5C1ABD74B8D1}" destId="{47CF3476-8536-4AB1-9E91-665D3DE7DF71}" srcOrd="0" destOrd="3" presId="urn:microsoft.com/office/officeart/2005/8/layout/hList1"/>
    <dgm:cxn modelId="{153D792A-2AC9-4B6C-97A2-10BB806B9C03}" srcId="{A20EAA15-418E-40ED-B9A8-A1ADD8CA8CD9}" destId="{6E936438-A7AF-426E-A4C4-D5CF3A007C42}" srcOrd="2" destOrd="0" parTransId="{DE8E2EC2-2230-47F5-A768-BDCAB812649B}" sibTransId="{29988597-14FF-49E5-8E25-1DF9807D1CF5}"/>
    <dgm:cxn modelId="{76775C35-8958-4D58-9536-AD81E5C44407}" type="presOf" srcId="{178B1D7D-C086-46C1-8C51-E0A9C908892F}" destId="{47CF3476-8536-4AB1-9E91-665D3DE7DF71}" srcOrd="0" destOrd="4" presId="urn:microsoft.com/office/officeart/2005/8/layout/hList1"/>
    <dgm:cxn modelId="{4E19055D-3B7C-47EB-9B63-F5840B24C75B}" type="presOf" srcId="{4F4C450C-9D4D-44E8-9154-9E6E01665AE7}" destId="{47CF3476-8536-4AB1-9E91-665D3DE7DF71}" srcOrd="0" destOrd="0" presId="urn:microsoft.com/office/officeart/2005/8/layout/hList1"/>
    <dgm:cxn modelId="{5328AD5F-00A5-4F11-BE76-4734968BB623}" type="presOf" srcId="{DF89BAEB-0580-44DE-A0F1-110FE58F435E}" destId="{DA768543-BAA2-468E-9599-FEA6BA8E560E}" srcOrd="0" destOrd="0" presId="urn:microsoft.com/office/officeart/2005/8/layout/hList1"/>
    <dgm:cxn modelId="{3DEE0D62-6579-496B-8399-F7D0037706FE}" srcId="{A20EAA15-418E-40ED-B9A8-A1ADD8CA8CD9}" destId="{50B14583-84AA-4CF5-9FEF-468DF7D0EC98}" srcOrd="1" destOrd="0" parTransId="{AAC56059-0666-4783-B174-972AF2CEB740}" sibTransId="{630D2F5C-CDDD-4C63-82B7-9DDBDDBF5450}"/>
    <dgm:cxn modelId="{9BD06F51-5BBF-4927-AA48-43827888A59A}" srcId="{DF89BAEB-0580-44DE-A0F1-110FE58F435E}" destId="{A20EAA15-418E-40ED-B9A8-A1ADD8CA8CD9}" srcOrd="1" destOrd="0" parTransId="{CA6D2D81-3F83-48D5-98C6-B4D3D0CAF7E7}" sibTransId="{37E97DE0-D933-40E6-AA68-F6B1C36EF73D}"/>
    <dgm:cxn modelId="{4619B055-26B1-4DB3-AB3B-878FC071C6A3}" type="presOf" srcId="{9D5010B5-83BA-4FBD-B8A6-AEA33112992D}" destId="{DA857C8C-F620-4452-B09F-0147DF962484}" srcOrd="0" destOrd="1" presId="urn:microsoft.com/office/officeart/2005/8/layout/hList1"/>
    <dgm:cxn modelId="{38FFA356-87E0-4735-AC64-A0287C938D48}" type="presOf" srcId="{A20EAA15-418E-40ED-B9A8-A1ADD8CA8CD9}" destId="{7D04BCB3-B42C-44E1-B69B-1628C3B65EF8}" srcOrd="0" destOrd="0" presId="urn:microsoft.com/office/officeart/2005/8/layout/hList1"/>
    <dgm:cxn modelId="{E8EA437E-2EF8-47EE-8C65-A9644257969E}" type="presOf" srcId="{50B14583-84AA-4CF5-9FEF-468DF7D0EC98}" destId="{47CF3476-8536-4AB1-9E91-665D3DE7DF71}" srcOrd="0" destOrd="1" presId="urn:microsoft.com/office/officeart/2005/8/layout/hList1"/>
    <dgm:cxn modelId="{22DC6291-6E57-4FC5-B095-3B6785C89067}" type="presOf" srcId="{4F8B97F6-FB9A-4B93-9341-C919933E09F9}" destId="{09E06EDA-3362-4832-9797-F9F029833C8F}" srcOrd="0" destOrd="0" presId="urn:microsoft.com/office/officeart/2005/8/layout/hList1"/>
    <dgm:cxn modelId="{4C3B0192-6F7A-4F91-B051-D68AAB23BB91}" srcId="{4F8B97F6-FB9A-4B93-9341-C919933E09F9}" destId="{9D5010B5-83BA-4FBD-B8A6-AEA33112992D}" srcOrd="1" destOrd="0" parTransId="{74E19CD5-A27C-40D6-8218-001049C1E689}" sibTransId="{C874B6F1-6F13-4BEB-948C-E8025CC5D5FF}"/>
    <dgm:cxn modelId="{D40989A4-C9CF-47C2-9060-433068718E1D}" srcId="{4F8B97F6-FB9A-4B93-9341-C919933E09F9}" destId="{ED9EC953-3C04-4B00-BAFF-9CFE6E22085B}" srcOrd="2" destOrd="0" parTransId="{85E943BB-435F-4780-92EC-DE172C00AECC}" sibTransId="{510B9FE7-08F3-41AD-BB80-06D4710688C5}"/>
    <dgm:cxn modelId="{35A787A8-280D-4851-8DA2-4D5CCCBF53DC}" srcId="{A20EAA15-418E-40ED-B9A8-A1ADD8CA8CD9}" destId="{4F4C450C-9D4D-44E8-9154-9E6E01665AE7}" srcOrd="0" destOrd="0" parTransId="{57DB4DEA-CA9B-4A6C-9DAB-EBC5CFFC0BFB}" sibTransId="{897ABFB4-B25A-45AA-8C45-9031BED1B558}"/>
    <dgm:cxn modelId="{1788B5B4-B8BC-46CD-92C5-A668D3C7950C}" srcId="{A20EAA15-418E-40ED-B9A8-A1ADD8CA8CD9}" destId="{0B9AA755-BD00-4058-8591-5C1ABD74B8D1}" srcOrd="3" destOrd="0" parTransId="{A5A205FB-EBA3-4857-BE47-C40994D674F8}" sibTransId="{DC3FA2B5-435E-4E4D-9030-47BBACBE5E80}"/>
    <dgm:cxn modelId="{A639D9C5-007E-49AD-973A-3205D2F02B29}" type="presOf" srcId="{47D78463-8455-415F-9EFC-9ABA054E82C1}" destId="{DA857C8C-F620-4452-B09F-0147DF962484}" srcOrd="0" destOrd="4" presId="urn:microsoft.com/office/officeart/2005/8/layout/hList1"/>
    <dgm:cxn modelId="{697E3FC6-A1BC-49DC-A033-544D1D415249}" srcId="{DF89BAEB-0580-44DE-A0F1-110FE58F435E}" destId="{4F8B97F6-FB9A-4B93-9341-C919933E09F9}" srcOrd="0" destOrd="0" parTransId="{A6D6E5B1-E2BA-491D-83F5-8B2A07C94D4C}" sibTransId="{B90FFD99-5D9D-41BE-BC6B-3D7971ACE879}"/>
    <dgm:cxn modelId="{107F7AC7-9502-4899-8E1D-4333040CF51C}" type="presOf" srcId="{ED9EC953-3C04-4B00-BAFF-9CFE6E22085B}" destId="{DA857C8C-F620-4452-B09F-0147DF962484}" srcOrd="0" destOrd="2" presId="urn:microsoft.com/office/officeart/2005/8/layout/hList1"/>
    <dgm:cxn modelId="{406540CA-22DC-4927-B05A-B07EC45C2512}" type="presOf" srcId="{4838C109-A23A-46CD-B88E-EFE45D981240}" destId="{DA857C8C-F620-4452-B09F-0147DF962484}" srcOrd="0" destOrd="0" presId="urn:microsoft.com/office/officeart/2005/8/layout/hList1"/>
    <dgm:cxn modelId="{68096ACC-8854-451F-B291-5FC2ED3E081A}" srcId="{4F8B97F6-FB9A-4B93-9341-C919933E09F9}" destId="{47D78463-8455-415F-9EFC-9ABA054E82C1}" srcOrd="4" destOrd="0" parTransId="{2D4365B1-CD0A-4748-96A4-2C3C4F1A90BB}" sibTransId="{37352EC8-03B0-4D3E-BB58-10ABD5D0FF97}"/>
    <dgm:cxn modelId="{639D1DCF-54B6-467E-B3A9-54C3D3FE2FC7}" srcId="{A20EAA15-418E-40ED-B9A8-A1ADD8CA8CD9}" destId="{178B1D7D-C086-46C1-8C51-E0A9C908892F}" srcOrd="4" destOrd="0" parTransId="{8CC3A8F4-870E-4007-917B-E3BFB5E61297}" sibTransId="{ECEAE50E-A543-4BB6-87D6-BA8BEB56CE7C}"/>
    <dgm:cxn modelId="{C9C19DCF-F646-4D73-ADA4-FCD30BD7954A}" type="presOf" srcId="{6E936438-A7AF-426E-A4C4-D5CF3A007C42}" destId="{47CF3476-8536-4AB1-9E91-665D3DE7DF71}" srcOrd="0" destOrd="2" presId="urn:microsoft.com/office/officeart/2005/8/layout/hList1"/>
    <dgm:cxn modelId="{F5D5EFE2-997A-458E-BE25-2ADD808AACDD}" type="presOf" srcId="{F83CFBB8-DE0E-4140-ACBF-3CB70D34CE10}" destId="{DA857C8C-F620-4452-B09F-0147DF962484}" srcOrd="0" destOrd="3" presId="urn:microsoft.com/office/officeart/2005/8/layout/hList1"/>
    <dgm:cxn modelId="{12E43AF5-A0FD-4E9B-8A1B-AFE07CBFC7DF}" srcId="{4F8B97F6-FB9A-4B93-9341-C919933E09F9}" destId="{4838C109-A23A-46CD-B88E-EFE45D981240}" srcOrd="0" destOrd="0" parTransId="{0A52D27D-00CB-40DE-BD75-07DDDC422EC6}" sibTransId="{3BE20AF3-58C4-4A69-9C53-E122FC995001}"/>
    <dgm:cxn modelId="{29E9C9FD-1EED-4CA1-88FD-5096C57EEEBF}" srcId="{4F8B97F6-FB9A-4B93-9341-C919933E09F9}" destId="{F83CFBB8-DE0E-4140-ACBF-3CB70D34CE10}" srcOrd="3" destOrd="0" parTransId="{6F88DF51-501F-4644-BA50-E927C145469C}" sibTransId="{99A36B38-3D2D-44FA-8D34-6F5D7D8C1271}"/>
    <dgm:cxn modelId="{B6B955AA-56A5-4794-A5D8-70EDDA939921}" type="presParOf" srcId="{DA768543-BAA2-468E-9599-FEA6BA8E560E}" destId="{01F916C2-84F7-45CE-9800-D8451ED92531}" srcOrd="0" destOrd="0" presId="urn:microsoft.com/office/officeart/2005/8/layout/hList1"/>
    <dgm:cxn modelId="{05C89503-A75B-4C17-A4DF-48244E7F8A6C}" type="presParOf" srcId="{01F916C2-84F7-45CE-9800-D8451ED92531}" destId="{09E06EDA-3362-4832-9797-F9F029833C8F}" srcOrd="0" destOrd="0" presId="urn:microsoft.com/office/officeart/2005/8/layout/hList1"/>
    <dgm:cxn modelId="{45334142-CC82-490B-B903-8A3413663148}" type="presParOf" srcId="{01F916C2-84F7-45CE-9800-D8451ED92531}" destId="{DA857C8C-F620-4452-B09F-0147DF962484}" srcOrd="1" destOrd="0" presId="urn:microsoft.com/office/officeart/2005/8/layout/hList1"/>
    <dgm:cxn modelId="{DB61BDFE-ED6C-4A6E-9034-A17BFF42112A}" type="presParOf" srcId="{DA768543-BAA2-468E-9599-FEA6BA8E560E}" destId="{FC5E6880-77AD-47B1-8E5A-F9DFEC5224F2}" srcOrd="1" destOrd="0" presId="urn:microsoft.com/office/officeart/2005/8/layout/hList1"/>
    <dgm:cxn modelId="{5A8B582E-8711-4C1F-BE5D-10633269DCC5}" type="presParOf" srcId="{DA768543-BAA2-468E-9599-FEA6BA8E560E}" destId="{E63E3466-0E2F-4286-BC8D-CA041E7C120D}" srcOrd="2" destOrd="0" presId="urn:microsoft.com/office/officeart/2005/8/layout/hList1"/>
    <dgm:cxn modelId="{498C7DB8-F903-4F64-9E09-A90CB38461B1}" type="presParOf" srcId="{E63E3466-0E2F-4286-BC8D-CA041E7C120D}" destId="{7D04BCB3-B42C-44E1-B69B-1628C3B65EF8}" srcOrd="0" destOrd="0" presId="urn:microsoft.com/office/officeart/2005/8/layout/hList1"/>
    <dgm:cxn modelId="{540C84F8-638C-4EA4-AEAF-1070C67FFE5A}" type="presParOf" srcId="{E63E3466-0E2F-4286-BC8D-CA041E7C120D}" destId="{47CF3476-8536-4AB1-9E91-665D3DE7DF7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89BAEB-0580-44DE-A0F1-110FE58F435E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F8B97F6-FB9A-4B93-9341-C919933E09F9}">
      <dgm:prSet/>
      <dgm:spPr/>
      <dgm:t>
        <a:bodyPr/>
        <a:lstStyle/>
        <a:p>
          <a:r>
            <a:rPr lang="en-US" dirty="0"/>
            <a:t>Row-major</a:t>
          </a:r>
        </a:p>
      </dgm:t>
    </dgm:pt>
    <dgm:pt modelId="{A6D6E5B1-E2BA-491D-83F5-8B2A07C94D4C}" type="parTrans" cxnId="{697E3FC6-A1BC-49DC-A033-544D1D415249}">
      <dgm:prSet/>
      <dgm:spPr/>
      <dgm:t>
        <a:bodyPr/>
        <a:lstStyle/>
        <a:p>
          <a:endParaRPr lang="en-US"/>
        </a:p>
      </dgm:t>
    </dgm:pt>
    <dgm:pt modelId="{B90FFD99-5D9D-41BE-BC6B-3D7971ACE879}" type="sibTrans" cxnId="{697E3FC6-A1BC-49DC-A033-544D1D415249}">
      <dgm:prSet/>
      <dgm:spPr/>
      <dgm:t>
        <a:bodyPr/>
        <a:lstStyle/>
        <a:p>
          <a:endParaRPr lang="en-US"/>
        </a:p>
      </dgm:t>
    </dgm:pt>
    <dgm:pt modelId="{A20EAA15-418E-40ED-B9A8-A1ADD8CA8CD9}">
      <dgm:prSet/>
      <dgm:spPr/>
      <dgm:t>
        <a:bodyPr/>
        <a:lstStyle/>
        <a:p>
          <a:r>
            <a:rPr lang="en-US" dirty="0"/>
            <a:t>Column-major</a:t>
          </a:r>
        </a:p>
      </dgm:t>
    </dgm:pt>
    <dgm:pt modelId="{CA6D2D81-3F83-48D5-98C6-B4D3D0CAF7E7}" type="parTrans" cxnId="{9BD06F51-5BBF-4927-AA48-43827888A59A}">
      <dgm:prSet/>
      <dgm:spPr/>
      <dgm:t>
        <a:bodyPr/>
        <a:lstStyle/>
        <a:p>
          <a:endParaRPr lang="en-US"/>
        </a:p>
      </dgm:t>
    </dgm:pt>
    <dgm:pt modelId="{37E97DE0-D933-40E6-AA68-F6B1C36EF73D}" type="sibTrans" cxnId="{9BD06F51-5BBF-4927-AA48-43827888A59A}">
      <dgm:prSet/>
      <dgm:spPr/>
      <dgm:t>
        <a:bodyPr/>
        <a:lstStyle/>
        <a:p>
          <a:endParaRPr lang="en-US"/>
        </a:p>
      </dgm:t>
    </dgm:pt>
    <dgm:pt modelId="{0B9AA755-BD00-4058-8591-5C1ABD74B8D1}">
      <dgm:prSet/>
      <dgm:spPr/>
      <dgm:t>
        <a:bodyPr/>
        <a:lstStyle/>
        <a:p>
          <a:r>
            <a:rPr lang="en-US" dirty="0"/>
            <a:t>FORTRAN, </a:t>
          </a:r>
          <a:r>
            <a:rPr lang="en-US" dirty="0" err="1"/>
            <a:t>MatLab</a:t>
          </a:r>
          <a:r>
            <a:rPr lang="en-US" dirty="0"/>
            <a:t>, …</a:t>
          </a:r>
        </a:p>
      </dgm:t>
    </dgm:pt>
    <dgm:pt modelId="{A5A205FB-EBA3-4857-BE47-C40994D674F8}" type="parTrans" cxnId="{1788B5B4-B8BC-46CD-92C5-A668D3C7950C}">
      <dgm:prSet/>
      <dgm:spPr/>
      <dgm:t>
        <a:bodyPr/>
        <a:lstStyle/>
        <a:p>
          <a:endParaRPr lang="en-US"/>
        </a:p>
      </dgm:t>
    </dgm:pt>
    <dgm:pt modelId="{DC3FA2B5-435E-4E4D-9030-47BBACBE5E80}" type="sibTrans" cxnId="{1788B5B4-B8BC-46CD-92C5-A668D3C7950C}">
      <dgm:prSet/>
      <dgm:spPr/>
      <dgm:t>
        <a:bodyPr/>
        <a:lstStyle/>
        <a:p>
          <a:endParaRPr lang="en-US"/>
        </a:p>
      </dgm:t>
    </dgm:pt>
    <dgm:pt modelId="{DBCFCCEA-7AD8-45F9-A8AA-B486E21DE59D}">
      <dgm:prSet/>
      <dgm:spPr/>
      <dgm:t>
        <a:bodyPr/>
        <a:lstStyle/>
        <a:p>
          <a:r>
            <a:rPr lang="en-US" dirty="0"/>
            <a:t>2D Arrays, List of Lists</a:t>
          </a:r>
        </a:p>
      </dgm:t>
    </dgm:pt>
    <dgm:pt modelId="{61B3726E-B42A-495D-80B1-2B11E0FB2C78}" type="parTrans" cxnId="{6F858713-1577-4442-83E8-0BD1E1380DF3}">
      <dgm:prSet/>
      <dgm:spPr/>
      <dgm:t>
        <a:bodyPr/>
        <a:lstStyle/>
        <a:p>
          <a:endParaRPr lang="en-US"/>
        </a:p>
      </dgm:t>
    </dgm:pt>
    <dgm:pt modelId="{9450009D-7EDA-48ED-8D7E-5750169EDE16}" type="sibTrans" cxnId="{6F858713-1577-4442-83E8-0BD1E1380DF3}">
      <dgm:prSet/>
      <dgm:spPr/>
      <dgm:t>
        <a:bodyPr/>
        <a:lstStyle/>
        <a:p>
          <a:endParaRPr lang="en-US"/>
        </a:p>
      </dgm:t>
    </dgm:pt>
    <dgm:pt modelId="{16BC27E1-7F2E-4175-BB05-1140B7AE2C30}">
      <dgm:prSet/>
      <dgm:spPr/>
      <dgm:t>
        <a:bodyPr/>
        <a:lstStyle/>
        <a:p>
          <a:r>
            <a:rPr lang="en-US" dirty="0"/>
            <a:t>Row Major</a:t>
          </a:r>
        </a:p>
      </dgm:t>
    </dgm:pt>
    <dgm:pt modelId="{6356292C-9FCB-4526-A4F3-E44ACD5E6F0A}" type="parTrans" cxnId="{543B3654-8D58-4D45-BAAD-4DF0FBE0F8D9}">
      <dgm:prSet/>
      <dgm:spPr/>
      <dgm:t>
        <a:bodyPr/>
        <a:lstStyle/>
        <a:p>
          <a:endParaRPr lang="en-US"/>
        </a:p>
      </dgm:t>
    </dgm:pt>
    <dgm:pt modelId="{7F81A6B9-3B71-47E4-804E-3F8257BD0152}" type="sibTrans" cxnId="{543B3654-8D58-4D45-BAAD-4DF0FBE0F8D9}">
      <dgm:prSet/>
      <dgm:spPr/>
      <dgm:t>
        <a:bodyPr/>
        <a:lstStyle/>
        <a:p>
          <a:endParaRPr lang="en-US"/>
        </a:p>
      </dgm:t>
    </dgm:pt>
    <dgm:pt modelId="{B51FE303-2EFF-4F38-B1DA-2ECF35C419D5}">
      <dgm:prSet/>
      <dgm:spPr/>
      <dgm:t>
        <a:bodyPr/>
        <a:lstStyle/>
        <a:p>
          <a:r>
            <a:rPr lang="en-US" dirty="0"/>
            <a:t>For x ..</a:t>
          </a:r>
        </a:p>
      </dgm:t>
    </dgm:pt>
    <dgm:pt modelId="{66C9B7C7-1369-4D40-A48D-4BFFED87C097}" type="parTrans" cxnId="{B955137C-413C-40B8-A02B-35C8323DAB74}">
      <dgm:prSet/>
      <dgm:spPr/>
      <dgm:t>
        <a:bodyPr/>
        <a:lstStyle/>
        <a:p>
          <a:endParaRPr lang="en-US"/>
        </a:p>
      </dgm:t>
    </dgm:pt>
    <dgm:pt modelId="{DE8BDB9D-867B-4333-BCD7-AD5AEF20909F}" type="sibTrans" cxnId="{B955137C-413C-40B8-A02B-35C8323DAB74}">
      <dgm:prSet/>
      <dgm:spPr/>
      <dgm:t>
        <a:bodyPr/>
        <a:lstStyle/>
        <a:p>
          <a:endParaRPr lang="en-US"/>
        </a:p>
      </dgm:t>
    </dgm:pt>
    <dgm:pt modelId="{0CA5846B-6876-4E75-9A4A-1E3F456ABD32}">
      <dgm:prSet/>
      <dgm:spPr/>
      <dgm:t>
        <a:bodyPr/>
        <a:lstStyle/>
        <a:p>
          <a:r>
            <a:rPr lang="en-US" dirty="0"/>
            <a:t>Python stores arrays this way as do many languages C/C++, C#, Java,…</a:t>
          </a:r>
        </a:p>
      </dgm:t>
    </dgm:pt>
    <dgm:pt modelId="{853F263D-F8AA-43BA-8B37-FDF067DD72AF}" type="parTrans" cxnId="{AC2B28C9-D0C8-4581-986D-93ECDD533D65}">
      <dgm:prSet/>
      <dgm:spPr/>
      <dgm:t>
        <a:bodyPr/>
        <a:lstStyle/>
        <a:p>
          <a:endParaRPr lang="en-US"/>
        </a:p>
      </dgm:t>
    </dgm:pt>
    <dgm:pt modelId="{A5CE7739-6059-4079-AD37-B03DCDC4BEBF}" type="sibTrans" cxnId="{AC2B28C9-D0C8-4581-986D-93ECDD533D65}">
      <dgm:prSet/>
      <dgm:spPr/>
      <dgm:t>
        <a:bodyPr/>
        <a:lstStyle/>
        <a:p>
          <a:endParaRPr lang="en-US"/>
        </a:p>
      </dgm:t>
    </dgm:pt>
    <dgm:pt modelId="{39EBA55E-95AD-4BB3-88DF-2A8D8B63D08A}">
      <dgm:prSet/>
      <dgm:spPr/>
      <dgm:t>
        <a:bodyPr/>
        <a:lstStyle/>
        <a:p>
          <a:r>
            <a:rPr lang="en-US" dirty="0"/>
            <a:t>For y ….</a:t>
          </a:r>
        </a:p>
      </dgm:t>
    </dgm:pt>
    <dgm:pt modelId="{DC109093-8C43-43A0-9012-2F1F4E8328EA}" type="parTrans" cxnId="{03B12562-F582-4E10-B9EB-E3544CEBAE9A}">
      <dgm:prSet/>
      <dgm:spPr/>
      <dgm:t>
        <a:bodyPr/>
        <a:lstStyle/>
        <a:p>
          <a:endParaRPr lang="en-US"/>
        </a:p>
      </dgm:t>
    </dgm:pt>
    <dgm:pt modelId="{7C16E023-0427-47EB-A236-9AC0000A4B68}" type="sibTrans" cxnId="{03B12562-F582-4E10-B9EB-E3544CEBAE9A}">
      <dgm:prSet/>
      <dgm:spPr/>
      <dgm:t>
        <a:bodyPr/>
        <a:lstStyle/>
        <a:p>
          <a:endParaRPr lang="en-US"/>
        </a:p>
      </dgm:t>
    </dgm:pt>
    <dgm:pt modelId="{F682BF06-A0CF-4410-A446-D6FDD069C420}">
      <dgm:prSet/>
      <dgm:spPr/>
      <dgm:t>
        <a:bodyPr/>
        <a:lstStyle/>
        <a:p>
          <a:r>
            <a:rPr lang="en-US" dirty="0"/>
            <a:t>Better performance as rows get loaded in faster.</a:t>
          </a:r>
        </a:p>
      </dgm:t>
    </dgm:pt>
    <dgm:pt modelId="{765F7FF2-7E94-4545-A8C7-5BA08A6FC7B2}" type="parTrans" cxnId="{1D925812-158B-46F9-AE6D-2092E9D297DD}">
      <dgm:prSet/>
      <dgm:spPr/>
      <dgm:t>
        <a:bodyPr/>
        <a:lstStyle/>
        <a:p>
          <a:endParaRPr lang="en-US"/>
        </a:p>
      </dgm:t>
    </dgm:pt>
    <dgm:pt modelId="{D1B7490A-CD13-43CC-B72D-B0335D2739B0}" type="sibTrans" cxnId="{1D925812-158B-46F9-AE6D-2092E9D297DD}">
      <dgm:prSet/>
      <dgm:spPr/>
      <dgm:t>
        <a:bodyPr/>
        <a:lstStyle/>
        <a:p>
          <a:endParaRPr lang="en-US"/>
        </a:p>
      </dgm:t>
    </dgm:pt>
    <dgm:pt modelId="{3A05C38D-4D17-48F1-B8F0-24E722450FAE}">
      <dgm:prSet/>
      <dgm:spPr/>
      <dgm:t>
        <a:bodyPr/>
        <a:lstStyle/>
        <a:p>
          <a:endParaRPr lang="en-US" dirty="0"/>
        </a:p>
      </dgm:t>
    </dgm:pt>
    <dgm:pt modelId="{DCC4166A-C061-4B0D-B744-F2B54FAE724D}" type="parTrans" cxnId="{017D248E-38AA-4A66-93E5-4ACDFEFB77C6}">
      <dgm:prSet/>
      <dgm:spPr/>
      <dgm:t>
        <a:bodyPr/>
        <a:lstStyle/>
        <a:p>
          <a:endParaRPr lang="en-US"/>
        </a:p>
      </dgm:t>
    </dgm:pt>
    <dgm:pt modelId="{DD275FD5-31A8-4ACC-9EC9-296C914A887D}" type="sibTrans" cxnId="{017D248E-38AA-4A66-93E5-4ACDFEFB77C6}">
      <dgm:prSet/>
      <dgm:spPr/>
      <dgm:t>
        <a:bodyPr/>
        <a:lstStyle/>
        <a:p>
          <a:endParaRPr lang="en-US"/>
        </a:p>
      </dgm:t>
    </dgm:pt>
    <dgm:pt modelId="{AB2D9B72-235B-422E-A1F3-ABE6B95F06F7}">
      <dgm:prSet/>
      <dgm:spPr/>
      <dgm:t>
        <a:bodyPr/>
        <a:lstStyle/>
        <a:p>
          <a:r>
            <a:rPr lang="en-US" dirty="0"/>
            <a:t>[ [ 1, 2], [ 3, 4 ] ]</a:t>
          </a:r>
        </a:p>
      </dgm:t>
    </dgm:pt>
    <dgm:pt modelId="{DF7E58A5-9106-4836-86EF-73D97746EEE7}" type="parTrans" cxnId="{7F8041B3-34E0-4DD9-88B0-E281AD059B32}">
      <dgm:prSet/>
      <dgm:spPr/>
      <dgm:t>
        <a:bodyPr/>
        <a:lstStyle/>
        <a:p>
          <a:endParaRPr lang="en-US"/>
        </a:p>
      </dgm:t>
    </dgm:pt>
    <dgm:pt modelId="{DB1765A7-2661-450E-84FE-2802D1A41C2A}" type="sibTrans" cxnId="{7F8041B3-34E0-4DD9-88B0-E281AD059B32}">
      <dgm:prSet/>
      <dgm:spPr/>
      <dgm:t>
        <a:bodyPr/>
        <a:lstStyle/>
        <a:p>
          <a:endParaRPr lang="en-US"/>
        </a:p>
      </dgm:t>
    </dgm:pt>
    <dgm:pt modelId="{6F7A5885-4EA8-42C6-8345-8917D12FD72A}">
      <dgm:prSet/>
      <dgm:spPr/>
      <dgm:t>
        <a:bodyPr/>
        <a:lstStyle/>
        <a:p>
          <a:r>
            <a:rPr lang="en-US" dirty="0"/>
            <a:t>1D Array, List</a:t>
          </a:r>
        </a:p>
      </dgm:t>
    </dgm:pt>
    <dgm:pt modelId="{8A2C9C3C-966A-40CE-99C4-60D405C8D42E}" type="parTrans" cxnId="{EFE61E27-1405-41FD-B89A-8B71B482A676}">
      <dgm:prSet/>
      <dgm:spPr/>
      <dgm:t>
        <a:bodyPr/>
        <a:lstStyle/>
        <a:p>
          <a:endParaRPr lang="en-US"/>
        </a:p>
      </dgm:t>
    </dgm:pt>
    <dgm:pt modelId="{6C84CD9C-F0CF-4967-8BA1-C2983D7D37BE}" type="sibTrans" cxnId="{EFE61E27-1405-41FD-B89A-8B71B482A676}">
      <dgm:prSet/>
      <dgm:spPr/>
      <dgm:t>
        <a:bodyPr/>
        <a:lstStyle/>
        <a:p>
          <a:endParaRPr lang="en-US"/>
        </a:p>
      </dgm:t>
    </dgm:pt>
    <dgm:pt modelId="{58CDAAE8-9F2B-4AA3-911E-EF8B87CB24EB}">
      <dgm:prSet/>
      <dgm:spPr/>
      <dgm:t>
        <a:bodyPr/>
        <a:lstStyle/>
        <a:p>
          <a:r>
            <a:rPr lang="en-US" dirty="0"/>
            <a:t>[ 1, 2, 3, 4 ]</a:t>
          </a:r>
        </a:p>
      </dgm:t>
    </dgm:pt>
    <dgm:pt modelId="{13F1D3CE-E9C5-4EFA-B989-F1B8844A6F22}" type="parTrans" cxnId="{2282F0D6-C853-471F-A3F7-8D7301FB1196}">
      <dgm:prSet/>
      <dgm:spPr/>
      <dgm:t>
        <a:bodyPr/>
        <a:lstStyle/>
        <a:p>
          <a:endParaRPr lang="en-US"/>
        </a:p>
      </dgm:t>
    </dgm:pt>
    <dgm:pt modelId="{D744C5F7-30C3-4DDA-81F5-F5ADA8CA29E7}" type="sibTrans" cxnId="{2282F0D6-C853-471F-A3F7-8D7301FB1196}">
      <dgm:prSet/>
      <dgm:spPr/>
      <dgm:t>
        <a:bodyPr/>
        <a:lstStyle/>
        <a:p>
          <a:endParaRPr lang="en-US"/>
        </a:p>
      </dgm:t>
    </dgm:pt>
    <dgm:pt modelId="{C5C1A243-4299-4CC6-BBB5-A103CA6EDCA6}">
      <dgm:prSet/>
      <dgm:spPr/>
      <dgm:t>
        <a:bodyPr/>
        <a:lstStyle/>
        <a:p>
          <a:r>
            <a:rPr lang="en-US" dirty="0"/>
            <a:t>Indexing formula: (y * width) + x</a:t>
          </a:r>
        </a:p>
      </dgm:t>
    </dgm:pt>
    <dgm:pt modelId="{CDB3810E-7755-4233-9ED6-6CEE595F380C}" type="parTrans" cxnId="{33F58C56-7D37-40CF-B8B3-DDDD4DE6C5EA}">
      <dgm:prSet/>
      <dgm:spPr/>
      <dgm:t>
        <a:bodyPr/>
        <a:lstStyle/>
        <a:p>
          <a:endParaRPr lang="en-US"/>
        </a:p>
      </dgm:t>
    </dgm:pt>
    <dgm:pt modelId="{9840FC79-5F13-4543-97BE-1B5E72DD7BC1}" type="sibTrans" cxnId="{33F58C56-7D37-40CF-B8B3-DDDD4DE6C5EA}">
      <dgm:prSet/>
      <dgm:spPr/>
      <dgm:t>
        <a:bodyPr/>
        <a:lstStyle/>
        <a:p>
          <a:endParaRPr lang="en-US"/>
        </a:p>
      </dgm:t>
    </dgm:pt>
    <dgm:pt modelId="{939AB054-F32F-44AE-B621-D22D527A2E14}">
      <dgm:prSet/>
      <dgm:spPr/>
      <dgm:t>
        <a:bodyPr/>
        <a:lstStyle/>
        <a:p>
          <a:r>
            <a:rPr lang="en-US"/>
            <a:t>Iterating</a:t>
          </a:r>
          <a:endParaRPr lang="en-US" dirty="0"/>
        </a:p>
      </dgm:t>
    </dgm:pt>
    <dgm:pt modelId="{801AD91D-2A2D-49F0-969D-8C8E026CE1C0}" type="parTrans" cxnId="{7DDD91D1-8343-46A8-BC55-70B79CA99A8C}">
      <dgm:prSet/>
      <dgm:spPr/>
      <dgm:t>
        <a:bodyPr/>
        <a:lstStyle/>
        <a:p>
          <a:endParaRPr lang="en-US"/>
        </a:p>
      </dgm:t>
    </dgm:pt>
    <dgm:pt modelId="{8E6E2BFC-B86E-449F-A630-FFBC154EABD8}" type="sibTrans" cxnId="{7DDD91D1-8343-46A8-BC55-70B79CA99A8C}">
      <dgm:prSet/>
      <dgm:spPr/>
      <dgm:t>
        <a:bodyPr/>
        <a:lstStyle/>
        <a:p>
          <a:endParaRPr lang="en-US"/>
        </a:p>
      </dgm:t>
    </dgm:pt>
    <dgm:pt modelId="{7BBFF3EA-9E4D-4F15-B5DC-FC9E6F8B98CD}" type="pres">
      <dgm:prSet presAssocID="{DF89BAEB-0580-44DE-A0F1-110FE58F435E}" presName="linear" presStyleCnt="0">
        <dgm:presLayoutVars>
          <dgm:dir/>
          <dgm:animLvl val="lvl"/>
          <dgm:resizeHandles val="exact"/>
        </dgm:presLayoutVars>
      </dgm:prSet>
      <dgm:spPr/>
    </dgm:pt>
    <dgm:pt modelId="{3FB0426F-AF48-4830-B893-F3EC76C0CE49}" type="pres">
      <dgm:prSet presAssocID="{4F8B97F6-FB9A-4B93-9341-C919933E09F9}" presName="parentLin" presStyleCnt="0"/>
      <dgm:spPr/>
    </dgm:pt>
    <dgm:pt modelId="{866E6A24-5EF2-46B9-8220-1A7AC3DD6B74}" type="pres">
      <dgm:prSet presAssocID="{4F8B97F6-FB9A-4B93-9341-C919933E09F9}" presName="parentLeftMargin" presStyleLbl="node1" presStyleIdx="0" presStyleCnt="5"/>
      <dgm:spPr/>
    </dgm:pt>
    <dgm:pt modelId="{8E273A71-5EF2-4EE4-B86A-F4842A255E5B}" type="pres">
      <dgm:prSet presAssocID="{4F8B97F6-FB9A-4B93-9341-C919933E09F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129EDB1-FAB5-4F04-BB7C-CB8BA905ABAB}" type="pres">
      <dgm:prSet presAssocID="{4F8B97F6-FB9A-4B93-9341-C919933E09F9}" presName="negativeSpace" presStyleCnt="0"/>
      <dgm:spPr/>
    </dgm:pt>
    <dgm:pt modelId="{864A9012-0535-4300-9BB8-6D91A1A4802C}" type="pres">
      <dgm:prSet presAssocID="{4F8B97F6-FB9A-4B93-9341-C919933E09F9}" presName="childText" presStyleLbl="conFgAcc1" presStyleIdx="0" presStyleCnt="5">
        <dgm:presLayoutVars>
          <dgm:bulletEnabled val="1"/>
        </dgm:presLayoutVars>
      </dgm:prSet>
      <dgm:spPr/>
    </dgm:pt>
    <dgm:pt modelId="{41E946C8-BAB7-4C64-B777-F797E2D0416A}" type="pres">
      <dgm:prSet presAssocID="{B90FFD99-5D9D-41BE-BC6B-3D7971ACE879}" presName="spaceBetweenRectangles" presStyleCnt="0"/>
      <dgm:spPr/>
    </dgm:pt>
    <dgm:pt modelId="{6B8615FE-3DFE-4E17-A4D1-770791575808}" type="pres">
      <dgm:prSet presAssocID="{A20EAA15-418E-40ED-B9A8-A1ADD8CA8CD9}" presName="parentLin" presStyleCnt="0"/>
      <dgm:spPr/>
    </dgm:pt>
    <dgm:pt modelId="{DB527765-44FA-439F-94E9-FEC7D3F0C31E}" type="pres">
      <dgm:prSet presAssocID="{A20EAA15-418E-40ED-B9A8-A1ADD8CA8CD9}" presName="parentLeftMargin" presStyleLbl="node1" presStyleIdx="0" presStyleCnt="5"/>
      <dgm:spPr/>
    </dgm:pt>
    <dgm:pt modelId="{D74470B9-7FFB-4A7B-8697-61186F797300}" type="pres">
      <dgm:prSet presAssocID="{A20EAA15-418E-40ED-B9A8-A1ADD8CA8CD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EB9D8C7-131E-4500-B72C-D95FF97AB658}" type="pres">
      <dgm:prSet presAssocID="{A20EAA15-418E-40ED-B9A8-A1ADD8CA8CD9}" presName="negativeSpace" presStyleCnt="0"/>
      <dgm:spPr/>
    </dgm:pt>
    <dgm:pt modelId="{F4F7DEAF-B58B-4DDB-9D6B-4CB1D6829BF6}" type="pres">
      <dgm:prSet presAssocID="{A20EAA15-418E-40ED-B9A8-A1ADD8CA8CD9}" presName="childText" presStyleLbl="conFgAcc1" presStyleIdx="1" presStyleCnt="5">
        <dgm:presLayoutVars>
          <dgm:bulletEnabled val="1"/>
        </dgm:presLayoutVars>
      </dgm:prSet>
      <dgm:spPr/>
    </dgm:pt>
    <dgm:pt modelId="{A32DF838-BEED-4442-A077-BCC0F10FC62C}" type="pres">
      <dgm:prSet presAssocID="{37E97DE0-D933-40E6-AA68-F6B1C36EF73D}" presName="spaceBetweenRectangles" presStyleCnt="0"/>
      <dgm:spPr/>
    </dgm:pt>
    <dgm:pt modelId="{1191ACED-234C-45D2-B9B9-D9F867AA3EE1}" type="pres">
      <dgm:prSet presAssocID="{DBCFCCEA-7AD8-45F9-A8AA-B486E21DE59D}" presName="parentLin" presStyleCnt="0"/>
      <dgm:spPr/>
    </dgm:pt>
    <dgm:pt modelId="{40BB35AD-194A-47E3-84C9-2E519F2584F1}" type="pres">
      <dgm:prSet presAssocID="{DBCFCCEA-7AD8-45F9-A8AA-B486E21DE59D}" presName="parentLeftMargin" presStyleLbl="node1" presStyleIdx="1" presStyleCnt="5"/>
      <dgm:spPr/>
    </dgm:pt>
    <dgm:pt modelId="{C3E3B4BE-F84E-4C05-AB3C-90772E271E40}" type="pres">
      <dgm:prSet presAssocID="{DBCFCCEA-7AD8-45F9-A8AA-B486E21DE59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42F79AA-7F49-4925-96B5-45806A65CAE4}" type="pres">
      <dgm:prSet presAssocID="{DBCFCCEA-7AD8-45F9-A8AA-B486E21DE59D}" presName="negativeSpace" presStyleCnt="0"/>
      <dgm:spPr/>
    </dgm:pt>
    <dgm:pt modelId="{957E0442-D1DF-4211-B996-A217D1239A49}" type="pres">
      <dgm:prSet presAssocID="{DBCFCCEA-7AD8-45F9-A8AA-B486E21DE59D}" presName="childText" presStyleLbl="conFgAcc1" presStyleIdx="2" presStyleCnt="5">
        <dgm:presLayoutVars>
          <dgm:bulletEnabled val="1"/>
        </dgm:presLayoutVars>
      </dgm:prSet>
      <dgm:spPr/>
    </dgm:pt>
    <dgm:pt modelId="{38916D68-88BB-41C6-BC80-7735F4F5D060}" type="pres">
      <dgm:prSet presAssocID="{9450009D-7EDA-48ED-8D7E-5750169EDE16}" presName="spaceBetweenRectangles" presStyleCnt="0"/>
      <dgm:spPr/>
    </dgm:pt>
    <dgm:pt modelId="{30492302-A860-426C-84CA-01057E3C61AD}" type="pres">
      <dgm:prSet presAssocID="{6F7A5885-4EA8-42C6-8345-8917D12FD72A}" presName="parentLin" presStyleCnt="0"/>
      <dgm:spPr/>
    </dgm:pt>
    <dgm:pt modelId="{DC6113BD-FFC2-4474-94F9-0E1C107D6327}" type="pres">
      <dgm:prSet presAssocID="{6F7A5885-4EA8-42C6-8345-8917D12FD72A}" presName="parentLeftMargin" presStyleLbl="node1" presStyleIdx="2" presStyleCnt="5"/>
      <dgm:spPr/>
    </dgm:pt>
    <dgm:pt modelId="{8EDCD81E-5DF2-4462-88CB-6E35F14ED0EB}" type="pres">
      <dgm:prSet presAssocID="{6F7A5885-4EA8-42C6-8345-8917D12FD72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9B3FF1F-878B-446F-A737-5AFAD0208BDA}" type="pres">
      <dgm:prSet presAssocID="{6F7A5885-4EA8-42C6-8345-8917D12FD72A}" presName="negativeSpace" presStyleCnt="0"/>
      <dgm:spPr/>
    </dgm:pt>
    <dgm:pt modelId="{DB99A363-369D-4F03-A3C0-CCB01B0C4B65}" type="pres">
      <dgm:prSet presAssocID="{6F7A5885-4EA8-42C6-8345-8917D12FD72A}" presName="childText" presStyleLbl="conFgAcc1" presStyleIdx="3" presStyleCnt="5">
        <dgm:presLayoutVars>
          <dgm:bulletEnabled val="1"/>
        </dgm:presLayoutVars>
      </dgm:prSet>
      <dgm:spPr/>
    </dgm:pt>
    <dgm:pt modelId="{2AF552DE-82EB-44C0-83B2-AD25E1D795EA}" type="pres">
      <dgm:prSet presAssocID="{6C84CD9C-F0CF-4967-8BA1-C2983D7D37BE}" presName="spaceBetweenRectangles" presStyleCnt="0"/>
      <dgm:spPr/>
    </dgm:pt>
    <dgm:pt modelId="{BEFDED44-AEBB-4DDA-87FB-D22E13A75AA3}" type="pres">
      <dgm:prSet presAssocID="{939AB054-F32F-44AE-B621-D22D527A2E14}" presName="parentLin" presStyleCnt="0"/>
      <dgm:spPr/>
    </dgm:pt>
    <dgm:pt modelId="{9DC4FB1F-6DC4-4E8C-AFF4-1FC52FAD36FF}" type="pres">
      <dgm:prSet presAssocID="{939AB054-F32F-44AE-B621-D22D527A2E14}" presName="parentLeftMargin" presStyleLbl="node1" presStyleIdx="3" presStyleCnt="5"/>
      <dgm:spPr/>
    </dgm:pt>
    <dgm:pt modelId="{97D180BF-D6BB-4B4B-BD80-5C8B3B70D230}" type="pres">
      <dgm:prSet presAssocID="{939AB054-F32F-44AE-B621-D22D527A2E1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5C3D57A-FC09-4A3F-B337-D70E6F1A68B8}" type="pres">
      <dgm:prSet presAssocID="{939AB054-F32F-44AE-B621-D22D527A2E14}" presName="negativeSpace" presStyleCnt="0"/>
      <dgm:spPr/>
    </dgm:pt>
    <dgm:pt modelId="{E335C91B-35CE-4737-BAB3-EFC1FEF78C5A}" type="pres">
      <dgm:prSet presAssocID="{939AB054-F32F-44AE-B621-D22D527A2E1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D925812-158B-46F9-AE6D-2092E9D297DD}" srcId="{939AB054-F32F-44AE-B621-D22D527A2E14}" destId="{F682BF06-A0CF-4410-A446-D6FDD069C420}" srcOrd="1" destOrd="0" parTransId="{765F7FF2-7E94-4545-A8C7-5BA08A6FC7B2}" sibTransId="{D1B7490A-CD13-43CC-B72D-B0335D2739B0}"/>
    <dgm:cxn modelId="{6F858713-1577-4442-83E8-0BD1E1380DF3}" srcId="{DF89BAEB-0580-44DE-A0F1-110FE58F435E}" destId="{DBCFCCEA-7AD8-45F9-A8AA-B486E21DE59D}" srcOrd="2" destOrd="0" parTransId="{61B3726E-B42A-495D-80B1-2B11E0FB2C78}" sibTransId="{9450009D-7EDA-48ED-8D7E-5750169EDE16}"/>
    <dgm:cxn modelId="{B3E4631E-9B9A-4555-8B34-5FEA0A7F707E}" type="presOf" srcId="{F682BF06-A0CF-4410-A446-D6FDD069C420}" destId="{E335C91B-35CE-4737-BAB3-EFC1FEF78C5A}" srcOrd="0" destOrd="3" presId="urn:microsoft.com/office/officeart/2005/8/layout/list1"/>
    <dgm:cxn modelId="{07ED3D25-7E0E-4561-B6F0-EDD8A5EFEC57}" type="presOf" srcId="{3A05C38D-4D17-48F1-B8F0-24E722450FAE}" destId="{E335C91B-35CE-4737-BAB3-EFC1FEF78C5A}" srcOrd="0" destOrd="4" presId="urn:microsoft.com/office/officeart/2005/8/layout/list1"/>
    <dgm:cxn modelId="{EFE61E27-1405-41FD-B89A-8B71B482A676}" srcId="{DF89BAEB-0580-44DE-A0F1-110FE58F435E}" destId="{6F7A5885-4EA8-42C6-8345-8917D12FD72A}" srcOrd="3" destOrd="0" parTransId="{8A2C9C3C-966A-40CE-99C4-60D405C8D42E}" sibTransId="{6C84CD9C-F0CF-4967-8BA1-C2983D7D37BE}"/>
    <dgm:cxn modelId="{73C8B72B-1C99-4EBA-B475-A09585F50429}" type="presOf" srcId="{6F7A5885-4EA8-42C6-8345-8917D12FD72A}" destId="{8EDCD81E-5DF2-4462-88CB-6E35F14ED0EB}" srcOrd="1" destOrd="0" presId="urn:microsoft.com/office/officeart/2005/8/layout/list1"/>
    <dgm:cxn modelId="{CAABA32F-1EAD-49FF-9C72-59CA87686412}" type="presOf" srcId="{A20EAA15-418E-40ED-B9A8-A1ADD8CA8CD9}" destId="{DB527765-44FA-439F-94E9-FEC7D3F0C31E}" srcOrd="0" destOrd="0" presId="urn:microsoft.com/office/officeart/2005/8/layout/list1"/>
    <dgm:cxn modelId="{C96D4531-B74B-412E-942B-CCC2A08380FB}" type="presOf" srcId="{6F7A5885-4EA8-42C6-8345-8917D12FD72A}" destId="{DC6113BD-FFC2-4474-94F9-0E1C107D6327}" srcOrd="0" destOrd="0" presId="urn:microsoft.com/office/officeart/2005/8/layout/list1"/>
    <dgm:cxn modelId="{95B3D33B-15EC-4280-9BA4-12A351864711}" type="presOf" srcId="{939AB054-F32F-44AE-B621-D22D527A2E14}" destId="{9DC4FB1F-6DC4-4E8C-AFF4-1FC52FAD36FF}" srcOrd="0" destOrd="0" presId="urn:microsoft.com/office/officeart/2005/8/layout/list1"/>
    <dgm:cxn modelId="{16B89660-880C-4E3A-AD25-D81667715609}" type="presOf" srcId="{A20EAA15-418E-40ED-B9A8-A1ADD8CA8CD9}" destId="{D74470B9-7FFB-4A7B-8697-61186F797300}" srcOrd="1" destOrd="0" presId="urn:microsoft.com/office/officeart/2005/8/layout/list1"/>
    <dgm:cxn modelId="{03B12562-F582-4E10-B9EB-E3544CEBAE9A}" srcId="{16BC27E1-7F2E-4175-BB05-1140B7AE2C30}" destId="{39EBA55E-95AD-4BB3-88DF-2A8D8B63D08A}" srcOrd="0" destOrd="0" parTransId="{DC109093-8C43-43A0-9012-2F1F4E8328EA}" sibTransId="{7C16E023-0427-47EB-A236-9AC0000A4B68}"/>
    <dgm:cxn modelId="{C93D2642-95DD-4003-B127-BE4C483A4561}" type="presOf" srcId="{4F8B97F6-FB9A-4B93-9341-C919933E09F9}" destId="{8E273A71-5EF2-4EE4-B86A-F4842A255E5B}" srcOrd="1" destOrd="0" presId="urn:microsoft.com/office/officeart/2005/8/layout/list1"/>
    <dgm:cxn modelId="{6820C66D-8397-4198-903E-26A536983ABC}" type="presOf" srcId="{AB2D9B72-235B-422E-A1F3-ABE6B95F06F7}" destId="{957E0442-D1DF-4211-B996-A217D1239A49}" srcOrd="0" destOrd="0" presId="urn:microsoft.com/office/officeart/2005/8/layout/list1"/>
    <dgm:cxn modelId="{9BD06F51-5BBF-4927-AA48-43827888A59A}" srcId="{DF89BAEB-0580-44DE-A0F1-110FE58F435E}" destId="{A20EAA15-418E-40ED-B9A8-A1ADD8CA8CD9}" srcOrd="1" destOrd="0" parTransId="{CA6D2D81-3F83-48D5-98C6-B4D3D0CAF7E7}" sibTransId="{37E97DE0-D933-40E6-AA68-F6B1C36EF73D}"/>
    <dgm:cxn modelId="{543B3654-8D58-4D45-BAAD-4DF0FBE0F8D9}" srcId="{939AB054-F32F-44AE-B621-D22D527A2E14}" destId="{16BC27E1-7F2E-4175-BB05-1140B7AE2C30}" srcOrd="0" destOrd="0" parTransId="{6356292C-9FCB-4526-A4F3-E44ACD5E6F0A}" sibTransId="{7F81A6B9-3B71-47E4-804E-3F8257BD0152}"/>
    <dgm:cxn modelId="{33F58C56-7D37-40CF-B8B3-DDDD4DE6C5EA}" srcId="{6F7A5885-4EA8-42C6-8345-8917D12FD72A}" destId="{C5C1A243-4299-4CC6-BBB5-A103CA6EDCA6}" srcOrd="1" destOrd="0" parTransId="{CDB3810E-7755-4233-9ED6-6CEE595F380C}" sibTransId="{9840FC79-5F13-4543-97BE-1B5E72DD7BC1}"/>
    <dgm:cxn modelId="{5E79DD57-1EE2-4337-8D35-3D122D8120CA}" type="presOf" srcId="{39EBA55E-95AD-4BB3-88DF-2A8D8B63D08A}" destId="{E335C91B-35CE-4737-BAB3-EFC1FEF78C5A}" srcOrd="0" destOrd="1" presId="urn:microsoft.com/office/officeart/2005/8/layout/list1"/>
    <dgm:cxn modelId="{B955137C-413C-40B8-A02B-35C8323DAB74}" srcId="{39EBA55E-95AD-4BB3-88DF-2A8D8B63D08A}" destId="{B51FE303-2EFF-4F38-B1DA-2ECF35C419D5}" srcOrd="0" destOrd="0" parTransId="{66C9B7C7-1369-4D40-A48D-4BFFED87C097}" sibTransId="{DE8BDB9D-867B-4333-BCD7-AD5AEF20909F}"/>
    <dgm:cxn modelId="{1A017E7C-FB8B-47D0-A6D0-09FD5AC2AE85}" type="presOf" srcId="{0B9AA755-BD00-4058-8591-5C1ABD74B8D1}" destId="{F4F7DEAF-B58B-4DDB-9D6B-4CB1D6829BF6}" srcOrd="0" destOrd="0" presId="urn:microsoft.com/office/officeart/2005/8/layout/list1"/>
    <dgm:cxn modelId="{A0E75F82-6C21-44AE-B305-6488600BFEF0}" type="presOf" srcId="{B51FE303-2EFF-4F38-B1DA-2ECF35C419D5}" destId="{E335C91B-35CE-4737-BAB3-EFC1FEF78C5A}" srcOrd="0" destOrd="2" presId="urn:microsoft.com/office/officeart/2005/8/layout/list1"/>
    <dgm:cxn modelId="{613A4483-70DB-41E2-A260-AE8ABEA7E34D}" type="presOf" srcId="{4F8B97F6-FB9A-4B93-9341-C919933E09F9}" destId="{866E6A24-5EF2-46B9-8220-1A7AC3DD6B74}" srcOrd="0" destOrd="0" presId="urn:microsoft.com/office/officeart/2005/8/layout/list1"/>
    <dgm:cxn modelId="{E91D588B-5C4A-451B-A3CE-F6204D41F310}" type="presOf" srcId="{58CDAAE8-9F2B-4AA3-911E-EF8B87CB24EB}" destId="{DB99A363-369D-4F03-A3C0-CCB01B0C4B65}" srcOrd="0" destOrd="0" presId="urn:microsoft.com/office/officeart/2005/8/layout/list1"/>
    <dgm:cxn modelId="{017D248E-38AA-4A66-93E5-4ACDFEFB77C6}" srcId="{939AB054-F32F-44AE-B621-D22D527A2E14}" destId="{3A05C38D-4D17-48F1-B8F0-24E722450FAE}" srcOrd="2" destOrd="0" parTransId="{DCC4166A-C061-4B0D-B744-F2B54FAE724D}" sibTransId="{DD275FD5-31A8-4ACC-9EC9-296C914A887D}"/>
    <dgm:cxn modelId="{52186699-5873-4165-B066-B9CE234061CF}" type="presOf" srcId="{16BC27E1-7F2E-4175-BB05-1140B7AE2C30}" destId="{E335C91B-35CE-4737-BAB3-EFC1FEF78C5A}" srcOrd="0" destOrd="0" presId="urn:microsoft.com/office/officeart/2005/8/layout/list1"/>
    <dgm:cxn modelId="{2818FB9A-E72E-42EC-9873-43A1C094358B}" type="presOf" srcId="{DBCFCCEA-7AD8-45F9-A8AA-B486E21DE59D}" destId="{40BB35AD-194A-47E3-84C9-2E519F2584F1}" srcOrd="0" destOrd="0" presId="urn:microsoft.com/office/officeart/2005/8/layout/list1"/>
    <dgm:cxn modelId="{4F82B8AB-AB3D-4DD7-AFEF-63EB6C614D0A}" type="presOf" srcId="{DF89BAEB-0580-44DE-A0F1-110FE58F435E}" destId="{7BBFF3EA-9E4D-4F15-B5DC-FC9E6F8B98CD}" srcOrd="0" destOrd="0" presId="urn:microsoft.com/office/officeart/2005/8/layout/list1"/>
    <dgm:cxn modelId="{7F8041B3-34E0-4DD9-88B0-E281AD059B32}" srcId="{DBCFCCEA-7AD8-45F9-A8AA-B486E21DE59D}" destId="{AB2D9B72-235B-422E-A1F3-ABE6B95F06F7}" srcOrd="0" destOrd="0" parTransId="{DF7E58A5-9106-4836-86EF-73D97746EEE7}" sibTransId="{DB1765A7-2661-450E-84FE-2802D1A41C2A}"/>
    <dgm:cxn modelId="{FDF9ADB3-13A3-4D54-BB61-6595ED857DF6}" type="presOf" srcId="{0CA5846B-6876-4E75-9A4A-1E3F456ABD32}" destId="{864A9012-0535-4300-9BB8-6D91A1A4802C}" srcOrd="0" destOrd="0" presId="urn:microsoft.com/office/officeart/2005/8/layout/list1"/>
    <dgm:cxn modelId="{E8D24AB4-8327-491D-A4E4-EDB693B318BC}" type="presOf" srcId="{C5C1A243-4299-4CC6-BBB5-A103CA6EDCA6}" destId="{DB99A363-369D-4F03-A3C0-CCB01B0C4B65}" srcOrd="0" destOrd="1" presId="urn:microsoft.com/office/officeart/2005/8/layout/list1"/>
    <dgm:cxn modelId="{1788B5B4-B8BC-46CD-92C5-A668D3C7950C}" srcId="{A20EAA15-418E-40ED-B9A8-A1ADD8CA8CD9}" destId="{0B9AA755-BD00-4058-8591-5C1ABD74B8D1}" srcOrd="0" destOrd="0" parTransId="{A5A205FB-EBA3-4857-BE47-C40994D674F8}" sibTransId="{DC3FA2B5-435E-4E4D-9030-47BBACBE5E80}"/>
    <dgm:cxn modelId="{2F5D84B7-4680-44C5-9B6A-57DB0BC5776E}" type="presOf" srcId="{DBCFCCEA-7AD8-45F9-A8AA-B486E21DE59D}" destId="{C3E3B4BE-F84E-4C05-AB3C-90772E271E40}" srcOrd="1" destOrd="0" presId="urn:microsoft.com/office/officeart/2005/8/layout/list1"/>
    <dgm:cxn modelId="{697E3FC6-A1BC-49DC-A033-544D1D415249}" srcId="{DF89BAEB-0580-44DE-A0F1-110FE58F435E}" destId="{4F8B97F6-FB9A-4B93-9341-C919933E09F9}" srcOrd="0" destOrd="0" parTransId="{A6D6E5B1-E2BA-491D-83F5-8B2A07C94D4C}" sibTransId="{B90FFD99-5D9D-41BE-BC6B-3D7971ACE879}"/>
    <dgm:cxn modelId="{AC2B28C9-D0C8-4581-986D-93ECDD533D65}" srcId="{4F8B97F6-FB9A-4B93-9341-C919933E09F9}" destId="{0CA5846B-6876-4E75-9A4A-1E3F456ABD32}" srcOrd="0" destOrd="0" parTransId="{853F263D-F8AA-43BA-8B37-FDF067DD72AF}" sibTransId="{A5CE7739-6059-4079-AD37-B03DCDC4BEBF}"/>
    <dgm:cxn modelId="{6E2B38D0-1C69-484D-8608-26B9EA60CEE3}" type="presOf" srcId="{939AB054-F32F-44AE-B621-D22D527A2E14}" destId="{97D180BF-D6BB-4B4B-BD80-5C8B3B70D230}" srcOrd="1" destOrd="0" presId="urn:microsoft.com/office/officeart/2005/8/layout/list1"/>
    <dgm:cxn modelId="{7DDD91D1-8343-46A8-BC55-70B79CA99A8C}" srcId="{DF89BAEB-0580-44DE-A0F1-110FE58F435E}" destId="{939AB054-F32F-44AE-B621-D22D527A2E14}" srcOrd="4" destOrd="0" parTransId="{801AD91D-2A2D-49F0-969D-8C8E026CE1C0}" sibTransId="{8E6E2BFC-B86E-449F-A630-FFBC154EABD8}"/>
    <dgm:cxn modelId="{2282F0D6-C853-471F-A3F7-8D7301FB1196}" srcId="{6F7A5885-4EA8-42C6-8345-8917D12FD72A}" destId="{58CDAAE8-9F2B-4AA3-911E-EF8B87CB24EB}" srcOrd="0" destOrd="0" parTransId="{13F1D3CE-E9C5-4EFA-B989-F1B8844A6F22}" sibTransId="{D744C5F7-30C3-4DDA-81F5-F5ADA8CA29E7}"/>
    <dgm:cxn modelId="{E51B87C7-9CE6-41C5-B8C1-48FF4307BE72}" type="presParOf" srcId="{7BBFF3EA-9E4D-4F15-B5DC-FC9E6F8B98CD}" destId="{3FB0426F-AF48-4830-B893-F3EC76C0CE49}" srcOrd="0" destOrd="0" presId="urn:microsoft.com/office/officeart/2005/8/layout/list1"/>
    <dgm:cxn modelId="{0E356DD9-444F-4FB8-9AC4-46356A4C54A5}" type="presParOf" srcId="{3FB0426F-AF48-4830-B893-F3EC76C0CE49}" destId="{866E6A24-5EF2-46B9-8220-1A7AC3DD6B74}" srcOrd="0" destOrd="0" presId="urn:microsoft.com/office/officeart/2005/8/layout/list1"/>
    <dgm:cxn modelId="{D37F8C82-9361-4D08-8D0B-22A2DE6704C1}" type="presParOf" srcId="{3FB0426F-AF48-4830-B893-F3EC76C0CE49}" destId="{8E273A71-5EF2-4EE4-B86A-F4842A255E5B}" srcOrd="1" destOrd="0" presId="urn:microsoft.com/office/officeart/2005/8/layout/list1"/>
    <dgm:cxn modelId="{CEC347E4-D857-4366-A387-FB544F2D57E6}" type="presParOf" srcId="{7BBFF3EA-9E4D-4F15-B5DC-FC9E6F8B98CD}" destId="{2129EDB1-FAB5-4F04-BB7C-CB8BA905ABAB}" srcOrd="1" destOrd="0" presId="urn:microsoft.com/office/officeart/2005/8/layout/list1"/>
    <dgm:cxn modelId="{DEEE658B-A445-48D7-ACB6-BD1B3BB8E069}" type="presParOf" srcId="{7BBFF3EA-9E4D-4F15-B5DC-FC9E6F8B98CD}" destId="{864A9012-0535-4300-9BB8-6D91A1A4802C}" srcOrd="2" destOrd="0" presId="urn:microsoft.com/office/officeart/2005/8/layout/list1"/>
    <dgm:cxn modelId="{E8A5B0A5-B89B-4564-BBBC-9F6F9CE64096}" type="presParOf" srcId="{7BBFF3EA-9E4D-4F15-B5DC-FC9E6F8B98CD}" destId="{41E946C8-BAB7-4C64-B777-F797E2D0416A}" srcOrd="3" destOrd="0" presId="urn:microsoft.com/office/officeart/2005/8/layout/list1"/>
    <dgm:cxn modelId="{AF13DC08-5EEB-46DA-BE1E-88755725CBA5}" type="presParOf" srcId="{7BBFF3EA-9E4D-4F15-B5DC-FC9E6F8B98CD}" destId="{6B8615FE-3DFE-4E17-A4D1-770791575808}" srcOrd="4" destOrd="0" presId="urn:microsoft.com/office/officeart/2005/8/layout/list1"/>
    <dgm:cxn modelId="{5E19E696-D5C6-4709-9CF4-62D28EBA59EB}" type="presParOf" srcId="{6B8615FE-3DFE-4E17-A4D1-770791575808}" destId="{DB527765-44FA-439F-94E9-FEC7D3F0C31E}" srcOrd="0" destOrd="0" presId="urn:microsoft.com/office/officeart/2005/8/layout/list1"/>
    <dgm:cxn modelId="{5CC2B537-DDB2-4CBA-B4AD-C01804B4434A}" type="presParOf" srcId="{6B8615FE-3DFE-4E17-A4D1-770791575808}" destId="{D74470B9-7FFB-4A7B-8697-61186F797300}" srcOrd="1" destOrd="0" presId="urn:microsoft.com/office/officeart/2005/8/layout/list1"/>
    <dgm:cxn modelId="{859B8717-4E07-4F17-8468-02E508FA51C2}" type="presParOf" srcId="{7BBFF3EA-9E4D-4F15-B5DC-FC9E6F8B98CD}" destId="{7EB9D8C7-131E-4500-B72C-D95FF97AB658}" srcOrd="5" destOrd="0" presId="urn:microsoft.com/office/officeart/2005/8/layout/list1"/>
    <dgm:cxn modelId="{977E764B-9EBA-41C9-B055-8301F91FC47C}" type="presParOf" srcId="{7BBFF3EA-9E4D-4F15-B5DC-FC9E6F8B98CD}" destId="{F4F7DEAF-B58B-4DDB-9D6B-4CB1D6829BF6}" srcOrd="6" destOrd="0" presId="urn:microsoft.com/office/officeart/2005/8/layout/list1"/>
    <dgm:cxn modelId="{6A549B4C-1B19-4504-B621-B4299EBE3926}" type="presParOf" srcId="{7BBFF3EA-9E4D-4F15-B5DC-FC9E6F8B98CD}" destId="{A32DF838-BEED-4442-A077-BCC0F10FC62C}" srcOrd="7" destOrd="0" presId="urn:microsoft.com/office/officeart/2005/8/layout/list1"/>
    <dgm:cxn modelId="{4360D080-4618-4661-A03E-7F902E26A8EB}" type="presParOf" srcId="{7BBFF3EA-9E4D-4F15-B5DC-FC9E6F8B98CD}" destId="{1191ACED-234C-45D2-B9B9-D9F867AA3EE1}" srcOrd="8" destOrd="0" presId="urn:microsoft.com/office/officeart/2005/8/layout/list1"/>
    <dgm:cxn modelId="{89B4D9BB-E544-4A57-AEA0-02CBDD052D85}" type="presParOf" srcId="{1191ACED-234C-45D2-B9B9-D9F867AA3EE1}" destId="{40BB35AD-194A-47E3-84C9-2E519F2584F1}" srcOrd="0" destOrd="0" presId="urn:microsoft.com/office/officeart/2005/8/layout/list1"/>
    <dgm:cxn modelId="{14003DB4-3BA9-4110-82B2-869CF2FE3AE7}" type="presParOf" srcId="{1191ACED-234C-45D2-B9B9-D9F867AA3EE1}" destId="{C3E3B4BE-F84E-4C05-AB3C-90772E271E40}" srcOrd="1" destOrd="0" presId="urn:microsoft.com/office/officeart/2005/8/layout/list1"/>
    <dgm:cxn modelId="{E1037541-5F86-4EC7-8ED0-7CE174E33585}" type="presParOf" srcId="{7BBFF3EA-9E4D-4F15-B5DC-FC9E6F8B98CD}" destId="{842F79AA-7F49-4925-96B5-45806A65CAE4}" srcOrd="9" destOrd="0" presId="urn:microsoft.com/office/officeart/2005/8/layout/list1"/>
    <dgm:cxn modelId="{80D6BCFE-61E7-44D1-BEF6-A708A21C2E29}" type="presParOf" srcId="{7BBFF3EA-9E4D-4F15-B5DC-FC9E6F8B98CD}" destId="{957E0442-D1DF-4211-B996-A217D1239A49}" srcOrd="10" destOrd="0" presId="urn:microsoft.com/office/officeart/2005/8/layout/list1"/>
    <dgm:cxn modelId="{115D6BD7-AE6C-40F2-9589-0A9E271189B1}" type="presParOf" srcId="{7BBFF3EA-9E4D-4F15-B5DC-FC9E6F8B98CD}" destId="{38916D68-88BB-41C6-BC80-7735F4F5D060}" srcOrd="11" destOrd="0" presId="urn:microsoft.com/office/officeart/2005/8/layout/list1"/>
    <dgm:cxn modelId="{95D86CB0-2B38-4760-9B75-A9102EEB328F}" type="presParOf" srcId="{7BBFF3EA-9E4D-4F15-B5DC-FC9E6F8B98CD}" destId="{30492302-A860-426C-84CA-01057E3C61AD}" srcOrd="12" destOrd="0" presId="urn:microsoft.com/office/officeart/2005/8/layout/list1"/>
    <dgm:cxn modelId="{F10FCFFB-51CC-42AB-8657-9536C4D99407}" type="presParOf" srcId="{30492302-A860-426C-84CA-01057E3C61AD}" destId="{DC6113BD-FFC2-4474-94F9-0E1C107D6327}" srcOrd="0" destOrd="0" presId="urn:microsoft.com/office/officeart/2005/8/layout/list1"/>
    <dgm:cxn modelId="{7CD1838D-BDF5-46DE-951D-4DA162BFC876}" type="presParOf" srcId="{30492302-A860-426C-84CA-01057E3C61AD}" destId="{8EDCD81E-5DF2-4462-88CB-6E35F14ED0EB}" srcOrd="1" destOrd="0" presId="urn:microsoft.com/office/officeart/2005/8/layout/list1"/>
    <dgm:cxn modelId="{3D68F696-0EDD-43F8-8024-053B4309D827}" type="presParOf" srcId="{7BBFF3EA-9E4D-4F15-B5DC-FC9E6F8B98CD}" destId="{49B3FF1F-878B-446F-A737-5AFAD0208BDA}" srcOrd="13" destOrd="0" presId="urn:microsoft.com/office/officeart/2005/8/layout/list1"/>
    <dgm:cxn modelId="{441262B5-F1C6-41A2-81A9-4AF736876D24}" type="presParOf" srcId="{7BBFF3EA-9E4D-4F15-B5DC-FC9E6F8B98CD}" destId="{DB99A363-369D-4F03-A3C0-CCB01B0C4B65}" srcOrd="14" destOrd="0" presId="urn:microsoft.com/office/officeart/2005/8/layout/list1"/>
    <dgm:cxn modelId="{3A9C0E9E-F36D-425E-9036-4F249D626F04}" type="presParOf" srcId="{7BBFF3EA-9E4D-4F15-B5DC-FC9E6F8B98CD}" destId="{2AF552DE-82EB-44C0-83B2-AD25E1D795EA}" srcOrd="15" destOrd="0" presId="urn:microsoft.com/office/officeart/2005/8/layout/list1"/>
    <dgm:cxn modelId="{EB74BD6B-6762-4B61-8567-3A79EC9E83FF}" type="presParOf" srcId="{7BBFF3EA-9E4D-4F15-B5DC-FC9E6F8B98CD}" destId="{BEFDED44-AEBB-4DDA-87FB-D22E13A75AA3}" srcOrd="16" destOrd="0" presId="urn:microsoft.com/office/officeart/2005/8/layout/list1"/>
    <dgm:cxn modelId="{A524F8E6-6018-419D-939E-51B67E63454B}" type="presParOf" srcId="{BEFDED44-AEBB-4DDA-87FB-D22E13A75AA3}" destId="{9DC4FB1F-6DC4-4E8C-AFF4-1FC52FAD36FF}" srcOrd="0" destOrd="0" presId="urn:microsoft.com/office/officeart/2005/8/layout/list1"/>
    <dgm:cxn modelId="{258875B6-3B26-4727-BC15-7D3D1913068A}" type="presParOf" srcId="{BEFDED44-AEBB-4DDA-87FB-D22E13A75AA3}" destId="{97D180BF-D6BB-4B4B-BD80-5C8B3B70D230}" srcOrd="1" destOrd="0" presId="urn:microsoft.com/office/officeart/2005/8/layout/list1"/>
    <dgm:cxn modelId="{73A747ED-09BE-4137-AAE7-08A7A60EACD0}" type="presParOf" srcId="{7BBFF3EA-9E4D-4F15-B5DC-FC9E6F8B98CD}" destId="{15C3D57A-FC09-4A3F-B337-D70E6F1A68B8}" srcOrd="17" destOrd="0" presId="urn:microsoft.com/office/officeart/2005/8/layout/list1"/>
    <dgm:cxn modelId="{B364AED3-6600-4E1B-81F5-8AA32BDFCCBD}" type="presParOf" srcId="{7BBFF3EA-9E4D-4F15-B5DC-FC9E6F8B98CD}" destId="{E335C91B-35CE-4737-BAB3-EFC1FEF78C5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3E19E6-4B51-4E3B-AC33-3EB696ACA7E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55547BF-6737-4F2E-9A98-7E3C31D953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Up, down, left, right, described as offsets (0,-1), (0,1), (-1,0), (1,0)</a:t>
          </a:r>
        </a:p>
      </dgm:t>
    </dgm:pt>
    <dgm:pt modelId="{9CD15F09-002D-426F-80D7-06027175D12B}" type="parTrans" cxnId="{09223FCC-F564-4441-9632-A28D50EEA97A}">
      <dgm:prSet/>
      <dgm:spPr/>
      <dgm:t>
        <a:bodyPr/>
        <a:lstStyle/>
        <a:p>
          <a:endParaRPr lang="en-US"/>
        </a:p>
      </dgm:t>
    </dgm:pt>
    <dgm:pt modelId="{262F96B5-B7F7-40B3-A623-5DD5EC6759F3}" type="sibTrans" cxnId="{09223FCC-F564-4441-9632-A28D50EEA97A}">
      <dgm:prSet/>
      <dgm:spPr/>
      <dgm:t>
        <a:bodyPr/>
        <a:lstStyle/>
        <a:p>
          <a:endParaRPr lang="en-US"/>
        </a:p>
      </dgm:t>
    </dgm:pt>
    <dgm:pt modelId="{D7457D89-E669-41FD-B23C-DE05B19B8B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Adding diagonals, depends on problem. (+/-1, +/-1)</a:t>
          </a:r>
        </a:p>
      </dgm:t>
    </dgm:pt>
    <dgm:pt modelId="{E9FAFAE5-02FE-47B0-8804-372ECB0241B1}" type="parTrans" cxnId="{08712EE7-B9C6-4C2F-A622-2E99DD2F7441}">
      <dgm:prSet/>
      <dgm:spPr/>
      <dgm:t>
        <a:bodyPr/>
        <a:lstStyle/>
        <a:p>
          <a:endParaRPr lang="en-US"/>
        </a:p>
      </dgm:t>
    </dgm:pt>
    <dgm:pt modelId="{9CB78904-A4EC-499F-BE7F-5E7FF104853F}" type="sibTrans" cxnId="{08712EE7-B9C6-4C2F-A622-2E99DD2F7441}">
      <dgm:prSet/>
      <dgm:spPr/>
      <dgm:t>
        <a:bodyPr/>
        <a:lstStyle/>
        <a:p>
          <a:endParaRPr lang="en-US"/>
        </a:p>
      </dgm:t>
    </dgm:pt>
    <dgm:pt modelId="{22E3F021-447C-4376-92B2-8873EE8A4C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Wrap around vs clamp</a:t>
          </a:r>
        </a:p>
      </dgm:t>
    </dgm:pt>
    <dgm:pt modelId="{5B10BB17-52DD-40F6-906B-458D7EFEC90D}" type="parTrans" cxnId="{38F094F3-18BD-4748-92E3-1B81FDE54A18}">
      <dgm:prSet/>
      <dgm:spPr/>
      <dgm:t>
        <a:bodyPr/>
        <a:lstStyle/>
        <a:p>
          <a:endParaRPr lang="en-US"/>
        </a:p>
      </dgm:t>
    </dgm:pt>
    <dgm:pt modelId="{237DE7F1-948A-48C0-B62F-DA508F015CFB}" type="sibTrans" cxnId="{38F094F3-18BD-4748-92E3-1B81FDE54A18}">
      <dgm:prSet/>
      <dgm:spPr/>
      <dgm:t>
        <a:bodyPr/>
        <a:lstStyle/>
        <a:p>
          <a:endParaRPr lang="en-US"/>
        </a:p>
      </dgm:t>
    </dgm:pt>
    <dgm:pt modelId="{5F0669DA-EAD3-4CB9-BD0A-898E2C1F7704}" type="pres">
      <dgm:prSet presAssocID="{7F3E19E6-4B51-4E3B-AC33-3EB696ACA7E1}" presName="root" presStyleCnt="0">
        <dgm:presLayoutVars>
          <dgm:dir/>
          <dgm:resizeHandles val="exact"/>
        </dgm:presLayoutVars>
      </dgm:prSet>
      <dgm:spPr/>
    </dgm:pt>
    <dgm:pt modelId="{2C4B42CB-A2D6-4A98-ACBF-ABB9327EFE19}" type="pres">
      <dgm:prSet presAssocID="{655547BF-6737-4F2E-9A98-7E3C31D9534D}" presName="compNode" presStyleCnt="0"/>
      <dgm:spPr/>
    </dgm:pt>
    <dgm:pt modelId="{B42C28F1-B252-4A76-8A71-04FA08727196}" type="pres">
      <dgm:prSet presAssocID="{655547BF-6737-4F2E-9A98-7E3C31D9534D}" presName="bgRect" presStyleLbl="bgShp" presStyleIdx="0" presStyleCnt="3"/>
      <dgm:spPr/>
    </dgm:pt>
    <dgm:pt modelId="{B26C2CCF-B7A0-4239-A863-80EB0299334E}" type="pres">
      <dgm:prSet presAssocID="{655547BF-6737-4F2E-9A98-7E3C31D9534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D2AD8B47-CFA1-409C-BA4C-4E7054E75A6C}" type="pres">
      <dgm:prSet presAssocID="{655547BF-6737-4F2E-9A98-7E3C31D9534D}" presName="spaceRect" presStyleCnt="0"/>
      <dgm:spPr/>
    </dgm:pt>
    <dgm:pt modelId="{8C659385-F1B4-4B58-93AC-D6A26CC8B413}" type="pres">
      <dgm:prSet presAssocID="{655547BF-6737-4F2E-9A98-7E3C31D9534D}" presName="parTx" presStyleLbl="revTx" presStyleIdx="0" presStyleCnt="3">
        <dgm:presLayoutVars>
          <dgm:chMax val="0"/>
          <dgm:chPref val="0"/>
        </dgm:presLayoutVars>
      </dgm:prSet>
      <dgm:spPr/>
    </dgm:pt>
    <dgm:pt modelId="{83DB34A5-F59E-4873-AFDC-A3FED1AFE518}" type="pres">
      <dgm:prSet presAssocID="{262F96B5-B7F7-40B3-A623-5DD5EC6759F3}" presName="sibTrans" presStyleCnt="0"/>
      <dgm:spPr/>
    </dgm:pt>
    <dgm:pt modelId="{B990165A-D4BA-424B-9481-34D3C85C9B84}" type="pres">
      <dgm:prSet presAssocID="{D7457D89-E669-41FD-B23C-DE05B19B8B7B}" presName="compNode" presStyleCnt="0"/>
      <dgm:spPr/>
    </dgm:pt>
    <dgm:pt modelId="{A575F341-3F4C-4B11-8DF2-284F3619DF93}" type="pres">
      <dgm:prSet presAssocID="{D7457D89-E669-41FD-B23C-DE05B19B8B7B}" presName="bgRect" presStyleLbl="bgShp" presStyleIdx="1" presStyleCnt="3"/>
      <dgm:spPr/>
    </dgm:pt>
    <dgm:pt modelId="{33BBAA38-E4C3-4188-8758-D40BBAAABE9D}" type="pres">
      <dgm:prSet presAssocID="{D7457D89-E669-41FD-B23C-DE05B19B8B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F670447-2DCC-427A-978B-59AF35C9FE79}" type="pres">
      <dgm:prSet presAssocID="{D7457D89-E669-41FD-B23C-DE05B19B8B7B}" presName="spaceRect" presStyleCnt="0"/>
      <dgm:spPr/>
    </dgm:pt>
    <dgm:pt modelId="{1EA08762-F808-4DCC-9860-4E6CB541FC07}" type="pres">
      <dgm:prSet presAssocID="{D7457D89-E669-41FD-B23C-DE05B19B8B7B}" presName="parTx" presStyleLbl="revTx" presStyleIdx="1" presStyleCnt="3">
        <dgm:presLayoutVars>
          <dgm:chMax val="0"/>
          <dgm:chPref val="0"/>
        </dgm:presLayoutVars>
      </dgm:prSet>
      <dgm:spPr/>
    </dgm:pt>
    <dgm:pt modelId="{B995CF79-C369-4EF9-9279-69A5CB0A9ABC}" type="pres">
      <dgm:prSet presAssocID="{9CB78904-A4EC-499F-BE7F-5E7FF104853F}" presName="sibTrans" presStyleCnt="0"/>
      <dgm:spPr/>
    </dgm:pt>
    <dgm:pt modelId="{50ECDF65-04DE-4F00-BECF-C7160A8507B8}" type="pres">
      <dgm:prSet presAssocID="{22E3F021-447C-4376-92B2-8873EE8A4C6B}" presName="compNode" presStyleCnt="0"/>
      <dgm:spPr/>
    </dgm:pt>
    <dgm:pt modelId="{8BB3C3D4-243F-4C9B-B192-AD136D0289F6}" type="pres">
      <dgm:prSet presAssocID="{22E3F021-447C-4376-92B2-8873EE8A4C6B}" presName="bgRect" presStyleLbl="bgShp" presStyleIdx="2" presStyleCnt="3"/>
      <dgm:spPr/>
    </dgm:pt>
    <dgm:pt modelId="{362A914C-60C6-473A-9862-B596F4F4CA50}" type="pres">
      <dgm:prSet presAssocID="{22E3F021-447C-4376-92B2-8873EE8A4C6B}" presName="iconRect" presStyleLbl="node1" presStyleIdx="2" presStyleCnt="3"/>
      <dgm:spPr/>
    </dgm:pt>
    <dgm:pt modelId="{6DFEC104-A0AD-4F28-BC5A-6082C80BC452}" type="pres">
      <dgm:prSet presAssocID="{22E3F021-447C-4376-92B2-8873EE8A4C6B}" presName="spaceRect" presStyleCnt="0"/>
      <dgm:spPr/>
    </dgm:pt>
    <dgm:pt modelId="{2C2E84B3-D78D-437E-8A32-D160A51B8988}" type="pres">
      <dgm:prSet presAssocID="{22E3F021-447C-4376-92B2-8873EE8A4C6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940D81E-551F-413E-96A0-658C8008D706}" type="presOf" srcId="{655547BF-6737-4F2E-9A98-7E3C31D9534D}" destId="{8C659385-F1B4-4B58-93AC-D6A26CC8B413}" srcOrd="0" destOrd="0" presId="urn:microsoft.com/office/officeart/2018/2/layout/IconVerticalSolidList"/>
    <dgm:cxn modelId="{C452342D-DB18-456A-83E2-2A6273791EF2}" type="presOf" srcId="{7F3E19E6-4B51-4E3B-AC33-3EB696ACA7E1}" destId="{5F0669DA-EAD3-4CB9-BD0A-898E2C1F7704}" srcOrd="0" destOrd="0" presId="urn:microsoft.com/office/officeart/2018/2/layout/IconVerticalSolidList"/>
    <dgm:cxn modelId="{02A43482-2250-48D1-9714-D7C7738CF10D}" type="presOf" srcId="{D7457D89-E669-41FD-B23C-DE05B19B8B7B}" destId="{1EA08762-F808-4DCC-9860-4E6CB541FC07}" srcOrd="0" destOrd="0" presId="urn:microsoft.com/office/officeart/2018/2/layout/IconVerticalSolidList"/>
    <dgm:cxn modelId="{7776A7AC-40F0-4E50-BFF7-E358E3557723}" type="presOf" srcId="{22E3F021-447C-4376-92B2-8873EE8A4C6B}" destId="{2C2E84B3-D78D-437E-8A32-D160A51B8988}" srcOrd="0" destOrd="0" presId="urn:microsoft.com/office/officeart/2018/2/layout/IconVerticalSolidList"/>
    <dgm:cxn modelId="{09223FCC-F564-4441-9632-A28D50EEA97A}" srcId="{7F3E19E6-4B51-4E3B-AC33-3EB696ACA7E1}" destId="{655547BF-6737-4F2E-9A98-7E3C31D9534D}" srcOrd="0" destOrd="0" parTransId="{9CD15F09-002D-426F-80D7-06027175D12B}" sibTransId="{262F96B5-B7F7-40B3-A623-5DD5EC6759F3}"/>
    <dgm:cxn modelId="{08712EE7-B9C6-4C2F-A622-2E99DD2F7441}" srcId="{7F3E19E6-4B51-4E3B-AC33-3EB696ACA7E1}" destId="{D7457D89-E669-41FD-B23C-DE05B19B8B7B}" srcOrd="1" destOrd="0" parTransId="{E9FAFAE5-02FE-47B0-8804-372ECB0241B1}" sibTransId="{9CB78904-A4EC-499F-BE7F-5E7FF104853F}"/>
    <dgm:cxn modelId="{38F094F3-18BD-4748-92E3-1B81FDE54A18}" srcId="{7F3E19E6-4B51-4E3B-AC33-3EB696ACA7E1}" destId="{22E3F021-447C-4376-92B2-8873EE8A4C6B}" srcOrd="2" destOrd="0" parTransId="{5B10BB17-52DD-40F6-906B-458D7EFEC90D}" sibTransId="{237DE7F1-948A-48C0-B62F-DA508F015CFB}"/>
    <dgm:cxn modelId="{41BF8244-CB3F-4D7E-80D1-4946046B2434}" type="presParOf" srcId="{5F0669DA-EAD3-4CB9-BD0A-898E2C1F7704}" destId="{2C4B42CB-A2D6-4A98-ACBF-ABB9327EFE19}" srcOrd="0" destOrd="0" presId="urn:microsoft.com/office/officeart/2018/2/layout/IconVerticalSolidList"/>
    <dgm:cxn modelId="{F15DEC85-1D7E-4495-A9E2-416FA0DF0EA4}" type="presParOf" srcId="{2C4B42CB-A2D6-4A98-ACBF-ABB9327EFE19}" destId="{B42C28F1-B252-4A76-8A71-04FA08727196}" srcOrd="0" destOrd="0" presId="urn:microsoft.com/office/officeart/2018/2/layout/IconVerticalSolidList"/>
    <dgm:cxn modelId="{0C7EA344-62E0-4487-BDE0-70A588326B65}" type="presParOf" srcId="{2C4B42CB-A2D6-4A98-ACBF-ABB9327EFE19}" destId="{B26C2CCF-B7A0-4239-A863-80EB0299334E}" srcOrd="1" destOrd="0" presId="urn:microsoft.com/office/officeart/2018/2/layout/IconVerticalSolidList"/>
    <dgm:cxn modelId="{3EDCCC7E-E42B-424F-B6D6-B3ED911A5C46}" type="presParOf" srcId="{2C4B42CB-A2D6-4A98-ACBF-ABB9327EFE19}" destId="{D2AD8B47-CFA1-409C-BA4C-4E7054E75A6C}" srcOrd="2" destOrd="0" presId="urn:microsoft.com/office/officeart/2018/2/layout/IconVerticalSolidList"/>
    <dgm:cxn modelId="{097323EE-28BB-4948-870D-956693C92A50}" type="presParOf" srcId="{2C4B42CB-A2D6-4A98-ACBF-ABB9327EFE19}" destId="{8C659385-F1B4-4B58-93AC-D6A26CC8B413}" srcOrd="3" destOrd="0" presId="urn:microsoft.com/office/officeart/2018/2/layout/IconVerticalSolidList"/>
    <dgm:cxn modelId="{BA1072CB-D8CE-4D5F-A099-4221D14E9CD2}" type="presParOf" srcId="{5F0669DA-EAD3-4CB9-BD0A-898E2C1F7704}" destId="{83DB34A5-F59E-4873-AFDC-A3FED1AFE518}" srcOrd="1" destOrd="0" presId="urn:microsoft.com/office/officeart/2018/2/layout/IconVerticalSolidList"/>
    <dgm:cxn modelId="{36441080-D632-45EA-919A-A745B5E7C07A}" type="presParOf" srcId="{5F0669DA-EAD3-4CB9-BD0A-898E2C1F7704}" destId="{B990165A-D4BA-424B-9481-34D3C85C9B84}" srcOrd="2" destOrd="0" presId="urn:microsoft.com/office/officeart/2018/2/layout/IconVerticalSolidList"/>
    <dgm:cxn modelId="{DECEA8D7-538E-4E42-926F-3BCCE5C4BAAC}" type="presParOf" srcId="{B990165A-D4BA-424B-9481-34D3C85C9B84}" destId="{A575F341-3F4C-4B11-8DF2-284F3619DF93}" srcOrd="0" destOrd="0" presId="urn:microsoft.com/office/officeart/2018/2/layout/IconVerticalSolidList"/>
    <dgm:cxn modelId="{D1A8E546-C878-476B-B1EC-B81A4832900B}" type="presParOf" srcId="{B990165A-D4BA-424B-9481-34D3C85C9B84}" destId="{33BBAA38-E4C3-4188-8758-D40BBAAABE9D}" srcOrd="1" destOrd="0" presId="urn:microsoft.com/office/officeart/2018/2/layout/IconVerticalSolidList"/>
    <dgm:cxn modelId="{917BD16A-28B7-4FFD-9DF3-0C1A1D66E7D7}" type="presParOf" srcId="{B990165A-D4BA-424B-9481-34D3C85C9B84}" destId="{3F670447-2DCC-427A-978B-59AF35C9FE79}" srcOrd="2" destOrd="0" presId="urn:microsoft.com/office/officeart/2018/2/layout/IconVerticalSolidList"/>
    <dgm:cxn modelId="{2271BA9D-AB7C-49C8-811F-CC53A92D58CE}" type="presParOf" srcId="{B990165A-D4BA-424B-9481-34D3C85C9B84}" destId="{1EA08762-F808-4DCC-9860-4E6CB541FC07}" srcOrd="3" destOrd="0" presId="urn:microsoft.com/office/officeart/2018/2/layout/IconVerticalSolidList"/>
    <dgm:cxn modelId="{19CBD2FA-B094-44FA-A7D1-94347A83B33E}" type="presParOf" srcId="{5F0669DA-EAD3-4CB9-BD0A-898E2C1F7704}" destId="{B995CF79-C369-4EF9-9279-69A5CB0A9ABC}" srcOrd="3" destOrd="0" presId="urn:microsoft.com/office/officeart/2018/2/layout/IconVerticalSolidList"/>
    <dgm:cxn modelId="{70842B32-D9A3-4665-85C7-2BA42A590CAF}" type="presParOf" srcId="{5F0669DA-EAD3-4CB9-BD0A-898E2C1F7704}" destId="{50ECDF65-04DE-4F00-BECF-C7160A8507B8}" srcOrd="4" destOrd="0" presId="urn:microsoft.com/office/officeart/2018/2/layout/IconVerticalSolidList"/>
    <dgm:cxn modelId="{D9A5A225-68D6-4FA1-B644-9B17D987B6D7}" type="presParOf" srcId="{50ECDF65-04DE-4F00-BECF-C7160A8507B8}" destId="{8BB3C3D4-243F-4C9B-B192-AD136D0289F6}" srcOrd="0" destOrd="0" presId="urn:microsoft.com/office/officeart/2018/2/layout/IconVerticalSolidList"/>
    <dgm:cxn modelId="{F94E1602-7872-4D3B-9D8D-4A52124A0D3C}" type="presParOf" srcId="{50ECDF65-04DE-4F00-BECF-C7160A8507B8}" destId="{362A914C-60C6-473A-9862-B596F4F4CA50}" srcOrd="1" destOrd="0" presId="urn:microsoft.com/office/officeart/2018/2/layout/IconVerticalSolidList"/>
    <dgm:cxn modelId="{858A36B2-B0FF-40ED-AC1E-1CCB00458110}" type="presParOf" srcId="{50ECDF65-04DE-4F00-BECF-C7160A8507B8}" destId="{6DFEC104-A0AD-4F28-BC5A-6082C80BC452}" srcOrd="2" destOrd="0" presId="urn:microsoft.com/office/officeart/2018/2/layout/IconVerticalSolidList"/>
    <dgm:cxn modelId="{EB868EAE-FBE7-4A17-A84E-E1F05241E948}" type="presParOf" srcId="{50ECDF65-04DE-4F00-BECF-C7160A8507B8}" destId="{2C2E84B3-D78D-437E-8A32-D160A51B89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06EDA-3362-4832-9797-F9F029833C8F}">
      <dsp:nvSpPr>
        <dsp:cNvPr id="0" name=""/>
        <dsp:cNvSpPr/>
      </dsp:nvSpPr>
      <dsp:spPr>
        <a:xfrm>
          <a:off x="51" y="58923"/>
          <a:ext cx="4913783" cy="950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List of Lists (2D Array)</a:t>
          </a:r>
          <a:endParaRPr lang="en-US" sz="3300" kern="1200" dirty="0"/>
        </a:p>
      </dsp:txBody>
      <dsp:txXfrm>
        <a:off x="51" y="58923"/>
        <a:ext cx="4913783" cy="950400"/>
      </dsp:txXfrm>
    </dsp:sp>
    <dsp:sp modelId="{DA857C8C-F620-4452-B09F-0147DF962484}">
      <dsp:nvSpPr>
        <dsp:cNvPr id="0" name=""/>
        <dsp:cNvSpPr/>
      </dsp:nvSpPr>
      <dsp:spPr>
        <a:xfrm>
          <a:off x="51" y="1009324"/>
          <a:ext cx="4913783" cy="307989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300" kern="1200" dirty="0"/>
            <a:t>grid =[ [ 1, 2], 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300" kern="1200" dirty="0"/>
            <a:t>            [ 3, 4 ] ]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300" kern="1200" dirty="0"/>
            <a:t>Direct indexing: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300" kern="1200" dirty="0"/>
            <a:t>    grid[2][1]</a:t>
          </a:r>
        </a:p>
      </dsp:txBody>
      <dsp:txXfrm>
        <a:off x="51" y="1009324"/>
        <a:ext cx="4913783" cy="3079890"/>
      </dsp:txXfrm>
    </dsp:sp>
    <dsp:sp modelId="{7D04BCB3-B42C-44E1-B69B-1628C3B65EF8}">
      <dsp:nvSpPr>
        <dsp:cNvPr id="0" name=""/>
        <dsp:cNvSpPr/>
      </dsp:nvSpPr>
      <dsp:spPr>
        <a:xfrm>
          <a:off x="5601764" y="58923"/>
          <a:ext cx="4913783" cy="950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List (1D Array)</a:t>
          </a:r>
          <a:endParaRPr lang="en-US" sz="3300" kern="1200" dirty="0"/>
        </a:p>
      </dsp:txBody>
      <dsp:txXfrm>
        <a:off x="5601764" y="58923"/>
        <a:ext cx="4913783" cy="950400"/>
      </dsp:txXfrm>
    </dsp:sp>
    <dsp:sp modelId="{47CF3476-8536-4AB1-9E91-665D3DE7DF71}">
      <dsp:nvSpPr>
        <dsp:cNvPr id="0" name=""/>
        <dsp:cNvSpPr/>
      </dsp:nvSpPr>
      <dsp:spPr>
        <a:xfrm>
          <a:off x="5601764" y="1009324"/>
          <a:ext cx="4913783" cy="307989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300" kern="1200" dirty="0"/>
            <a:t>grid = [ 1, 2, 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300" kern="1200" dirty="0"/>
            <a:t>             3, 4 ]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300" i="0" kern="1200" dirty="0"/>
            <a:t>Logical Indexing: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300" i="1" kern="1200" dirty="0"/>
            <a:t>    grid[(y * width) + x]</a:t>
          </a:r>
        </a:p>
      </dsp:txBody>
      <dsp:txXfrm>
        <a:off x="5601764" y="1009324"/>
        <a:ext cx="4913783" cy="3079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A9012-0535-4300-9BB8-6D91A1A4802C}">
      <dsp:nvSpPr>
        <dsp:cNvPr id="0" name=""/>
        <dsp:cNvSpPr/>
      </dsp:nvSpPr>
      <dsp:spPr>
        <a:xfrm>
          <a:off x="0" y="265870"/>
          <a:ext cx="3888528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1793" tIns="166624" rIns="301793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Python stores arrays this way as do many languages C/C++, C#, Java,…</a:t>
          </a:r>
        </a:p>
      </dsp:txBody>
      <dsp:txXfrm>
        <a:off x="0" y="265870"/>
        <a:ext cx="3888528" cy="453600"/>
      </dsp:txXfrm>
    </dsp:sp>
    <dsp:sp modelId="{8E273A71-5EF2-4EE4-B86A-F4842A255E5B}">
      <dsp:nvSpPr>
        <dsp:cNvPr id="0" name=""/>
        <dsp:cNvSpPr/>
      </dsp:nvSpPr>
      <dsp:spPr>
        <a:xfrm>
          <a:off x="194426" y="147790"/>
          <a:ext cx="2721969" cy="236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84" tIns="0" rIns="102884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Row-major</a:t>
          </a:r>
        </a:p>
      </dsp:txBody>
      <dsp:txXfrm>
        <a:off x="205954" y="159318"/>
        <a:ext cx="2698913" cy="213104"/>
      </dsp:txXfrm>
    </dsp:sp>
    <dsp:sp modelId="{F4F7DEAF-B58B-4DDB-9D6B-4CB1D6829BF6}">
      <dsp:nvSpPr>
        <dsp:cNvPr id="0" name=""/>
        <dsp:cNvSpPr/>
      </dsp:nvSpPr>
      <dsp:spPr>
        <a:xfrm>
          <a:off x="0" y="880750"/>
          <a:ext cx="3888528" cy="34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1793" tIns="166624" rIns="301793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FORTRAN, </a:t>
          </a:r>
          <a:r>
            <a:rPr lang="en-US" sz="800" kern="1200" dirty="0" err="1"/>
            <a:t>MatLab</a:t>
          </a:r>
          <a:r>
            <a:rPr lang="en-US" sz="800" kern="1200" dirty="0"/>
            <a:t>, …</a:t>
          </a:r>
        </a:p>
      </dsp:txBody>
      <dsp:txXfrm>
        <a:off x="0" y="880750"/>
        <a:ext cx="3888528" cy="340200"/>
      </dsp:txXfrm>
    </dsp:sp>
    <dsp:sp modelId="{D74470B9-7FFB-4A7B-8697-61186F797300}">
      <dsp:nvSpPr>
        <dsp:cNvPr id="0" name=""/>
        <dsp:cNvSpPr/>
      </dsp:nvSpPr>
      <dsp:spPr>
        <a:xfrm>
          <a:off x="194426" y="762670"/>
          <a:ext cx="2721969" cy="236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84" tIns="0" rIns="102884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Column-major</a:t>
          </a:r>
        </a:p>
      </dsp:txBody>
      <dsp:txXfrm>
        <a:off x="205954" y="774198"/>
        <a:ext cx="2698913" cy="213104"/>
      </dsp:txXfrm>
    </dsp:sp>
    <dsp:sp modelId="{957E0442-D1DF-4211-B996-A217D1239A49}">
      <dsp:nvSpPr>
        <dsp:cNvPr id="0" name=""/>
        <dsp:cNvSpPr/>
      </dsp:nvSpPr>
      <dsp:spPr>
        <a:xfrm>
          <a:off x="0" y="1382230"/>
          <a:ext cx="3888528" cy="34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1793" tIns="166624" rIns="301793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[ [ 1, 2], [ 3, 4 ] ]</a:t>
          </a:r>
        </a:p>
      </dsp:txBody>
      <dsp:txXfrm>
        <a:off x="0" y="1382230"/>
        <a:ext cx="3888528" cy="340200"/>
      </dsp:txXfrm>
    </dsp:sp>
    <dsp:sp modelId="{C3E3B4BE-F84E-4C05-AB3C-90772E271E40}">
      <dsp:nvSpPr>
        <dsp:cNvPr id="0" name=""/>
        <dsp:cNvSpPr/>
      </dsp:nvSpPr>
      <dsp:spPr>
        <a:xfrm>
          <a:off x="194426" y="1264150"/>
          <a:ext cx="2721969" cy="236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84" tIns="0" rIns="102884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2D Arrays, List of Lists</a:t>
          </a:r>
        </a:p>
      </dsp:txBody>
      <dsp:txXfrm>
        <a:off x="205954" y="1275678"/>
        <a:ext cx="2698913" cy="213104"/>
      </dsp:txXfrm>
    </dsp:sp>
    <dsp:sp modelId="{DB99A363-369D-4F03-A3C0-CCB01B0C4B65}">
      <dsp:nvSpPr>
        <dsp:cNvPr id="0" name=""/>
        <dsp:cNvSpPr/>
      </dsp:nvSpPr>
      <dsp:spPr>
        <a:xfrm>
          <a:off x="0" y="1883710"/>
          <a:ext cx="388852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1793" tIns="166624" rIns="301793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[ 1, 2, 3, 4 ]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Indexing formula: (y * width) + x</a:t>
          </a:r>
        </a:p>
      </dsp:txBody>
      <dsp:txXfrm>
        <a:off x="0" y="1883710"/>
        <a:ext cx="3888528" cy="478800"/>
      </dsp:txXfrm>
    </dsp:sp>
    <dsp:sp modelId="{8EDCD81E-5DF2-4462-88CB-6E35F14ED0EB}">
      <dsp:nvSpPr>
        <dsp:cNvPr id="0" name=""/>
        <dsp:cNvSpPr/>
      </dsp:nvSpPr>
      <dsp:spPr>
        <a:xfrm>
          <a:off x="194426" y="1765630"/>
          <a:ext cx="2721969" cy="236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84" tIns="0" rIns="102884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1D Array, List</a:t>
          </a:r>
        </a:p>
      </dsp:txBody>
      <dsp:txXfrm>
        <a:off x="205954" y="1777158"/>
        <a:ext cx="2698913" cy="213104"/>
      </dsp:txXfrm>
    </dsp:sp>
    <dsp:sp modelId="{E335C91B-35CE-4737-BAB3-EFC1FEF78C5A}">
      <dsp:nvSpPr>
        <dsp:cNvPr id="0" name=""/>
        <dsp:cNvSpPr/>
      </dsp:nvSpPr>
      <dsp:spPr>
        <a:xfrm>
          <a:off x="0" y="2523790"/>
          <a:ext cx="3888528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1793" tIns="166624" rIns="301793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Row Major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For y ….</a:t>
          </a:r>
        </a:p>
        <a:p>
          <a:pPr marL="171450" lvl="3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For x ..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Better performance as rows get loaded in faster.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800" kern="1200" dirty="0"/>
        </a:p>
      </dsp:txBody>
      <dsp:txXfrm>
        <a:off x="0" y="2523790"/>
        <a:ext cx="3888528" cy="882000"/>
      </dsp:txXfrm>
    </dsp:sp>
    <dsp:sp modelId="{97D180BF-D6BB-4B4B-BD80-5C8B3B70D230}">
      <dsp:nvSpPr>
        <dsp:cNvPr id="0" name=""/>
        <dsp:cNvSpPr/>
      </dsp:nvSpPr>
      <dsp:spPr>
        <a:xfrm>
          <a:off x="194426" y="2405710"/>
          <a:ext cx="2721969" cy="236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84" tIns="0" rIns="102884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Iterating</a:t>
          </a:r>
          <a:endParaRPr lang="en-US" sz="800" kern="1200" dirty="0"/>
        </a:p>
      </dsp:txBody>
      <dsp:txXfrm>
        <a:off x="205954" y="2417238"/>
        <a:ext cx="2698913" cy="213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C28F1-B252-4A76-8A71-04FA08727196}">
      <dsp:nvSpPr>
        <dsp:cNvPr id="0" name=""/>
        <dsp:cNvSpPr/>
      </dsp:nvSpPr>
      <dsp:spPr>
        <a:xfrm>
          <a:off x="0" y="651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C2CCF-B7A0-4239-A863-80EB0299334E}">
      <dsp:nvSpPr>
        <dsp:cNvPr id="0" name=""/>
        <dsp:cNvSpPr/>
      </dsp:nvSpPr>
      <dsp:spPr>
        <a:xfrm>
          <a:off x="461309" y="343774"/>
          <a:ext cx="838743" cy="838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59385-F1B4-4B58-93AC-D6A26CC8B413}">
      <dsp:nvSpPr>
        <dsp:cNvPr id="0" name=""/>
        <dsp:cNvSpPr/>
      </dsp:nvSpPr>
      <dsp:spPr>
        <a:xfrm>
          <a:off x="1761361" y="651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Up, down, left, right, described as offsets (0,-1), (0,1), (-1,0), (1,0)</a:t>
          </a:r>
        </a:p>
      </dsp:txBody>
      <dsp:txXfrm>
        <a:off x="1761361" y="651"/>
        <a:ext cx="4889891" cy="1524988"/>
      </dsp:txXfrm>
    </dsp:sp>
    <dsp:sp modelId="{A575F341-3F4C-4B11-8DF2-284F3619DF93}">
      <dsp:nvSpPr>
        <dsp:cNvPr id="0" name=""/>
        <dsp:cNvSpPr/>
      </dsp:nvSpPr>
      <dsp:spPr>
        <a:xfrm>
          <a:off x="0" y="1906887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BAA38-E4C3-4188-8758-D40BBAAABE9D}">
      <dsp:nvSpPr>
        <dsp:cNvPr id="0" name=""/>
        <dsp:cNvSpPr/>
      </dsp:nvSpPr>
      <dsp:spPr>
        <a:xfrm>
          <a:off x="461309" y="2250010"/>
          <a:ext cx="838743" cy="838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08762-F808-4DCC-9860-4E6CB541FC07}">
      <dsp:nvSpPr>
        <dsp:cNvPr id="0" name=""/>
        <dsp:cNvSpPr/>
      </dsp:nvSpPr>
      <dsp:spPr>
        <a:xfrm>
          <a:off x="1761361" y="1906887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Adding diagonals, depends on problem. (+/-1, +/-1)</a:t>
          </a:r>
        </a:p>
      </dsp:txBody>
      <dsp:txXfrm>
        <a:off x="1761361" y="1906887"/>
        <a:ext cx="4889891" cy="1524988"/>
      </dsp:txXfrm>
    </dsp:sp>
    <dsp:sp modelId="{8BB3C3D4-243F-4C9B-B192-AD136D0289F6}">
      <dsp:nvSpPr>
        <dsp:cNvPr id="0" name=""/>
        <dsp:cNvSpPr/>
      </dsp:nvSpPr>
      <dsp:spPr>
        <a:xfrm>
          <a:off x="0" y="3813123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A914C-60C6-473A-9862-B596F4F4CA50}">
      <dsp:nvSpPr>
        <dsp:cNvPr id="0" name=""/>
        <dsp:cNvSpPr/>
      </dsp:nvSpPr>
      <dsp:spPr>
        <a:xfrm>
          <a:off x="461309" y="4156246"/>
          <a:ext cx="838743" cy="838743"/>
        </a:xfrm>
        <a:prstGeom prst="rect">
          <a:avLst/>
        </a:prstGeom>
        <a:solidFill>
          <a:schemeClr val="accent5">
            <a:hueOff val="-1464356"/>
            <a:satOff val="418"/>
            <a:lumOff val="-7058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E84B3-D78D-437E-8A32-D160A51B8988}">
      <dsp:nvSpPr>
        <dsp:cNvPr id="0" name=""/>
        <dsp:cNvSpPr/>
      </dsp:nvSpPr>
      <dsp:spPr>
        <a:xfrm>
          <a:off x="1761361" y="3813123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Wrap around vs clamp</a:t>
          </a:r>
        </a:p>
      </dsp:txBody>
      <dsp:txXfrm>
        <a:off x="1761361" y="3813123"/>
        <a:ext cx="4889891" cy="1524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31D14-2E7B-429B-93C7-58F65C8FE67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161D2-2629-48EA-8700-9BE7AF98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83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intro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161D2-2629-48EA-8700-9BE7AF989F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56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built on top of multiple data structures. We’ll use lists tonight but you could build a grid </a:t>
            </a:r>
            <a:r>
              <a:rPr lang="en-US" dirty="0" err="1"/>
              <a:t>ontop</a:t>
            </a:r>
            <a:r>
              <a:rPr lang="en-US" dirty="0"/>
              <a:t> of linked lists, graphs,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161D2-2629-48EA-8700-9BE7AF989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88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1D is how screens used to do graphics, the entire screen was a giant frame buffer</a:t>
            </a:r>
          </a:p>
          <a:p>
            <a:r>
              <a:rPr lang="en-US" dirty="0"/>
              <a:t>Lots of work to make 1D faster, things like eliminating the multiplication by using bit shifting (power of two width)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161D2-2629-48EA-8700-9BE7AF989F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79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Negative indices in python operate from the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161D2-2629-48EA-8700-9BE7AF989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  <a:p>
            <a:r>
              <a:rPr lang="en-US" dirty="0"/>
              <a:t>  have a goal condition</a:t>
            </a:r>
          </a:p>
          <a:p>
            <a:r>
              <a:rPr lang="en-US" dirty="0"/>
              <a:t>  have constraints on what you can do</a:t>
            </a:r>
          </a:p>
          <a:p>
            <a:r>
              <a:rPr lang="en-US" dirty="0"/>
              <a:t>  try one move</a:t>
            </a:r>
          </a:p>
          <a:p>
            <a:r>
              <a:rPr lang="en-US" dirty="0"/>
              <a:t>	if hit goal, return!</a:t>
            </a:r>
          </a:p>
          <a:p>
            <a:r>
              <a:rPr lang="en-US" dirty="0"/>
              <a:t>	if not, go back to where you came from and try a different move</a:t>
            </a:r>
          </a:p>
          <a:p>
            <a:r>
              <a:rPr lang="en-US" dirty="0"/>
              <a:t>(create a flow graphic)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161D2-2629-48EA-8700-9BE7AF989F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7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0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1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5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4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4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8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7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4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4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77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reddish/python_grid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Pages/ResponsePage.aspx?id=DQSIkWdsW0yxEjajBLZtrQAAAAAAAAAAAAGBUbVwyD1UQU9aTzIyTFAxUEdNTTVZTVBZWkczNzlGRC4u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398A56-CF6B-476C-8651-326595B91C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41" b="49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  <a:effectLst>
            <a:outerShdw blurRad="50800" dist="50800" dir="27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135CB4-9AC4-4D27-ACB7-3A820A6E7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rgbClr val="C34DC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8664B-63BD-4960-9C04-6B5825689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Python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2104A-0945-46CA-BD68-40BC536EB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Andrew Reddish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36789-3F53-40CB-8A74-6B4CAE985758}"/>
              </a:ext>
            </a:extLst>
          </p:cNvPr>
          <p:cNvSpPr txBox="1"/>
          <p:nvPr/>
        </p:nvSpPr>
        <p:spPr>
          <a:xfrm>
            <a:off x="313257" y="6164185"/>
            <a:ext cx="66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https://github.com/areddish/python_grids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1339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7C91-81D8-4C24-B5D0-6C7E9A3B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11FF0-73BA-4252-8DB4-F7A8CAE5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Tic-Tac-Toe</a:t>
            </a:r>
          </a:p>
          <a:p>
            <a:pPr lvl="1"/>
            <a:r>
              <a:rPr lang="en-US" dirty="0"/>
              <a:t>Given the contents of the tic-tac-toe board, determine the outcome:</a:t>
            </a:r>
          </a:p>
          <a:p>
            <a:pPr lvl="2"/>
            <a:r>
              <a:rPr lang="en-US" dirty="0"/>
              <a:t>X Wins</a:t>
            </a:r>
          </a:p>
          <a:p>
            <a:pPr lvl="2"/>
            <a:r>
              <a:rPr lang="en-US" dirty="0"/>
              <a:t>O Wins</a:t>
            </a:r>
          </a:p>
          <a:p>
            <a:pPr lvl="2"/>
            <a:r>
              <a:rPr lang="en-US" dirty="0"/>
              <a:t>Draw</a:t>
            </a:r>
          </a:p>
          <a:p>
            <a:pPr lvl="1"/>
            <a:r>
              <a:rPr lang="en-US" dirty="0"/>
              <a:t>Input:</a:t>
            </a:r>
          </a:p>
          <a:p>
            <a:pPr lvl="2"/>
            <a:r>
              <a:rPr lang="en-US" dirty="0"/>
              <a:t>X,O,X,O,O,X,O,O,X =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Result: X Wins!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FE469B-868B-4CDC-B6E6-A115DDF92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756832"/>
              </p:ext>
            </p:extLst>
          </p:nvPr>
        </p:nvGraphicFramePr>
        <p:xfrm>
          <a:off x="4838304" y="4063589"/>
          <a:ext cx="1417023" cy="142800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72341">
                  <a:extLst>
                    <a:ext uri="{9D8B030D-6E8A-4147-A177-3AD203B41FA5}">
                      <a16:colId xmlns:a16="http://schemas.microsoft.com/office/drawing/2014/main" val="98538141"/>
                    </a:ext>
                  </a:extLst>
                </a:gridCol>
                <a:gridCol w="472341">
                  <a:extLst>
                    <a:ext uri="{9D8B030D-6E8A-4147-A177-3AD203B41FA5}">
                      <a16:colId xmlns:a16="http://schemas.microsoft.com/office/drawing/2014/main" val="2593564020"/>
                    </a:ext>
                  </a:extLst>
                </a:gridCol>
                <a:gridCol w="472341">
                  <a:extLst>
                    <a:ext uri="{9D8B030D-6E8A-4147-A177-3AD203B41FA5}">
                      <a16:colId xmlns:a16="http://schemas.microsoft.com/office/drawing/2014/main" val="2137383382"/>
                    </a:ext>
                  </a:extLst>
                </a:gridCol>
              </a:tblGrid>
              <a:tr h="476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vert="wordArt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vert="wordArt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vert="wordArtVert"/>
                </a:tc>
                <a:extLst>
                  <a:ext uri="{0D108BD9-81ED-4DB2-BD59-A6C34878D82A}">
                    <a16:rowId xmlns:a16="http://schemas.microsoft.com/office/drawing/2014/main" val="2613045283"/>
                  </a:ext>
                </a:extLst>
              </a:tr>
              <a:tr h="47600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vert="wordArt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vert="wordArt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vert="wordArtVert"/>
                </a:tc>
                <a:extLst>
                  <a:ext uri="{0D108BD9-81ED-4DB2-BD59-A6C34878D82A}">
                    <a16:rowId xmlns:a16="http://schemas.microsoft.com/office/drawing/2014/main" val="2822245766"/>
                  </a:ext>
                </a:extLst>
              </a:tr>
              <a:tr h="47600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vert="wordArt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vert="wordArt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vert="wordArtVert"/>
                </a:tc>
                <a:extLst>
                  <a:ext uri="{0D108BD9-81ED-4DB2-BD59-A6C34878D82A}">
                    <a16:rowId xmlns:a16="http://schemas.microsoft.com/office/drawing/2014/main" val="2304897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66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3BEA0-A124-49D6-B1AD-FC5D7B59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– Cheat sheet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606F9-9E40-4B3B-B766-50EBF76920E9}"/>
              </a:ext>
            </a:extLst>
          </p:cNvPr>
          <p:cNvSpPr txBox="1"/>
          <p:nvPr/>
        </p:nvSpPr>
        <p:spPr>
          <a:xfrm>
            <a:off x="1361704" y="2591147"/>
            <a:ext cx="29244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grid = [ [</a:t>
            </a:r>
            <a:r>
              <a:rPr lang="pt-BR" b="0" dirty="0">
                <a:solidFill>
                  <a:srgbClr val="CE9178"/>
                </a:solidFill>
                <a:effectLst/>
                <a:latin typeface="FiraCode, Consolas"/>
              </a:rPr>
              <a:t>"X"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pt-BR" b="0" dirty="0">
                <a:solidFill>
                  <a:srgbClr val="CE9178"/>
                </a:solidFill>
                <a:effectLst/>
                <a:latin typeface="FiraCode, Consolas"/>
              </a:rPr>
              <a:t>"O"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pt-BR" b="0" dirty="0">
                <a:solidFill>
                  <a:srgbClr val="CE9178"/>
                </a:solidFill>
                <a:effectLst/>
                <a:latin typeface="FiraCode, Consolas"/>
              </a:rPr>
              <a:t>"X"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],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             [</a:t>
            </a:r>
            <a:r>
              <a:rPr lang="pt-BR" b="0" dirty="0">
                <a:solidFill>
                  <a:srgbClr val="CE9178"/>
                </a:solidFill>
                <a:effectLst/>
                <a:latin typeface="FiraCode, Consolas"/>
              </a:rPr>
              <a:t>"O"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pt-BR" b="0" dirty="0">
                <a:solidFill>
                  <a:srgbClr val="CE9178"/>
                </a:solidFill>
                <a:effectLst/>
                <a:latin typeface="FiraCode, Consolas"/>
              </a:rPr>
              <a:t>"X"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pt-BR" b="0" dirty="0">
                <a:solidFill>
                  <a:srgbClr val="CE9178"/>
                </a:solidFill>
                <a:effectLst/>
                <a:latin typeface="FiraCode, Consolas"/>
              </a:rPr>
              <a:t>"O"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],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             [</a:t>
            </a:r>
            <a:r>
              <a:rPr lang="pt-BR" b="0" dirty="0">
                <a:solidFill>
                  <a:srgbClr val="CE9178"/>
                </a:solidFill>
                <a:effectLst/>
                <a:latin typeface="FiraCode, Consolas"/>
              </a:rPr>
              <a:t>"O"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pt-BR" b="0" dirty="0">
                <a:solidFill>
                  <a:srgbClr val="CE9178"/>
                </a:solidFill>
                <a:effectLst/>
                <a:latin typeface="FiraCode, Consolas"/>
              </a:rPr>
              <a:t>"X"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pt-BR" b="0" dirty="0">
                <a:solidFill>
                  <a:srgbClr val="CE9178"/>
                </a:solidFill>
                <a:effectLst/>
                <a:latin typeface="FiraCode, Consolas"/>
              </a:rPr>
              <a:t>"X"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] ]</a:t>
            </a:r>
          </a:p>
          <a:p>
            <a:endParaRPr lang="pt-BR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FiraCode, Consolas"/>
              </a:rPr>
              <a:t># Prints out what’s at (1,2)</a:t>
            </a:r>
            <a:b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pt-BR" b="0" dirty="0">
                <a:solidFill>
                  <a:srgbClr val="DCDCAA"/>
                </a:solidFill>
                <a:effectLst/>
                <a:latin typeface="FiraCode, Consolas"/>
              </a:rPr>
              <a:t>print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(grid[</a:t>
            </a:r>
            <a:r>
              <a:rPr lang="pt-BR" b="0" dirty="0">
                <a:solidFill>
                  <a:srgbClr val="B5CEA8"/>
                </a:solidFill>
                <a:effectLst/>
                <a:latin typeface="FiraCode, Consolas"/>
              </a:rPr>
              <a:t>2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][</a:t>
            </a:r>
            <a:r>
              <a:rPr lang="pt-BR" b="0" dirty="0">
                <a:solidFill>
                  <a:srgbClr val="B5CEA8"/>
                </a:solidFill>
                <a:effectLst/>
                <a:latin typeface="FiraCode, Consolas"/>
              </a:rPr>
              <a:t>1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]) </a:t>
            </a:r>
            <a:r>
              <a:rPr lang="pt-BR" b="0" dirty="0">
                <a:solidFill>
                  <a:srgbClr val="6A9955"/>
                </a:solidFill>
                <a:effectLst/>
                <a:latin typeface="FiraCode, Consolas"/>
              </a:rPr>
              <a:t># Prints X</a:t>
            </a:r>
          </a:p>
          <a:p>
            <a:endParaRPr lang="pt-BR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FiraCode, Consolas"/>
              </a:rPr>
              <a:t># Prints out what’s at (2,1)</a:t>
            </a:r>
            <a:endParaRPr lang="pt-BR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pt-BR" b="0" dirty="0">
                <a:solidFill>
                  <a:srgbClr val="DCDCAA"/>
                </a:solidFill>
                <a:effectLst/>
                <a:latin typeface="FiraCode, Consolas"/>
              </a:rPr>
              <a:t>print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(grid[</a:t>
            </a:r>
            <a:r>
              <a:rPr lang="pt-BR" b="0" dirty="0">
                <a:solidFill>
                  <a:srgbClr val="B5CEA8"/>
                </a:solidFill>
                <a:effectLst/>
                <a:latin typeface="FiraCode, Consolas"/>
              </a:rPr>
              <a:t>1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][</a:t>
            </a:r>
            <a:r>
              <a:rPr lang="pt-BR" b="0" dirty="0">
                <a:solidFill>
                  <a:srgbClr val="B5CEA8"/>
                </a:solidFill>
                <a:effectLst/>
                <a:latin typeface="FiraCode, Consolas"/>
              </a:rPr>
              <a:t>2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]) </a:t>
            </a:r>
            <a:r>
              <a:rPr lang="pt-BR" b="0" dirty="0">
                <a:solidFill>
                  <a:srgbClr val="6A9955"/>
                </a:solidFill>
                <a:effectLst/>
                <a:latin typeface="FiraCode, Consolas"/>
              </a:rPr>
              <a:t># Prints O</a:t>
            </a:r>
            <a:endParaRPr lang="pt-BR" b="0" dirty="0">
              <a:solidFill>
                <a:srgbClr val="D4D4D4"/>
              </a:solidFill>
              <a:effectLst/>
              <a:latin typeface="FiraCode, Consolas"/>
            </a:endParaRPr>
          </a:p>
          <a:p>
            <a:b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</a:br>
            <a:endParaRPr lang="pt-BR" b="0" dirty="0">
              <a:solidFill>
                <a:srgbClr val="D4D4D4"/>
              </a:solidFill>
              <a:effectLst/>
              <a:latin typeface="FiraCode, Consola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0E215-6084-4421-BEAD-1CA611614E09}"/>
              </a:ext>
            </a:extLst>
          </p:cNvPr>
          <p:cNvSpPr txBox="1"/>
          <p:nvPr/>
        </p:nvSpPr>
        <p:spPr>
          <a:xfrm>
            <a:off x="5352802" y="3145146"/>
            <a:ext cx="547749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To compare three things, you can pair-wise compare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a == b </a:t>
            </a:r>
            <a:r>
              <a:rPr lang="en-US" b="0" dirty="0">
                <a:solidFill>
                  <a:srgbClr val="569CD6"/>
                </a:solidFill>
                <a:effectLst/>
                <a:latin typeface="FiraCode, Consolas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a == c</a:t>
            </a:r>
          </a:p>
          <a:p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For static values, you can also chain ==‘s</a:t>
            </a:r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a == b ==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5352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97B0-9561-4257-9089-EF3E82D6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#1 – Brute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798C1-F0B5-4EF8-A9C4-41B267AB1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if statements to check for all conditions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27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B3F6F06-A72D-4442-A031-E1D2004CB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C34DC2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F815A-6458-4EF9-97DB-760AD07B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094" y="750667"/>
            <a:ext cx="5602705" cy="2678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Spreadsheets</a:t>
            </a:r>
          </a:p>
        </p:txBody>
      </p:sp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AAD5D8A7-C344-421D-9B2E-679EE162C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965" y="2960076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13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6A17-24AA-4604-98EB-5402CB42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90730-EA6D-43B7-B6F7-19E6B7C6F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Spreadsheets work on and are displayed on a gird</a:t>
            </a:r>
          </a:p>
          <a:p>
            <a:pPr lvl="1"/>
            <a:r>
              <a:rPr lang="en-US" dirty="0"/>
              <a:t>Finite vs infinite grid</a:t>
            </a:r>
          </a:p>
          <a:p>
            <a:r>
              <a:rPr lang="en-US" dirty="0"/>
              <a:t>Static data vs Formulas</a:t>
            </a:r>
          </a:p>
          <a:p>
            <a:pPr lvl="1"/>
            <a:r>
              <a:rPr lang="en-US" dirty="0"/>
              <a:t>i.e. Excel “=3” turns into grid[y][x] = 3</a:t>
            </a:r>
          </a:p>
          <a:p>
            <a:pPr lvl="1"/>
            <a:r>
              <a:rPr lang="en-US" dirty="0"/>
              <a:t>i.e. Excel “=C5 + 1” turns into grid[y][x] = grid[5][2] + 1</a:t>
            </a:r>
          </a:p>
          <a:p>
            <a:r>
              <a:rPr lang="en-US" dirty="0"/>
              <a:t>Heterogenous data</a:t>
            </a:r>
          </a:p>
          <a:p>
            <a:pPr lvl="1"/>
            <a:r>
              <a:rPr lang="en-US" dirty="0"/>
              <a:t>Cells can contain different data types: string ,int, date, etc.</a:t>
            </a:r>
          </a:p>
          <a:p>
            <a:r>
              <a:rPr lang="en-US" dirty="0"/>
              <a:t>Addressing multiple cells</a:t>
            </a:r>
          </a:p>
          <a:p>
            <a:pPr lvl="1"/>
            <a:r>
              <a:rPr lang="en-US" dirty="0"/>
              <a:t>Python has slicing syntax for extracting data from a list, useful for rows</a:t>
            </a:r>
          </a:p>
          <a:p>
            <a:pPr lvl="1"/>
            <a:r>
              <a:rPr lang="en-US" dirty="0"/>
              <a:t>Columns are harder, have to iterate over rows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76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DA29-0C6C-4D39-9F89-D3B9CBE6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7254-9486-4CDD-B980-8930AB47D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spreadsheet</a:t>
            </a:r>
          </a:p>
          <a:p>
            <a:r>
              <a:rPr lang="en-US" dirty="0"/>
              <a:t>Compute the formulas in the spreadsheet</a:t>
            </a:r>
          </a:p>
          <a:p>
            <a:r>
              <a:rPr lang="en-US" dirty="0"/>
              <a:t>Display the result: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ED96BA-01E4-47B5-AD63-29C116F9C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056275"/>
              </p:ext>
            </p:extLst>
          </p:nvPr>
        </p:nvGraphicFramePr>
        <p:xfrm>
          <a:off x="1287379" y="4464510"/>
          <a:ext cx="3048000" cy="1143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7431012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152287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806002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989814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398076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 #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0097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555-1000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33AA56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7985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555-4033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11AB11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047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555-1406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24CB13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4402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555-4445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24CB15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4934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07925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F7B412-555C-4BFC-BD5E-41C20CA15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045421"/>
              </p:ext>
            </p:extLst>
          </p:nvPr>
        </p:nvGraphicFramePr>
        <p:xfrm>
          <a:off x="6906126" y="4440447"/>
          <a:ext cx="3048000" cy="1143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5680608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017714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243312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109184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355418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 #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039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555-1000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33AA56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2055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555-4033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11AB11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2180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555-1406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24CB13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0842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555-4445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24CB15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781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043732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F8DB35A5-814C-478E-AE56-E607D26169B1}"/>
              </a:ext>
            </a:extLst>
          </p:cNvPr>
          <p:cNvSpPr/>
          <p:nvPr/>
        </p:nvSpPr>
        <p:spPr>
          <a:xfrm>
            <a:off x="4993105" y="4800600"/>
            <a:ext cx="902369" cy="372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66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B18E-C45E-4CEB-9192-779AFF58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Cheat Sheet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CFE9AE-6010-45BD-B49E-441D71839893}"/>
              </a:ext>
            </a:extLst>
          </p:cNvPr>
          <p:cNvSpPr txBox="1"/>
          <p:nvPr/>
        </p:nvSpPr>
        <p:spPr>
          <a:xfrm>
            <a:off x="828302" y="2313709"/>
            <a:ext cx="4717473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Row slice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grid[</a:t>
            </a:r>
            <a:r>
              <a:rPr lang="en-US" b="0" dirty="0" err="1">
                <a:solidFill>
                  <a:srgbClr val="D4D4D4"/>
                </a:solidFill>
                <a:effectLst/>
                <a:latin typeface="FiraCode, Consolas"/>
              </a:rPr>
              <a:t>start:end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Column, list comprehension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[row[col] </a:t>
            </a:r>
            <a:r>
              <a:rPr lang="en-US" b="0" dirty="0">
                <a:solidFill>
                  <a:srgbClr val="C586C0"/>
                </a:solidFill>
                <a:effectLst/>
                <a:latin typeface="FiraCode, Consolas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row </a:t>
            </a:r>
            <a:r>
              <a:rPr lang="en-US" b="0" dirty="0">
                <a:solidFill>
                  <a:srgbClr val="569CD6"/>
                </a:solidFill>
                <a:effectLst/>
                <a:latin typeface="FiraCode, Consolas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grid[</a:t>
            </a:r>
            <a:r>
              <a:rPr lang="en-US" b="0" dirty="0" err="1">
                <a:solidFill>
                  <a:srgbClr val="D4D4D4"/>
                </a:solidFill>
                <a:effectLst/>
                <a:latin typeface="FiraCode, Consolas"/>
              </a:rPr>
              <a:t>start:stop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]]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Column, function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FiraCode, Consolas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FiraCode, Consolas"/>
              </a:rPr>
              <a:t>column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FiraCode, Consolas"/>
              </a:rPr>
              <a:t>grid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FiraCode, Consolas"/>
              </a:rPr>
              <a:t>start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FiraCode, Consolas"/>
              </a:rPr>
              <a:t>stop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FiraCode, Consolas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   result = []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FiraCode, Consolas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row </a:t>
            </a:r>
            <a:r>
              <a:rPr lang="en-US" b="0" dirty="0">
                <a:solidFill>
                  <a:srgbClr val="569CD6"/>
                </a:solidFill>
                <a:effectLst/>
                <a:latin typeface="FiraCode, Consolas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grid[</a:t>
            </a:r>
            <a:r>
              <a:rPr lang="en-US" b="0" dirty="0" err="1">
                <a:solidFill>
                  <a:srgbClr val="D4D4D4"/>
                </a:solidFill>
                <a:effectLst/>
                <a:latin typeface="FiraCode, Consolas"/>
              </a:rPr>
              <a:t>start:stop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FiraCode, Consolas"/>
              </a:rPr>
              <a:t>result.append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(row[col])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FiraCode, Consolas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result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416031-BBCD-4855-9B44-C7674C08CD1B}"/>
              </a:ext>
            </a:extLst>
          </p:cNvPr>
          <p:cNvSpPr txBox="1"/>
          <p:nvPr/>
        </p:nvSpPr>
        <p:spPr>
          <a:xfrm>
            <a:off x="6813467" y="2313709"/>
            <a:ext cx="396932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Convert string to float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4EC9B0"/>
                </a:solidFill>
                <a:effectLst/>
                <a:latin typeface="FiraCode, Consolas"/>
              </a:rPr>
              <a:t>float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FiraCode, Consolas"/>
              </a:rPr>
              <a:t>"2.0"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Convert float to string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4EC9B0"/>
                </a:solidFill>
                <a:effectLst/>
                <a:latin typeface="FiraCode, Consolas"/>
              </a:rPr>
              <a:t>str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2.0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57179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DBB4-4E99-4886-9E89-58F026CB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think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D6C94-6529-45D4-96E5-95DB97AD8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 precedence – what to do if more than one formula needs evaluating</a:t>
            </a:r>
          </a:p>
          <a:p>
            <a:pPr lvl="1"/>
            <a:r>
              <a:rPr lang="en-US" dirty="0"/>
              <a:t>Can look at each cell and walk dependencies</a:t>
            </a:r>
          </a:p>
          <a:p>
            <a:r>
              <a:rPr lang="en-US" dirty="0"/>
              <a:t>More extensive formulas</a:t>
            </a:r>
          </a:p>
          <a:p>
            <a:pPr lvl="1"/>
            <a:r>
              <a:rPr lang="en-US" dirty="0"/>
              <a:t>Address other cells, SUM(A1:A5) + SUM(B3:B8)</a:t>
            </a:r>
          </a:p>
          <a:p>
            <a:pPr lvl="1"/>
            <a:r>
              <a:rPr lang="en-US" dirty="0"/>
              <a:t>More operations, MOD, DIV, IF</a:t>
            </a:r>
          </a:p>
          <a:p>
            <a:pPr lvl="1"/>
            <a:r>
              <a:rPr lang="en-US" dirty="0"/>
              <a:t>This becomes a mini domain specific language</a:t>
            </a:r>
          </a:p>
        </p:txBody>
      </p:sp>
    </p:spTree>
    <p:extLst>
      <p:ext uri="{BB962C8B-B14F-4D97-AF65-F5344CB8AC3E}">
        <p14:creationId xmlns:p14="http://schemas.microsoft.com/office/powerpoint/2010/main" val="1125906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B3F6F06-A72D-4442-A031-E1D2004CB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C34DC2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E1DC2-3674-49DB-8EBC-40A1D5CC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094" y="750667"/>
            <a:ext cx="5602705" cy="2678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Navigation</a:t>
            </a:r>
          </a:p>
        </p:txBody>
      </p:sp>
      <p:pic>
        <p:nvPicPr>
          <p:cNvPr id="7" name="Graphic 6" descr="Compass">
            <a:extLst>
              <a:ext uri="{FF2B5EF4-FFF2-40B4-BE49-F238E27FC236}">
                <a16:creationId xmlns:a16="http://schemas.microsoft.com/office/drawing/2014/main" id="{B662D56E-0591-4044-869E-4ED22C348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965" y="2960076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68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1708-AAD3-4B6E-A52E-D5F993F8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n-US" sz="3600" dirty="0"/>
              <a:t>Traversing a grid	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D5490EF-3AC8-4E73-99F0-4CB4EC9546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563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FA7D-D40F-4292-9EB3-A25116E5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5EDDE-D37C-4754-8D22-7E645E0DB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grid?</a:t>
            </a:r>
          </a:p>
          <a:p>
            <a:r>
              <a:rPr lang="en-US" dirty="0"/>
              <a:t>Topics:</a:t>
            </a:r>
          </a:p>
          <a:p>
            <a:pPr lvl="1"/>
            <a:r>
              <a:rPr lang="en-US" dirty="0"/>
              <a:t>Scanning</a:t>
            </a:r>
          </a:p>
          <a:p>
            <a:pPr lvl="1"/>
            <a:r>
              <a:rPr lang="en-US" dirty="0"/>
              <a:t>Spreadsheet</a:t>
            </a:r>
          </a:p>
          <a:p>
            <a:pPr lvl="1"/>
            <a:r>
              <a:rPr lang="en-US" dirty="0"/>
              <a:t>Navigation</a:t>
            </a:r>
          </a:p>
          <a:p>
            <a:r>
              <a:rPr lang="en-US" dirty="0"/>
              <a:t>Time to solve problem on own</a:t>
            </a:r>
          </a:p>
          <a:p>
            <a:r>
              <a:rPr lang="en-US" dirty="0"/>
              <a:t>Re-convene to discuss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54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8655-9222-42F8-8A6D-43D63191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#2 -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3C955-6B4C-409F-A138-724720C7C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use of the turn-based nature of games</a:t>
            </a:r>
          </a:p>
          <a:p>
            <a:r>
              <a:rPr lang="en-US" dirty="0"/>
              <a:t>Extensible for any size</a:t>
            </a:r>
          </a:p>
          <a:p>
            <a:r>
              <a:rPr lang="en-US" dirty="0"/>
              <a:t>Same solution works for anything matching</a:t>
            </a:r>
          </a:p>
        </p:txBody>
      </p:sp>
      <p:pic>
        <p:nvPicPr>
          <p:cNvPr id="1028" name="Picture 4" descr="Original game (Milton Bradley)">
            <a:extLst>
              <a:ext uri="{FF2B5EF4-FFF2-40B4-BE49-F238E27FC236}">
                <a16:creationId xmlns:a16="http://schemas.microsoft.com/office/drawing/2014/main" id="{FF75DA23-7B49-46CE-894F-2BB9749E7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497" y="4175983"/>
            <a:ext cx="1714501" cy="154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stitution Day Materials, US Constitution, Pocket Constitution ...">
            <a:extLst>
              <a:ext uri="{FF2B5EF4-FFF2-40B4-BE49-F238E27FC236}">
                <a16:creationId xmlns:a16="http://schemas.microsoft.com/office/drawing/2014/main" id="{A91DDC67-1F2D-460B-90FA-AEABB14C8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715" y="4097460"/>
            <a:ext cx="1746105" cy="170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ic-tac-toe - Wikipedia">
            <a:extLst>
              <a:ext uri="{FF2B5EF4-FFF2-40B4-BE49-F238E27FC236}">
                <a16:creationId xmlns:a16="http://schemas.microsoft.com/office/drawing/2014/main" id="{FDE0DF65-2523-495F-9B80-22EE61567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257" y="4016828"/>
            <a:ext cx="2098523" cy="186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ddicted to Candy Crush? Sweet. Here's Why">
            <a:extLst>
              <a:ext uri="{FF2B5EF4-FFF2-40B4-BE49-F238E27FC236}">
                <a16:creationId xmlns:a16="http://schemas.microsoft.com/office/drawing/2014/main" id="{9671D0F6-72D5-4417-8594-2C51699EC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537" y="4145416"/>
            <a:ext cx="2145263" cy="16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086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5627-2F64-4AE9-84FE-763ABB01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in a star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0272B-2C0D-415A-AA53-876D87FF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Matches are horizontal, vertical and optionally diagonal</a:t>
            </a:r>
          </a:p>
          <a:p>
            <a:r>
              <a:rPr lang="en-US" dirty="0"/>
              <a:t>Start from the location of the last piece placed</a:t>
            </a:r>
          </a:p>
          <a:p>
            <a:r>
              <a:rPr lang="en-US" dirty="0"/>
              <a:t>Expand 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direction is an offset, </a:t>
            </a:r>
            <a:r>
              <a:rPr lang="en-US" dirty="0" err="1"/>
              <a:t>i.e</a:t>
            </a:r>
            <a:r>
              <a:rPr lang="en-US" dirty="0"/>
              <a:t> (-1,0)= Left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C3E6644-99A1-4A5D-A981-C0FDAF6F3A00}"/>
              </a:ext>
            </a:extLst>
          </p:cNvPr>
          <p:cNvSpPr/>
          <p:nvPr/>
        </p:nvSpPr>
        <p:spPr>
          <a:xfrm>
            <a:off x="5525588" y="4241385"/>
            <a:ext cx="3918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0BE3A24-48B3-40E3-89E1-D6A4A722AEDA}"/>
              </a:ext>
            </a:extLst>
          </p:cNvPr>
          <p:cNvSpPr/>
          <p:nvPr/>
        </p:nvSpPr>
        <p:spPr>
          <a:xfrm flipH="1">
            <a:off x="4795307" y="4245429"/>
            <a:ext cx="3918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01EE979-7E1D-4069-BE35-636E7092C155}"/>
              </a:ext>
            </a:extLst>
          </p:cNvPr>
          <p:cNvSpPr/>
          <p:nvPr/>
        </p:nvSpPr>
        <p:spPr>
          <a:xfrm rot="5400000">
            <a:off x="5158580" y="4632451"/>
            <a:ext cx="3918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D376A03-F98F-4750-B248-F2EFFB65B0C5}"/>
              </a:ext>
            </a:extLst>
          </p:cNvPr>
          <p:cNvSpPr/>
          <p:nvPr/>
        </p:nvSpPr>
        <p:spPr>
          <a:xfrm rot="16200000">
            <a:off x="5162315" y="3881393"/>
            <a:ext cx="3918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0F82A47-4098-4C8A-8EBE-F06E4B4D2A6E}"/>
              </a:ext>
            </a:extLst>
          </p:cNvPr>
          <p:cNvSpPr/>
          <p:nvPr/>
        </p:nvSpPr>
        <p:spPr>
          <a:xfrm rot="2700000">
            <a:off x="5525588" y="4632451"/>
            <a:ext cx="3918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5DC10E4-B269-46D5-889A-B4D3A2701A7B}"/>
              </a:ext>
            </a:extLst>
          </p:cNvPr>
          <p:cNvSpPr/>
          <p:nvPr/>
        </p:nvSpPr>
        <p:spPr>
          <a:xfrm rot="18900000" flipV="1">
            <a:off x="5525588" y="3881393"/>
            <a:ext cx="3918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4ACC522-9B0D-4B35-B967-3F6CE3552C19}"/>
              </a:ext>
            </a:extLst>
          </p:cNvPr>
          <p:cNvSpPr/>
          <p:nvPr/>
        </p:nvSpPr>
        <p:spPr>
          <a:xfrm rot="18900000" flipH="1">
            <a:off x="4795307" y="4632451"/>
            <a:ext cx="3918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061D6C7-72F2-4FAE-AEA7-35AA5EED080B}"/>
              </a:ext>
            </a:extLst>
          </p:cNvPr>
          <p:cNvSpPr/>
          <p:nvPr/>
        </p:nvSpPr>
        <p:spPr>
          <a:xfrm rot="2700000" flipH="1" flipV="1">
            <a:off x="4795307" y="3881393"/>
            <a:ext cx="3918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3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DD573-8FBC-420A-9925-31BDD4E4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Reachability and Pathfinding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8DEF1ACA-BCE6-43B8-9246-FC5E9632CB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70" r="12138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35719-F39E-4890-B6F4-744DCD3A1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2000" dirty="0"/>
              <a:t>Grids are great for describing 2D space</a:t>
            </a:r>
          </a:p>
          <a:p>
            <a:r>
              <a:rPr lang="en-US" sz="2000" dirty="0"/>
              <a:t>Mark obstacles and goals</a:t>
            </a:r>
          </a:p>
          <a:p>
            <a:r>
              <a:rPr lang="en-US" sz="2000" dirty="0"/>
              <a:t>Traversing a grid is just like scanning</a:t>
            </a:r>
          </a:p>
          <a:p>
            <a:r>
              <a:rPr lang="en-US" sz="2000" dirty="0"/>
              <a:t>Solutions to a maze</a:t>
            </a:r>
          </a:p>
          <a:p>
            <a:pPr lvl="1"/>
            <a:r>
              <a:rPr lang="en-US" sz="2000" dirty="0"/>
              <a:t>Random</a:t>
            </a:r>
          </a:p>
          <a:p>
            <a:pPr lvl="1"/>
            <a:r>
              <a:rPr lang="en-US" sz="2000" dirty="0"/>
              <a:t>Any path</a:t>
            </a:r>
          </a:p>
          <a:p>
            <a:pPr lvl="1"/>
            <a:r>
              <a:rPr lang="en-US" sz="2000" dirty="0"/>
              <a:t>Optimal path</a:t>
            </a:r>
          </a:p>
          <a:p>
            <a:pPr lvl="2"/>
            <a:r>
              <a:rPr lang="en-US" dirty="0" err="1"/>
              <a:t>D’jikstra</a:t>
            </a:r>
            <a:endParaRPr lang="en-US" dirty="0"/>
          </a:p>
          <a:p>
            <a:pPr lvl="2"/>
            <a:r>
              <a:rPr lang="en-US" dirty="0"/>
              <a:t>A*</a:t>
            </a:r>
          </a:p>
        </p:txBody>
      </p:sp>
    </p:spTree>
    <p:extLst>
      <p:ext uri="{BB962C8B-B14F-4D97-AF65-F5344CB8AC3E}">
        <p14:creationId xmlns:p14="http://schemas.microsoft.com/office/powerpoint/2010/main" val="3362806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C1A7-81D7-423E-8339-8BDF5101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BEFD6-1DF7-4AA9-8116-64E1029F8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is to make a move and see if you can solve from that location</a:t>
            </a:r>
          </a:p>
          <a:p>
            <a:pPr lvl="1"/>
            <a:r>
              <a:rPr lang="en-US" dirty="0"/>
              <a:t>If not, don’t go that way</a:t>
            </a:r>
          </a:p>
          <a:p>
            <a:pPr lvl="1"/>
            <a:r>
              <a:rPr lang="en-US" dirty="0"/>
              <a:t>If so, that’s your solution</a:t>
            </a:r>
          </a:p>
          <a:p>
            <a:r>
              <a:rPr lang="en-US" dirty="0"/>
              <a:t>Gives a solution, not always best solution</a:t>
            </a:r>
          </a:p>
          <a:p>
            <a:r>
              <a:rPr lang="en-US" dirty="0"/>
              <a:t>Consider it a tree of moves, this is a depth first search</a:t>
            </a:r>
          </a:p>
          <a:p>
            <a:r>
              <a:rPr lang="en-US" dirty="0"/>
              <a:t>Recursion is often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75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3509-A466-4D97-87E2-F658563D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DA80-80BE-430F-8D48-74E0E7F4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Directly in the grid</a:t>
            </a:r>
          </a:p>
          <a:p>
            <a:pPr lvl="1"/>
            <a:r>
              <a:rPr lang="en-US" dirty="0"/>
              <a:t>Good for reachability</a:t>
            </a:r>
          </a:p>
          <a:p>
            <a:r>
              <a:rPr lang="en-US" dirty="0"/>
              <a:t>Outside data structure</a:t>
            </a:r>
          </a:p>
          <a:p>
            <a:pPr lvl="1"/>
            <a:r>
              <a:rPr lang="en-US" dirty="0"/>
              <a:t>Good for giving back a path</a:t>
            </a:r>
          </a:p>
          <a:p>
            <a:pPr lvl="1"/>
            <a:r>
              <a:rPr lang="en-US" dirty="0"/>
              <a:t>Possible to give multiple paths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22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8471-B151-4C1B-820C-4E3C04AE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6D39C-5778-4EB8-B372-EEB33D4AE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Navigate a maze</a:t>
            </a:r>
          </a:p>
          <a:p>
            <a:r>
              <a:rPr lang="en-US" dirty="0"/>
              <a:t>Given a grid with a start “S” and an end “E”, can you navigate from the start to the end and avoid the walls “#”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Bonus: can you generate the path?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4D4489-603B-4BC6-A5C4-2997314A3FC3}"/>
              </a:ext>
            </a:extLst>
          </p:cNvPr>
          <p:cNvSpPr txBox="1"/>
          <p:nvPr/>
        </p:nvSpPr>
        <p:spPr>
          <a:xfrm>
            <a:off x="4557157" y="3247580"/>
            <a:ext cx="3102428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▓▓▓▓▓▓▓▓▓▓▓▓▓▓▓▓▓▓▓▓▓▓▓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▓S▓   ▓   ▓     ▓   ▓ ▓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▓ ▓ ▓ ▓ ▓ ▓ ▓▓▓▓▓ ▓ ▓ ▓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▓ ▓ ▓ ▓ ▓         ▓   ▓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▓ ▓ ▓ ▓ ▓ ▓▓▓ ▓ ▓ ▓▓▓▓▓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▓   ▓   ▓     ▓ ▓    E▓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▓▓▓▓▓▓▓▓▓▓▓▓▓▓▓▓▓▓▓▓▓▓▓</a:t>
            </a:r>
          </a:p>
        </p:txBody>
      </p:sp>
    </p:spTree>
    <p:extLst>
      <p:ext uri="{BB962C8B-B14F-4D97-AF65-F5344CB8AC3E}">
        <p14:creationId xmlns:p14="http://schemas.microsoft.com/office/powerpoint/2010/main" val="2925240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090B-BE53-41C7-9F7F-0AA71011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Pathfinding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75C93-46D3-4288-81D8-DDF3546981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Less constraints = more paths</a:t>
                </a:r>
              </a:p>
              <a:p>
                <a:r>
                  <a:rPr lang="en-US" dirty="0"/>
                  <a:t>For optimal solutions, need to assign a cost to each path</a:t>
                </a:r>
              </a:p>
              <a:p>
                <a:pPr lvl="1"/>
                <a:r>
                  <a:rPr lang="en-US" dirty="0"/>
                  <a:t>Goal is reached by minimizing steps, so move towards cheapest path each turn</a:t>
                </a:r>
              </a:p>
              <a:p>
                <a:pPr lvl="1"/>
                <a:r>
                  <a:rPr lang="en-US" dirty="0"/>
                  <a:t>More involved bookkeeping, keep track of where you went, need some way to evaluate cost</a:t>
                </a:r>
              </a:p>
              <a:p>
                <a:pPr lvl="2"/>
                <a:r>
                  <a:rPr lang="en-US" dirty="0"/>
                  <a:t>Manhattan distance: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In a game, you may penalize walking across swamp, lava, </a:t>
                </a:r>
                <a:r>
                  <a:rPr lang="en-US" dirty="0" err="1"/>
                  <a:t>etc</a:t>
                </a:r>
                <a:endParaRPr lang="en-US" dirty="0"/>
              </a:p>
              <a:p>
                <a:pPr lvl="1"/>
                <a:r>
                  <a:rPr lang="en-US" dirty="0"/>
                  <a:t>Can still produce multiple paths</a:t>
                </a:r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75C93-46D3-4288-81D8-DDF3546981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066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591F-1072-4A6C-A574-DD479047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Done!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A6CB3-E5C9-4C36-A5AF-1132DF2A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 our slack to keep in touch</a:t>
            </a:r>
          </a:p>
          <a:p>
            <a:r>
              <a:rPr lang="en-US" dirty="0"/>
              <a:t>Give us feedback, take the </a:t>
            </a:r>
            <a:r>
              <a:rPr lang="en-US" dirty="0">
                <a:hlinkClick r:id="rId2"/>
              </a:rPr>
              <a:t>survey</a:t>
            </a:r>
            <a:endParaRPr lang="en-US" dirty="0"/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4157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1075-8590-498D-B835-041F4664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 Cheat Sheet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F7ED2-1B1E-4995-9473-D1513FD670CF}"/>
              </a:ext>
            </a:extLst>
          </p:cNvPr>
          <p:cNvSpPr txBox="1"/>
          <p:nvPr/>
        </p:nvSpPr>
        <p:spPr>
          <a:xfrm>
            <a:off x="578923" y="2106406"/>
            <a:ext cx="6011883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Use Grid itself for </a:t>
            </a:r>
            <a:r>
              <a:rPr lang="en-US" b="0" dirty="0" err="1">
                <a:solidFill>
                  <a:srgbClr val="6A9955"/>
                </a:solidFill>
                <a:effectLst/>
                <a:latin typeface="FiraCode, Consolas"/>
              </a:rPr>
              <a:t>bookeeping</a:t>
            </a: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, mark that we went this way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grid[y][x] = </a:t>
            </a:r>
            <a:r>
              <a:rPr lang="en-US" b="0" dirty="0">
                <a:solidFill>
                  <a:srgbClr val="CE9178"/>
                </a:solidFill>
                <a:effectLst/>
                <a:latin typeface="FiraCode, Consolas"/>
              </a:rPr>
              <a:t>"#"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Code to find other solution, goes here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Didn't find a solution, unmark this path for other attempts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grid[y][x] = </a:t>
            </a:r>
            <a:r>
              <a:rPr lang="en-US" b="0" dirty="0">
                <a:solidFill>
                  <a:srgbClr val="CE9178"/>
                </a:solidFill>
                <a:effectLst/>
                <a:latin typeface="FiraCode, Consolas"/>
              </a:rPr>
              <a:t>" "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933B6E-1215-40F5-98F2-35DC2C4DFEC4}"/>
              </a:ext>
            </a:extLst>
          </p:cNvPr>
          <p:cNvSpPr txBox="1"/>
          <p:nvPr/>
        </p:nvSpPr>
        <p:spPr>
          <a:xfrm>
            <a:off x="578923" y="5107447"/>
            <a:ext cx="609797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You can check for tuples in a list or </a:t>
            </a:r>
            <a:r>
              <a:rPr lang="en-US" b="0" dirty="0" err="1">
                <a:solidFill>
                  <a:srgbClr val="6A9955"/>
                </a:solidFill>
                <a:effectLst/>
                <a:latin typeface="FiraCode, Consolas"/>
              </a:rPr>
              <a:t>dict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visited = [(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), (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)]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 </a:t>
            </a:r>
            <a:r>
              <a:rPr lang="en-US" b="0" dirty="0">
                <a:solidFill>
                  <a:srgbClr val="569CD6"/>
                </a:solidFill>
                <a:effectLst/>
                <a:latin typeface="FiraCode, Consolas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visited </a:t>
            </a: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returns True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 </a:t>
            </a:r>
            <a:r>
              <a:rPr lang="en-US" b="0" dirty="0">
                <a:solidFill>
                  <a:srgbClr val="569CD6"/>
                </a:solidFill>
                <a:effectLst/>
                <a:latin typeface="FiraCode, Consolas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visited </a:t>
            </a: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returns False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2A0C7-6219-43F4-B2F1-769A3711CAFE}"/>
              </a:ext>
            </a:extLst>
          </p:cNvPr>
          <p:cNvSpPr txBox="1"/>
          <p:nvPr/>
        </p:nvSpPr>
        <p:spPr>
          <a:xfrm>
            <a:off x="7003473" y="2106406"/>
            <a:ext cx="423058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Tuples are great for coordinates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location = (</a:t>
            </a:r>
            <a:r>
              <a:rPr lang="en-US" b="0" dirty="0" err="1">
                <a:solidFill>
                  <a:srgbClr val="D4D4D4"/>
                </a:solidFill>
                <a:effectLst/>
                <a:latin typeface="FiraCode, Consolas"/>
              </a:rPr>
              <a:t>x,y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    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However you can't add them with +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 Instead need to piecewise add them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a = (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b = (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</a:t>
            </a:r>
          </a:p>
          <a:p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</a:t>
            </a:r>
            <a:r>
              <a:rPr lang="en-US" b="0" dirty="0" err="1">
                <a:solidFill>
                  <a:srgbClr val="6A9955"/>
                </a:solidFill>
                <a:effectLst/>
                <a:latin typeface="FiraCode, Consolas"/>
              </a:rPr>
              <a:t>a+b</a:t>
            </a: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 will </a:t>
            </a:r>
            <a:r>
              <a:rPr lang="en-US" b="0" dirty="0" err="1">
                <a:solidFill>
                  <a:srgbClr val="6A9955"/>
                </a:solidFill>
                <a:effectLst/>
                <a:latin typeface="FiraCode, Consolas"/>
              </a:rPr>
              <a:t>concat</a:t>
            </a: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 the tuple into (1,0,0,1)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This will add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FiraCode, Consolas"/>
              </a:rPr>
              <a:t>a_plus_b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= (a[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]+b[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], a[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]+b[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89278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5627-2F64-4AE9-84FE-763ABB01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grid?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0272B-2C0D-415A-AA53-876D87FF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Structured data:</a:t>
            </a:r>
          </a:p>
          <a:p>
            <a:pPr lvl="1"/>
            <a:r>
              <a:rPr lang="en-US" dirty="0"/>
              <a:t>Rows</a:t>
            </a:r>
          </a:p>
          <a:p>
            <a:pPr lvl="1"/>
            <a:r>
              <a:rPr lang="en-US" dirty="0"/>
              <a:t>Columns</a:t>
            </a:r>
          </a:p>
          <a:p>
            <a:pPr lvl="1"/>
            <a:r>
              <a:rPr lang="en-US" dirty="0"/>
              <a:t>Cells that are addressable (coordinates) and store data</a:t>
            </a:r>
          </a:p>
          <a:p>
            <a:r>
              <a:rPr lang="en-US" dirty="0"/>
              <a:t>We’ll only focus on 2D grids, with limited width and height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42894D-0E61-4C02-A8FD-8009C4F5EA3C}"/>
              </a:ext>
            </a:extLst>
          </p:cNvPr>
          <p:cNvGrpSpPr/>
          <p:nvPr/>
        </p:nvGrpSpPr>
        <p:grpSpPr>
          <a:xfrm>
            <a:off x="1736844" y="5032164"/>
            <a:ext cx="643752" cy="796213"/>
            <a:chOff x="3500330" y="483452"/>
            <a:chExt cx="643752" cy="79621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EA3BA10-DD4C-4DFD-91C9-8E5CC4829069}"/>
                </a:ext>
              </a:extLst>
            </p:cNvPr>
            <p:cNvCxnSpPr>
              <a:cxnSpLocks/>
            </p:cNvCxnSpPr>
            <p:nvPr/>
          </p:nvCxnSpPr>
          <p:spPr>
            <a:xfrm>
              <a:off x="4144081" y="485192"/>
              <a:ext cx="0" cy="794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DEAF0B-E17B-4725-BEA3-C9AE20822495}"/>
                </a:ext>
              </a:extLst>
            </p:cNvPr>
            <p:cNvCxnSpPr>
              <a:cxnSpLocks/>
            </p:cNvCxnSpPr>
            <p:nvPr/>
          </p:nvCxnSpPr>
          <p:spPr>
            <a:xfrm>
              <a:off x="3829951" y="485192"/>
              <a:ext cx="0" cy="794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DE3212F-B238-4D7A-B726-51C0FD7532AF}"/>
                </a:ext>
              </a:extLst>
            </p:cNvPr>
            <p:cNvCxnSpPr>
              <a:cxnSpLocks/>
            </p:cNvCxnSpPr>
            <p:nvPr/>
          </p:nvCxnSpPr>
          <p:spPr>
            <a:xfrm>
              <a:off x="3503379" y="485192"/>
              <a:ext cx="0" cy="794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87D2DA-A2A1-48E9-945D-D1F54E3FB903}"/>
                </a:ext>
              </a:extLst>
            </p:cNvPr>
            <p:cNvCxnSpPr>
              <a:cxnSpLocks/>
            </p:cNvCxnSpPr>
            <p:nvPr/>
          </p:nvCxnSpPr>
          <p:spPr>
            <a:xfrm>
              <a:off x="3503379" y="483452"/>
              <a:ext cx="6407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E2B869F-1AB0-4351-B8E9-2A54A1061A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0330" y="1277921"/>
              <a:ext cx="643752" cy="1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258EA57-09A1-4AA8-B07C-D75247B9EB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0330" y="880686"/>
              <a:ext cx="643752" cy="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6CF2E8-C853-427E-9539-F12EADF20691}"/>
                </a:ext>
              </a:extLst>
            </p:cNvPr>
            <p:cNvSpPr txBox="1"/>
            <p:nvPr/>
          </p:nvSpPr>
          <p:spPr>
            <a:xfrm>
              <a:off x="3534757" y="525741"/>
              <a:ext cx="251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69E3439-058C-4DE2-8160-C7885A0B1CAF}"/>
                </a:ext>
              </a:extLst>
            </p:cNvPr>
            <p:cNvSpPr txBox="1"/>
            <p:nvPr/>
          </p:nvSpPr>
          <p:spPr>
            <a:xfrm>
              <a:off x="3839419" y="525741"/>
              <a:ext cx="251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EC3969-0096-49D3-8113-531E968C0F48}"/>
                </a:ext>
              </a:extLst>
            </p:cNvPr>
            <p:cNvSpPr txBox="1"/>
            <p:nvPr/>
          </p:nvSpPr>
          <p:spPr>
            <a:xfrm>
              <a:off x="3525284" y="879817"/>
              <a:ext cx="251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DD451D-9D4B-40F9-A947-464D240D7286}"/>
                </a:ext>
              </a:extLst>
            </p:cNvPr>
            <p:cNvSpPr txBox="1"/>
            <p:nvPr/>
          </p:nvSpPr>
          <p:spPr>
            <a:xfrm>
              <a:off x="3824004" y="879817"/>
              <a:ext cx="251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A92D183-CE87-4A48-BD94-46D47B052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029215"/>
              </p:ext>
            </p:extLst>
          </p:nvPr>
        </p:nvGraphicFramePr>
        <p:xfrm>
          <a:off x="3134359" y="4897850"/>
          <a:ext cx="2606944" cy="1064840"/>
        </p:xfrm>
        <a:graphic>
          <a:graphicData uri="http://schemas.openxmlformats.org/drawingml/2006/table">
            <a:tbl>
              <a:tblPr>
                <a:tableStyleId>{E8034E78-7F5D-4C2E-B375-FC64B27BC917}</a:tableStyleId>
              </a:tblPr>
              <a:tblGrid>
                <a:gridCol w="651736">
                  <a:extLst>
                    <a:ext uri="{9D8B030D-6E8A-4147-A177-3AD203B41FA5}">
                      <a16:colId xmlns:a16="http://schemas.microsoft.com/office/drawing/2014/main" val="2817542380"/>
                    </a:ext>
                  </a:extLst>
                </a:gridCol>
                <a:gridCol w="651736">
                  <a:extLst>
                    <a:ext uri="{9D8B030D-6E8A-4147-A177-3AD203B41FA5}">
                      <a16:colId xmlns:a16="http://schemas.microsoft.com/office/drawing/2014/main" val="2950080077"/>
                    </a:ext>
                  </a:extLst>
                </a:gridCol>
                <a:gridCol w="651736">
                  <a:extLst>
                    <a:ext uri="{9D8B030D-6E8A-4147-A177-3AD203B41FA5}">
                      <a16:colId xmlns:a16="http://schemas.microsoft.com/office/drawing/2014/main" val="615401447"/>
                    </a:ext>
                  </a:extLst>
                </a:gridCol>
                <a:gridCol w="651736">
                  <a:extLst>
                    <a:ext uri="{9D8B030D-6E8A-4147-A177-3AD203B41FA5}">
                      <a16:colId xmlns:a16="http://schemas.microsoft.com/office/drawing/2014/main" val="708562800"/>
                    </a:ext>
                  </a:extLst>
                </a:gridCol>
              </a:tblGrid>
              <a:tr h="212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Phone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Part #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502853"/>
                  </a:ext>
                </a:extLst>
              </a:tr>
              <a:tr h="212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555-1000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33AA56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9127"/>
                  </a:ext>
                </a:extLst>
              </a:tr>
              <a:tr h="212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555-4033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11AB11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802862"/>
                  </a:ext>
                </a:extLst>
              </a:tr>
              <a:tr h="212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555-1406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24CB13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197905"/>
                  </a:ext>
                </a:extLst>
              </a:tr>
              <a:tr h="212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555-4445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24CB15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597022"/>
                  </a:ext>
                </a:extLst>
              </a:tr>
            </a:tbl>
          </a:graphicData>
        </a:graphic>
      </p:graphicFrame>
      <p:pic>
        <p:nvPicPr>
          <p:cNvPr id="11" name="Picture 10" descr="Tic-tac-toe - Wikipedia">
            <a:extLst>
              <a:ext uri="{FF2B5EF4-FFF2-40B4-BE49-F238E27FC236}">
                <a16:creationId xmlns:a16="http://schemas.microsoft.com/office/drawing/2014/main" id="{B94D8E3D-71F1-46E7-A170-1B450127D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419" y="4895473"/>
            <a:ext cx="1202798" cy="106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46FB5E9C-1B83-40F4-A9A4-5C626CD76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137" y="4688341"/>
            <a:ext cx="2060065" cy="148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32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C34DC2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606E5-ED11-486E-906D-9221A209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225" y="279400"/>
            <a:ext cx="5362576" cy="1892300"/>
          </a:xfrm>
        </p:spPr>
        <p:txBody>
          <a:bodyPr>
            <a:normAutofit/>
          </a:bodyPr>
          <a:lstStyle/>
          <a:p>
            <a:r>
              <a:rPr lang="en-US" dirty="0"/>
              <a:t>Grids in Python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0EBDD6-C24D-4AC7-B924-9E20812C25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351631"/>
              </p:ext>
            </p:extLst>
          </p:nvPr>
        </p:nvGraphicFramePr>
        <p:xfrm>
          <a:off x="838200" y="2028825"/>
          <a:ext cx="10515600" cy="4148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692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181B-AF49-451B-9210-A9484C93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371FE7-1E0D-4284-BF96-1F90203CA3FA}"/>
              </a:ext>
            </a:extLst>
          </p:cNvPr>
          <p:cNvCxnSpPr/>
          <p:nvPr/>
        </p:nvCxnSpPr>
        <p:spPr>
          <a:xfrm>
            <a:off x="4865946" y="4028151"/>
            <a:ext cx="1511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9AE208-68DD-4C24-BCA2-2CB36DF4E1A0}"/>
              </a:ext>
            </a:extLst>
          </p:cNvPr>
          <p:cNvCxnSpPr/>
          <p:nvPr/>
        </p:nvCxnSpPr>
        <p:spPr>
          <a:xfrm>
            <a:off x="8186851" y="2612280"/>
            <a:ext cx="1511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47CD2B-2D34-4176-AAB7-F4215D8DD503}"/>
              </a:ext>
            </a:extLst>
          </p:cNvPr>
          <p:cNvCxnSpPr>
            <a:cxnSpLocks/>
          </p:cNvCxnSpPr>
          <p:nvPr/>
        </p:nvCxnSpPr>
        <p:spPr>
          <a:xfrm rot="16200000">
            <a:off x="4088394" y="3256820"/>
            <a:ext cx="1511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88880F-5974-4620-8669-5857517A2F9F}"/>
              </a:ext>
            </a:extLst>
          </p:cNvPr>
          <p:cNvCxnSpPr>
            <a:cxnSpLocks/>
          </p:cNvCxnSpPr>
          <p:nvPr/>
        </p:nvCxnSpPr>
        <p:spPr>
          <a:xfrm rot="5400000" flipV="1">
            <a:off x="7431072" y="3383611"/>
            <a:ext cx="1511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674D684-261E-46E1-B73F-6161FDF83513}"/>
              </a:ext>
            </a:extLst>
          </p:cNvPr>
          <p:cNvSpPr/>
          <p:nvPr/>
        </p:nvSpPr>
        <p:spPr>
          <a:xfrm>
            <a:off x="4993459" y="2744930"/>
            <a:ext cx="1306281" cy="116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570DE2-4B9E-496A-A064-EBC43855751F}"/>
              </a:ext>
            </a:extLst>
          </p:cNvPr>
          <p:cNvSpPr txBox="1"/>
          <p:nvPr/>
        </p:nvSpPr>
        <p:spPr>
          <a:xfrm>
            <a:off x="4946811" y="3553155"/>
            <a:ext cx="80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08867-AF19-4B4F-8C7B-503B32575514}"/>
              </a:ext>
            </a:extLst>
          </p:cNvPr>
          <p:cNvSpPr/>
          <p:nvPr/>
        </p:nvSpPr>
        <p:spPr>
          <a:xfrm>
            <a:off x="8289489" y="2744930"/>
            <a:ext cx="1306281" cy="116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D665F3-3ABB-4494-9F3C-4E9922AAF133}"/>
              </a:ext>
            </a:extLst>
          </p:cNvPr>
          <p:cNvSpPr txBox="1"/>
          <p:nvPr/>
        </p:nvSpPr>
        <p:spPr>
          <a:xfrm>
            <a:off x="8186851" y="2694485"/>
            <a:ext cx="80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2BC9F7-B216-4656-BEF8-7B46DCD570E6}"/>
              </a:ext>
            </a:extLst>
          </p:cNvPr>
          <p:cNvSpPr txBox="1"/>
          <p:nvPr/>
        </p:nvSpPr>
        <p:spPr>
          <a:xfrm>
            <a:off x="3965544" y="4354947"/>
            <a:ext cx="3074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for positive only, mimics cartesian.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printing top down, have to go from max Y to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812FF-6962-46A1-AD71-B11B3476B02E}"/>
              </a:ext>
            </a:extLst>
          </p:cNvPr>
          <p:cNvSpPr txBox="1"/>
          <p:nvPr/>
        </p:nvSpPr>
        <p:spPr>
          <a:xfrm>
            <a:off x="7888275" y="4354947"/>
            <a:ext cx="30744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for positive only, mimic’s screen space</a:t>
            </a:r>
          </a:p>
          <a:p>
            <a:endParaRPr lang="en-US" dirty="0"/>
          </a:p>
          <a:p>
            <a:r>
              <a:rPr lang="en-US" dirty="0"/>
              <a:t>Top down print would be</a:t>
            </a:r>
          </a:p>
          <a:p>
            <a:r>
              <a:rPr lang="en-US" dirty="0"/>
              <a:t>range(0,y)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C56B39-2922-43BD-922F-CE81C946C407}"/>
              </a:ext>
            </a:extLst>
          </p:cNvPr>
          <p:cNvSpPr/>
          <p:nvPr/>
        </p:nvSpPr>
        <p:spPr>
          <a:xfrm>
            <a:off x="848355" y="2768679"/>
            <a:ext cx="1306281" cy="116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F0F196-BAE4-4C3C-9BCE-06464CF8F4D7}"/>
              </a:ext>
            </a:extLst>
          </p:cNvPr>
          <p:cNvCxnSpPr/>
          <p:nvPr/>
        </p:nvCxnSpPr>
        <p:spPr>
          <a:xfrm>
            <a:off x="1463396" y="3412470"/>
            <a:ext cx="1511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BD1040-3F50-439F-B5D6-134625519678}"/>
              </a:ext>
            </a:extLst>
          </p:cNvPr>
          <p:cNvCxnSpPr>
            <a:cxnSpLocks/>
          </p:cNvCxnSpPr>
          <p:nvPr/>
        </p:nvCxnSpPr>
        <p:spPr>
          <a:xfrm rot="16200000">
            <a:off x="707618" y="2662311"/>
            <a:ext cx="1511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4C95A97-8F68-4E11-9D67-C13A4CB99F33}"/>
              </a:ext>
            </a:extLst>
          </p:cNvPr>
          <p:cNvSpPr txBox="1"/>
          <p:nvPr/>
        </p:nvSpPr>
        <p:spPr>
          <a:xfrm>
            <a:off x="1353771" y="3045948"/>
            <a:ext cx="80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2ED458-1AFB-471F-A2D0-ABB1B08CAD88}"/>
              </a:ext>
            </a:extLst>
          </p:cNvPr>
          <p:cNvSpPr txBox="1"/>
          <p:nvPr/>
        </p:nvSpPr>
        <p:spPr>
          <a:xfrm>
            <a:off x="447931" y="4354947"/>
            <a:ext cx="3074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for problems with +/-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to map the index from negative to positive</a:t>
            </a:r>
          </a:p>
        </p:txBody>
      </p:sp>
    </p:spTree>
    <p:extLst>
      <p:ext uri="{BB962C8B-B14F-4D97-AF65-F5344CB8AC3E}">
        <p14:creationId xmlns:p14="http://schemas.microsoft.com/office/powerpoint/2010/main" val="41990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B3F6F06-A72D-4442-A031-E1D2004CB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C34DC2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961BD-1AE8-4640-85A4-33818D68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094" y="750667"/>
            <a:ext cx="5602705" cy="2678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Scanning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8AFAEDA1-7BDB-4032-80D6-491ED7D82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965" y="2960076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6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9C0C-959B-4ED6-837A-53158B47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2F88-C1BA-4BA5-A6D8-12A86EE49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for a value, or pattern on a grid</a:t>
            </a:r>
          </a:p>
          <a:p>
            <a:r>
              <a:rPr lang="en-US" dirty="0"/>
              <a:t>Involves iterating over the grid</a:t>
            </a:r>
          </a:p>
          <a:p>
            <a:pPr lvl="1"/>
            <a:r>
              <a:rPr lang="en-US" dirty="0"/>
              <a:t>Testing one or more values against another value or pattern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0033D0-CCC7-46BC-9814-A84E84D77C27}"/>
              </a:ext>
            </a:extLst>
          </p:cNvPr>
          <p:cNvSpPr txBox="1"/>
          <p:nvPr/>
        </p:nvSpPr>
        <p:spPr>
          <a:xfrm>
            <a:off x="1030185" y="3987578"/>
            <a:ext cx="609797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FiraCode, Consolas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grid[x][y] == </a:t>
            </a:r>
            <a:r>
              <a:rPr lang="en-US" b="0" dirty="0">
                <a:solidFill>
                  <a:srgbClr val="CE9178"/>
                </a:solidFill>
                <a:effectLst/>
                <a:latin typeface="FiraCode, Consolas"/>
              </a:rPr>
              <a:t>"$"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FiraCode, Consolas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(</a:t>
            </a:r>
            <a:r>
              <a:rPr lang="en-US" b="0" dirty="0">
                <a:solidFill>
                  <a:srgbClr val="CE9178"/>
                </a:solidFill>
                <a:effectLst/>
                <a:latin typeface="FiraCode, Consolas"/>
              </a:rPr>
              <a:t>"Player found cash!"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A5044-0CB1-444C-8E11-02DDC75FB0B7}"/>
              </a:ext>
            </a:extLst>
          </p:cNvPr>
          <p:cNvSpPr txBox="1"/>
          <p:nvPr/>
        </p:nvSpPr>
        <p:spPr>
          <a:xfrm>
            <a:off x="1030185" y="5079889"/>
            <a:ext cx="609797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FiraCode, Consolas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grid[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][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 == </a:t>
            </a:r>
            <a:r>
              <a:rPr lang="en-US" b="0" dirty="0">
                <a:solidFill>
                  <a:srgbClr val="CE9178"/>
                </a:solidFill>
                <a:effectLst/>
                <a:latin typeface="FiraCode, Consolas"/>
              </a:rPr>
              <a:t>":"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FiraCode, Consolas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grid[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][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 == </a:t>
            </a:r>
            <a:r>
              <a:rPr lang="en-US" b="0" dirty="0">
                <a:solidFill>
                  <a:srgbClr val="CE9178"/>
                </a:solidFill>
                <a:effectLst/>
                <a:latin typeface="FiraCode, Consolas"/>
              </a:rPr>
              <a:t>")"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FiraCode, Consolas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(</a:t>
            </a:r>
            <a:r>
              <a:rPr lang="en-US" b="0" dirty="0">
                <a:solidFill>
                  <a:srgbClr val="CE9178"/>
                </a:solidFill>
                <a:effectLst/>
                <a:latin typeface="FiraCode, Consolas"/>
              </a:rPr>
              <a:t>"Smile!"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3958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606E5-ED11-486E-906D-9221A209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In Memory</a:t>
            </a:r>
          </a:p>
        </p:txBody>
      </p:sp>
      <p:pic>
        <p:nvPicPr>
          <p:cNvPr id="2050" name="Picture 2" descr="Row- and column-major order - Wikipedia">
            <a:extLst>
              <a:ext uri="{FF2B5EF4-FFF2-40B4-BE49-F238E27FC236}">
                <a16:creationId xmlns:a16="http://schemas.microsoft.com/office/drawing/2014/main" id="{22BB0CB3-A794-4005-A5FA-28E5C8866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4806" y="643234"/>
            <a:ext cx="4199907" cy="5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0EBDD6-C24D-4AC7-B924-9E20812C25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152640"/>
              </p:ext>
            </p:extLst>
          </p:nvPr>
        </p:nvGraphicFramePr>
        <p:xfrm>
          <a:off x="838201" y="2623381"/>
          <a:ext cx="3888528" cy="3553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026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515C-BACB-4255-8499-3EB33C48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tonight’s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677D1-EFAB-48D6-A86A-827ED9355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260782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Solutions will assume:</a:t>
            </a:r>
          </a:p>
          <a:p>
            <a:pPr lvl="1"/>
            <a:r>
              <a:rPr lang="en-US" dirty="0"/>
              <a:t>Upper, left is (0,0)</a:t>
            </a:r>
          </a:p>
          <a:p>
            <a:pPr lvl="1"/>
            <a:r>
              <a:rPr lang="en-US" dirty="0"/>
              <a:t>Iteration/Scanning will be top-to-bottom, left-to-right (book order)</a:t>
            </a:r>
          </a:p>
          <a:p>
            <a:pPr lvl="1"/>
            <a:r>
              <a:rPr lang="en-US" dirty="0"/>
              <a:t>2D array: grid[y][x]</a:t>
            </a:r>
          </a:p>
          <a:p>
            <a:pPr lvl="2"/>
            <a:r>
              <a:rPr lang="en-US" dirty="0"/>
              <a:t>Height of grid is then </a:t>
            </a:r>
            <a:r>
              <a:rPr lang="en-US" dirty="0" err="1"/>
              <a:t>len</a:t>
            </a:r>
            <a:r>
              <a:rPr lang="en-US" dirty="0"/>
              <a:t>(grid)</a:t>
            </a:r>
          </a:p>
          <a:p>
            <a:pPr lvl="2"/>
            <a:r>
              <a:rPr lang="en-US" dirty="0"/>
              <a:t>Width of grid is then </a:t>
            </a:r>
            <a:r>
              <a:rPr lang="en-US" dirty="0" err="1"/>
              <a:t>len</a:t>
            </a:r>
            <a:r>
              <a:rPr lang="en-US" dirty="0"/>
              <a:t>(grid[0])</a:t>
            </a:r>
          </a:p>
          <a:p>
            <a:pPr lvl="2"/>
            <a:r>
              <a:rPr lang="en-US" b="1" dirty="0"/>
              <a:t>Invariant</a:t>
            </a:r>
            <a:r>
              <a:rPr lang="en-US" dirty="0"/>
              <a:t>: All rows are the same length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CF9670-B491-4CC8-9095-363D40728ECC}"/>
              </a:ext>
            </a:extLst>
          </p:cNvPr>
          <p:cNvCxnSpPr>
            <a:cxnSpLocks/>
          </p:cNvCxnSpPr>
          <p:nvPr/>
        </p:nvCxnSpPr>
        <p:spPr>
          <a:xfrm>
            <a:off x="8317480" y="3918565"/>
            <a:ext cx="1511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1E0490-A077-481C-B8A3-4B2136FA67E4}"/>
              </a:ext>
            </a:extLst>
          </p:cNvPr>
          <p:cNvCxnSpPr>
            <a:cxnSpLocks/>
          </p:cNvCxnSpPr>
          <p:nvPr/>
        </p:nvCxnSpPr>
        <p:spPr>
          <a:xfrm rot="5400000" flipV="1">
            <a:off x="7561701" y="4689896"/>
            <a:ext cx="1511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02A326B-30C4-4B9A-B4CC-D9F33C95E957}"/>
              </a:ext>
            </a:extLst>
          </p:cNvPr>
          <p:cNvSpPr/>
          <p:nvPr/>
        </p:nvSpPr>
        <p:spPr>
          <a:xfrm>
            <a:off x="8420118" y="4051215"/>
            <a:ext cx="1306281" cy="116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BD60B-CA2E-4FAF-8327-182F45D2132C}"/>
              </a:ext>
            </a:extLst>
          </p:cNvPr>
          <p:cNvSpPr txBox="1"/>
          <p:nvPr/>
        </p:nvSpPr>
        <p:spPr>
          <a:xfrm>
            <a:off x="8328754" y="3996234"/>
            <a:ext cx="80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DE1C98-14B2-4DEF-A59F-2181403EA91B}"/>
              </a:ext>
            </a:extLst>
          </p:cNvPr>
          <p:cNvSpPr txBox="1"/>
          <p:nvPr/>
        </p:nvSpPr>
        <p:spPr>
          <a:xfrm>
            <a:off x="8018904" y="5664496"/>
            <a:ext cx="3074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down print would be</a:t>
            </a:r>
          </a:p>
          <a:p>
            <a:r>
              <a:rPr lang="en-US" dirty="0"/>
              <a:t>range(0,y)</a:t>
            </a:r>
          </a:p>
        </p:txBody>
      </p:sp>
    </p:spTree>
    <p:extLst>
      <p:ext uri="{BB962C8B-B14F-4D97-AF65-F5344CB8AC3E}">
        <p14:creationId xmlns:p14="http://schemas.microsoft.com/office/powerpoint/2010/main" val="392932918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C34DC2"/>
      </a:accent1>
      <a:accent2>
        <a:srgbClr val="813BB1"/>
      </a:accent2>
      <a:accent3>
        <a:srgbClr val="614DC3"/>
      </a:accent3>
      <a:accent4>
        <a:srgbClr val="3B57B1"/>
      </a:accent4>
      <a:accent5>
        <a:srgbClr val="4D9BC3"/>
      </a:accent5>
      <a:accent6>
        <a:srgbClr val="3BB1A9"/>
      </a:accent6>
      <a:hlink>
        <a:srgbClr val="3F7E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1713</Words>
  <Application>Microsoft Office PowerPoint</Application>
  <PresentationFormat>Widescreen</PresentationFormat>
  <Paragraphs>338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Century Gothic</vt:lpstr>
      <vt:lpstr>Consolas</vt:lpstr>
      <vt:lpstr>Elephant</vt:lpstr>
      <vt:lpstr>FiraCode, Consolas</vt:lpstr>
      <vt:lpstr>BrushVTI</vt:lpstr>
      <vt:lpstr>Python Problems</vt:lpstr>
      <vt:lpstr>Agenda</vt:lpstr>
      <vt:lpstr>What is a grid?</vt:lpstr>
      <vt:lpstr>Grids in Python</vt:lpstr>
      <vt:lpstr>Orientation</vt:lpstr>
      <vt:lpstr>Scanning</vt:lpstr>
      <vt:lpstr>Scanning</vt:lpstr>
      <vt:lpstr>In Memory</vt:lpstr>
      <vt:lpstr>For tonight’s solutions</vt:lpstr>
      <vt:lpstr>Problem #1</vt:lpstr>
      <vt:lpstr>Problem 1 – Cheat sheet</vt:lpstr>
      <vt:lpstr>Solution #1 – Brute Force</vt:lpstr>
      <vt:lpstr>Spreadsheets</vt:lpstr>
      <vt:lpstr>Spreadsheets</vt:lpstr>
      <vt:lpstr>Problem #2</vt:lpstr>
      <vt:lpstr>Problem 2 Cheat Sheet</vt:lpstr>
      <vt:lpstr>Things to think about</vt:lpstr>
      <vt:lpstr>Navigation</vt:lpstr>
      <vt:lpstr>Traversing a grid </vt:lpstr>
      <vt:lpstr>Solution #2 - scan</vt:lpstr>
      <vt:lpstr>Scanning in a star</vt:lpstr>
      <vt:lpstr>Reachability and Pathfinding</vt:lpstr>
      <vt:lpstr>Backtracking</vt:lpstr>
      <vt:lpstr>Bookkeeping</vt:lpstr>
      <vt:lpstr>Problem 3</vt:lpstr>
      <vt:lpstr>Pathfinding</vt:lpstr>
      <vt:lpstr>All Done!</vt:lpstr>
      <vt:lpstr>Problem 3 Cheat 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Problems</dc:title>
  <dc:creator>Andrew Reddish</dc:creator>
  <cp:lastModifiedBy>Andrew Reddish</cp:lastModifiedBy>
  <cp:revision>5</cp:revision>
  <dcterms:created xsi:type="dcterms:W3CDTF">2020-08-26T18:31:36Z</dcterms:created>
  <dcterms:modified xsi:type="dcterms:W3CDTF">2020-08-26T18:59:04Z</dcterms:modified>
</cp:coreProperties>
</file>