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73" r:id="rId3"/>
    <p:sldId id="267" r:id="rId4"/>
    <p:sldId id="257" r:id="rId5"/>
    <p:sldId id="265" r:id="rId6"/>
    <p:sldId id="266" r:id="rId7"/>
    <p:sldId id="280" r:id="rId8"/>
    <p:sldId id="283" r:id="rId9"/>
    <p:sldId id="279" r:id="rId10"/>
    <p:sldId id="259" r:id="rId11"/>
    <p:sldId id="275" r:id="rId12"/>
    <p:sldId id="260" r:id="rId13"/>
    <p:sldId id="261" r:id="rId14"/>
    <p:sldId id="264" r:id="rId15"/>
    <p:sldId id="282" r:id="rId16"/>
    <p:sldId id="263" r:id="rId17"/>
    <p:sldId id="269" r:id="rId18"/>
    <p:sldId id="276" r:id="rId19"/>
    <p:sldId id="286" r:id="rId20"/>
    <p:sldId id="270" r:id="rId21"/>
    <p:sldId id="281" r:id="rId22"/>
    <p:sldId id="258" r:id="rId23"/>
    <p:sldId id="262" r:id="rId24"/>
    <p:sldId id="268" r:id="rId25"/>
    <p:sldId id="272" r:id="rId26"/>
    <p:sldId id="278" r:id="rId27"/>
    <p:sldId id="277" r:id="rId28"/>
    <p:sldId id="287" r:id="rId29"/>
    <p:sldId id="271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Lists (2D Array)</a:t>
          </a:r>
          <a:endParaRPr lang="en-US" dirty="0"/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(1D Array)</a:t>
          </a:r>
          <a:endParaRPr lang="en-US" dirty="0"/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4838C109-A23A-46CD-B88E-EFE45D981240}">
      <dgm:prSet/>
      <dgm:spPr/>
      <dgm:t>
        <a:bodyPr/>
        <a:lstStyle/>
        <a:p>
          <a:pPr>
            <a:buNone/>
          </a:pPr>
          <a:r>
            <a:rPr lang="en-US" dirty="0"/>
            <a:t>grid =[ [ 1, 2], </a:t>
          </a:r>
        </a:p>
      </dgm:t>
    </dgm:pt>
    <dgm:pt modelId="{0A52D27D-00CB-40DE-BD75-07DDDC422EC6}" type="parTrans" cxnId="{12E43AF5-A0FD-4E9B-8A1B-AFE07CBFC7DF}">
      <dgm:prSet/>
      <dgm:spPr/>
      <dgm:t>
        <a:bodyPr/>
        <a:lstStyle/>
        <a:p>
          <a:endParaRPr lang="en-US"/>
        </a:p>
      </dgm:t>
    </dgm:pt>
    <dgm:pt modelId="{3BE20AF3-58C4-4A69-9C53-E122FC995001}" type="sibTrans" cxnId="{12E43AF5-A0FD-4E9B-8A1B-AFE07CBFC7DF}">
      <dgm:prSet/>
      <dgm:spPr/>
      <dgm:t>
        <a:bodyPr/>
        <a:lstStyle/>
        <a:p>
          <a:endParaRPr lang="en-US"/>
        </a:p>
      </dgm:t>
    </dgm:pt>
    <dgm:pt modelId="{4F4C450C-9D4D-44E8-9154-9E6E01665AE7}">
      <dgm:prSet/>
      <dgm:spPr/>
      <dgm:t>
        <a:bodyPr/>
        <a:lstStyle/>
        <a:p>
          <a:pPr>
            <a:buNone/>
          </a:pPr>
          <a:r>
            <a:rPr lang="en-US" dirty="0"/>
            <a:t>grid = [ 1, 2, </a:t>
          </a:r>
        </a:p>
      </dgm:t>
    </dgm:pt>
    <dgm:pt modelId="{57DB4DEA-CA9B-4A6C-9DAB-EBC5CFFC0BFB}" type="parTrans" cxnId="{35A787A8-280D-4851-8DA2-4D5CCCBF53DC}">
      <dgm:prSet/>
      <dgm:spPr/>
      <dgm:t>
        <a:bodyPr/>
        <a:lstStyle/>
        <a:p>
          <a:endParaRPr lang="en-US"/>
        </a:p>
      </dgm:t>
    </dgm:pt>
    <dgm:pt modelId="{897ABFB4-B25A-45AA-8C45-9031BED1B558}" type="sibTrans" cxnId="{35A787A8-280D-4851-8DA2-4D5CCCBF53DC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pPr>
            <a:buNone/>
          </a:pPr>
          <a:r>
            <a:rPr lang="en-US" i="0" dirty="0"/>
            <a:t>Logical Indexing:</a:t>
          </a:r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178B1D7D-C086-46C1-8C51-E0A9C908892F}">
      <dgm:prSet/>
      <dgm:spPr/>
      <dgm:t>
        <a:bodyPr/>
        <a:lstStyle/>
        <a:p>
          <a:pPr>
            <a:buNone/>
          </a:pPr>
          <a:r>
            <a:rPr lang="en-US" i="1" dirty="0"/>
            <a:t>    grid[(y * width) + x]</a:t>
          </a:r>
        </a:p>
      </dgm:t>
    </dgm:pt>
    <dgm:pt modelId="{8CC3A8F4-870E-4007-917B-E3BFB5E61297}" type="parTrans" cxnId="{639D1DCF-54B6-467E-B3A9-54C3D3FE2FC7}">
      <dgm:prSet/>
      <dgm:spPr/>
      <dgm:t>
        <a:bodyPr/>
        <a:lstStyle/>
        <a:p>
          <a:endParaRPr lang="en-US"/>
        </a:p>
      </dgm:t>
    </dgm:pt>
    <dgm:pt modelId="{ECEAE50E-A543-4BB6-87D6-BA8BEB56CE7C}" type="sibTrans" cxnId="{639D1DCF-54B6-467E-B3A9-54C3D3FE2FC7}">
      <dgm:prSet/>
      <dgm:spPr/>
      <dgm:t>
        <a:bodyPr/>
        <a:lstStyle/>
        <a:p>
          <a:endParaRPr lang="en-US"/>
        </a:p>
      </dgm:t>
    </dgm:pt>
    <dgm:pt modelId="{9D5010B5-83BA-4FBD-B8A6-AEA33112992D}">
      <dgm:prSet/>
      <dgm:spPr/>
      <dgm:t>
        <a:bodyPr/>
        <a:lstStyle/>
        <a:p>
          <a:pPr>
            <a:buNone/>
          </a:pPr>
          <a:r>
            <a:rPr lang="en-US" dirty="0"/>
            <a:t>            [ 3, 4 ] ]</a:t>
          </a:r>
        </a:p>
      </dgm:t>
    </dgm:pt>
    <dgm:pt modelId="{74E19CD5-A27C-40D6-8218-001049C1E689}" type="parTrans" cxnId="{4C3B0192-6F7A-4F91-B051-D68AAB23BB91}">
      <dgm:prSet/>
      <dgm:spPr/>
      <dgm:t>
        <a:bodyPr/>
        <a:lstStyle/>
        <a:p>
          <a:endParaRPr lang="en-US"/>
        </a:p>
      </dgm:t>
    </dgm:pt>
    <dgm:pt modelId="{C874B6F1-6F13-4BEB-948C-E8025CC5D5FF}" type="sibTrans" cxnId="{4C3B0192-6F7A-4F91-B051-D68AAB23BB91}">
      <dgm:prSet/>
      <dgm:spPr/>
      <dgm:t>
        <a:bodyPr/>
        <a:lstStyle/>
        <a:p>
          <a:endParaRPr lang="en-US"/>
        </a:p>
      </dgm:t>
    </dgm:pt>
    <dgm:pt modelId="{50B14583-84AA-4CF5-9FEF-468DF7D0EC98}">
      <dgm:prSet/>
      <dgm:spPr/>
      <dgm:t>
        <a:bodyPr/>
        <a:lstStyle/>
        <a:p>
          <a:pPr>
            <a:buNone/>
          </a:pPr>
          <a:r>
            <a:rPr lang="en-US" dirty="0"/>
            <a:t>             3, 4 ]</a:t>
          </a:r>
        </a:p>
      </dgm:t>
    </dgm:pt>
    <dgm:pt modelId="{AAC56059-0666-4783-B174-972AF2CEB740}" type="parTrans" cxnId="{3DEE0D62-6579-496B-8399-F7D0037706FE}">
      <dgm:prSet/>
      <dgm:spPr/>
      <dgm:t>
        <a:bodyPr/>
        <a:lstStyle/>
        <a:p>
          <a:endParaRPr lang="en-US"/>
        </a:p>
      </dgm:t>
    </dgm:pt>
    <dgm:pt modelId="{630D2F5C-CDDD-4C63-82B7-9DDBDDBF5450}" type="sibTrans" cxnId="{3DEE0D62-6579-496B-8399-F7D0037706FE}">
      <dgm:prSet/>
      <dgm:spPr/>
      <dgm:t>
        <a:bodyPr/>
        <a:lstStyle/>
        <a:p>
          <a:endParaRPr lang="en-US"/>
        </a:p>
      </dgm:t>
    </dgm:pt>
    <dgm:pt modelId="{6E936438-A7AF-426E-A4C4-D5CF3A007C42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DE8E2EC2-2230-47F5-A768-BDCAB812649B}" type="parTrans" cxnId="{153D792A-2AC9-4B6C-97A2-10BB806B9C03}">
      <dgm:prSet/>
      <dgm:spPr/>
      <dgm:t>
        <a:bodyPr/>
        <a:lstStyle/>
        <a:p>
          <a:endParaRPr lang="en-US"/>
        </a:p>
      </dgm:t>
    </dgm:pt>
    <dgm:pt modelId="{29988597-14FF-49E5-8E25-1DF9807D1CF5}" type="sibTrans" cxnId="{153D792A-2AC9-4B6C-97A2-10BB806B9C03}">
      <dgm:prSet/>
      <dgm:spPr/>
      <dgm:t>
        <a:bodyPr/>
        <a:lstStyle/>
        <a:p>
          <a:endParaRPr lang="en-US"/>
        </a:p>
      </dgm:t>
    </dgm:pt>
    <dgm:pt modelId="{F83CFBB8-DE0E-4140-ACBF-3CB70D34CE10}">
      <dgm:prSet/>
      <dgm:spPr/>
      <dgm:t>
        <a:bodyPr/>
        <a:lstStyle/>
        <a:p>
          <a:pPr>
            <a:buNone/>
          </a:pPr>
          <a:r>
            <a:rPr lang="en-US" dirty="0"/>
            <a:t>Direct indexing:</a:t>
          </a:r>
        </a:p>
      </dgm:t>
    </dgm:pt>
    <dgm:pt modelId="{6F88DF51-501F-4644-BA50-E927C145469C}" type="parTrans" cxnId="{29E9C9FD-1EED-4CA1-88FD-5096C57EEEBF}">
      <dgm:prSet/>
      <dgm:spPr/>
      <dgm:t>
        <a:bodyPr/>
        <a:lstStyle/>
        <a:p>
          <a:endParaRPr lang="en-US"/>
        </a:p>
      </dgm:t>
    </dgm:pt>
    <dgm:pt modelId="{99A36B38-3D2D-44FA-8D34-6F5D7D8C1271}" type="sibTrans" cxnId="{29E9C9FD-1EED-4CA1-88FD-5096C57EEEBF}">
      <dgm:prSet/>
      <dgm:spPr/>
      <dgm:t>
        <a:bodyPr/>
        <a:lstStyle/>
        <a:p>
          <a:endParaRPr lang="en-US"/>
        </a:p>
      </dgm:t>
    </dgm:pt>
    <dgm:pt modelId="{ED9EC953-3C04-4B00-BAFF-9CFE6E22085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85E943BB-435F-4780-92EC-DE172C00AECC}" type="parTrans" cxnId="{D40989A4-C9CF-47C2-9060-433068718E1D}">
      <dgm:prSet/>
      <dgm:spPr/>
      <dgm:t>
        <a:bodyPr/>
        <a:lstStyle/>
        <a:p>
          <a:endParaRPr lang="en-US"/>
        </a:p>
      </dgm:t>
    </dgm:pt>
    <dgm:pt modelId="{510B9FE7-08F3-41AD-BB80-06D4710688C5}" type="sibTrans" cxnId="{D40989A4-C9CF-47C2-9060-433068718E1D}">
      <dgm:prSet/>
      <dgm:spPr/>
      <dgm:t>
        <a:bodyPr/>
        <a:lstStyle/>
        <a:p>
          <a:endParaRPr lang="en-US"/>
        </a:p>
      </dgm:t>
    </dgm:pt>
    <dgm:pt modelId="{47D78463-8455-415F-9EFC-9ABA054E82C1}">
      <dgm:prSet/>
      <dgm:spPr/>
      <dgm:t>
        <a:bodyPr/>
        <a:lstStyle/>
        <a:p>
          <a:pPr>
            <a:buNone/>
          </a:pPr>
          <a:r>
            <a:rPr lang="en-US" dirty="0"/>
            <a:t>    grid[2][1]</a:t>
          </a:r>
        </a:p>
      </dgm:t>
    </dgm:pt>
    <dgm:pt modelId="{2D4365B1-CD0A-4748-96A4-2C3C4F1A90BB}" type="parTrans" cxnId="{68096ACC-8854-451F-B291-5FC2ED3E081A}">
      <dgm:prSet/>
      <dgm:spPr/>
      <dgm:t>
        <a:bodyPr/>
        <a:lstStyle/>
        <a:p>
          <a:endParaRPr lang="en-US"/>
        </a:p>
      </dgm:t>
    </dgm:pt>
    <dgm:pt modelId="{37352EC8-03B0-4D3E-BB58-10ABD5D0FF97}" type="sibTrans" cxnId="{68096ACC-8854-451F-B291-5FC2ED3E081A}">
      <dgm:prSet/>
      <dgm:spPr/>
      <dgm:t>
        <a:bodyPr/>
        <a:lstStyle/>
        <a:p>
          <a:endParaRPr lang="en-US"/>
        </a:p>
      </dgm:t>
    </dgm:pt>
    <dgm:pt modelId="{DA768543-BAA2-468E-9599-FEA6BA8E560E}" type="pres">
      <dgm:prSet presAssocID="{DF89BAEB-0580-44DE-A0F1-110FE58F435E}" presName="Name0" presStyleCnt="0">
        <dgm:presLayoutVars>
          <dgm:dir/>
          <dgm:animLvl val="lvl"/>
          <dgm:resizeHandles val="exact"/>
        </dgm:presLayoutVars>
      </dgm:prSet>
      <dgm:spPr/>
    </dgm:pt>
    <dgm:pt modelId="{01F916C2-84F7-45CE-9800-D8451ED92531}" type="pres">
      <dgm:prSet presAssocID="{4F8B97F6-FB9A-4B93-9341-C919933E09F9}" presName="composite" presStyleCnt="0"/>
      <dgm:spPr/>
    </dgm:pt>
    <dgm:pt modelId="{09E06EDA-3362-4832-9797-F9F029833C8F}" type="pres">
      <dgm:prSet presAssocID="{4F8B97F6-FB9A-4B93-9341-C919933E0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857C8C-F620-4452-B09F-0147DF962484}" type="pres">
      <dgm:prSet presAssocID="{4F8B97F6-FB9A-4B93-9341-C919933E09F9}" presName="desTx" presStyleLbl="alignAccFollowNode1" presStyleIdx="0" presStyleCnt="2">
        <dgm:presLayoutVars>
          <dgm:bulletEnabled val="1"/>
        </dgm:presLayoutVars>
      </dgm:prSet>
      <dgm:spPr/>
    </dgm:pt>
    <dgm:pt modelId="{FC5E6880-77AD-47B1-8E5A-F9DFEC5224F2}" type="pres">
      <dgm:prSet presAssocID="{B90FFD99-5D9D-41BE-BC6B-3D7971ACE879}" presName="space" presStyleCnt="0"/>
      <dgm:spPr/>
    </dgm:pt>
    <dgm:pt modelId="{E63E3466-0E2F-4286-BC8D-CA041E7C120D}" type="pres">
      <dgm:prSet presAssocID="{A20EAA15-418E-40ED-B9A8-A1ADD8CA8CD9}" presName="composite" presStyleCnt="0"/>
      <dgm:spPr/>
    </dgm:pt>
    <dgm:pt modelId="{7D04BCB3-B42C-44E1-B69B-1628C3B65EF8}" type="pres">
      <dgm:prSet presAssocID="{A20EAA15-418E-40ED-B9A8-A1ADD8CA8C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CF3476-8536-4AB1-9E91-665D3DE7DF71}" type="pres">
      <dgm:prSet presAssocID="{A20EAA15-418E-40ED-B9A8-A1ADD8CA8CD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621D0E-01F8-40D2-BE59-F8F9D37ED3E9}" type="presOf" srcId="{0B9AA755-BD00-4058-8591-5C1ABD74B8D1}" destId="{47CF3476-8536-4AB1-9E91-665D3DE7DF71}" srcOrd="0" destOrd="3" presId="urn:microsoft.com/office/officeart/2005/8/layout/hList1"/>
    <dgm:cxn modelId="{153D792A-2AC9-4B6C-97A2-10BB806B9C03}" srcId="{A20EAA15-418E-40ED-B9A8-A1ADD8CA8CD9}" destId="{6E936438-A7AF-426E-A4C4-D5CF3A007C42}" srcOrd="2" destOrd="0" parTransId="{DE8E2EC2-2230-47F5-A768-BDCAB812649B}" sibTransId="{29988597-14FF-49E5-8E25-1DF9807D1CF5}"/>
    <dgm:cxn modelId="{76775C35-8958-4D58-9536-AD81E5C44407}" type="presOf" srcId="{178B1D7D-C086-46C1-8C51-E0A9C908892F}" destId="{47CF3476-8536-4AB1-9E91-665D3DE7DF71}" srcOrd="0" destOrd="4" presId="urn:microsoft.com/office/officeart/2005/8/layout/hList1"/>
    <dgm:cxn modelId="{4E19055D-3B7C-47EB-9B63-F5840B24C75B}" type="presOf" srcId="{4F4C450C-9D4D-44E8-9154-9E6E01665AE7}" destId="{47CF3476-8536-4AB1-9E91-665D3DE7DF71}" srcOrd="0" destOrd="0" presId="urn:microsoft.com/office/officeart/2005/8/layout/hList1"/>
    <dgm:cxn modelId="{5328AD5F-00A5-4F11-BE76-4734968BB623}" type="presOf" srcId="{DF89BAEB-0580-44DE-A0F1-110FE58F435E}" destId="{DA768543-BAA2-468E-9599-FEA6BA8E560E}" srcOrd="0" destOrd="0" presId="urn:microsoft.com/office/officeart/2005/8/layout/hList1"/>
    <dgm:cxn modelId="{3DEE0D62-6579-496B-8399-F7D0037706FE}" srcId="{A20EAA15-418E-40ED-B9A8-A1ADD8CA8CD9}" destId="{50B14583-84AA-4CF5-9FEF-468DF7D0EC98}" srcOrd="1" destOrd="0" parTransId="{AAC56059-0666-4783-B174-972AF2CEB740}" sibTransId="{630D2F5C-CDDD-4C63-82B7-9DDBDDBF5450}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4619B055-26B1-4DB3-AB3B-878FC071C6A3}" type="presOf" srcId="{9D5010B5-83BA-4FBD-B8A6-AEA33112992D}" destId="{DA857C8C-F620-4452-B09F-0147DF962484}" srcOrd="0" destOrd="1" presId="urn:microsoft.com/office/officeart/2005/8/layout/hList1"/>
    <dgm:cxn modelId="{38FFA356-87E0-4735-AC64-A0287C938D48}" type="presOf" srcId="{A20EAA15-418E-40ED-B9A8-A1ADD8CA8CD9}" destId="{7D04BCB3-B42C-44E1-B69B-1628C3B65EF8}" srcOrd="0" destOrd="0" presId="urn:microsoft.com/office/officeart/2005/8/layout/hList1"/>
    <dgm:cxn modelId="{E8EA437E-2EF8-47EE-8C65-A9644257969E}" type="presOf" srcId="{50B14583-84AA-4CF5-9FEF-468DF7D0EC98}" destId="{47CF3476-8536-4AB1-9E91-665D3DE7DF71}" srcOrd="0" destOrd="1" presId="urn:microsoft.com/office/officeart/2005/8/layout/hList1"/>
    <dgm:cxn modelId="{22DC6291-6E57-4FC5-B095-3B6785C89067}" type="presOf" srcId="{4F8B97F6-FB9A-4B93-9341-C919933E09F9}" destId="{09E06EDA-3362-4832-9797-F9F029833C8F}" srcOrd="0" destOrd="0" presId="urn:microsoft.com/office/officeart/2005/8/layout/hList1"/>
    <dgm:cxn modelId="{4C3B0192-6F7A-4F91-B051-D68AAB23BB91}" srcId="{4F8B97F6-FB9A-4B93-9341-C919933E09F9}" destId="{9D5010B5-83BA-4FBD-B8A6-AEA33112992D}" srcOrd="1" destOrd="0" parTransId="{74E19CD5-A27C-40D6-8218-001049C1E689}" sibTransId="{C874B6F1-6F13-4BEB-948C-E8025CC5D5FF}"/>
    <dgm:cxn modelId="{D40989A4-C9CF-47C2-9060-433068718E1D}" srcId="{4F8B97F6-FB9A-4B93-9341-C919933E09F9}" destId="{ED9EC953-3C04-4B00-BAFF-9CFE6E22085B}" srcOrd="2" destOrd="0" parTransId="{85E943BB-435F-4780-92EC-DE172C00AECC}" sibTransId="{510B9FE7-08F3-41AD-BB80-06D4710688C5}"/>
    <dgm:cxn modelId="{35A787A8-280D-4851-8DA2-4D5CCCBF53DC}" srcId="{A20EAA15-418E-40ED-B9A8-A1ADD8CA8CD9}" destId="{4F4C450C-9D4D-44E8-9154-9E6E01665AE7}" srcOrd="0" destOrd="0" parTransId="{57DB4DEA-CA9B-4A6C-9DAB-EBC5CFFC0BFB}" sibTransId="{897ABFB4-B25A-45AA-8C45-9031BED1B558}"/>
    <dgm:cxn modelId="{1788B5B4-B8BC-46CD-92C5-A668D3C7950C}" srcId="{A20EAA15-418E-40ED-B9A8-A1ADD8CA8CD9}" destId="{0B9AA755-BD00-4058-8591-5C1ABD74B8D1}" srcOrd="3" destOrd="0" parTransId="{A5A205FB-EBA3-4857-BE47-C40994D674F8}" sibTransId="{DC3FA2B5-435E-4E4D-9030-47BBACBE5E80}"/>
    <dgm:cxn modelId="{A639D9C5-007E-49AD-973A-3205D2F02B29}" type="presOf" srcId="{47D78463-8455-415F-9EFC-9ABA054E82C1}" destId="{DA857C8C-F620-4452-B09F-0147DF962484}" srcOrd="0" destOrd="4" presId="urn:microsoft.com/office/officeart/2005/8/layout/hList1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107F7AC7-9502-4899-8E1D-4333040CF51C}" type="presOf" srcId="{ED9EC953-3C04-4B00-BAFF-9CFE6E22085B}" destId="{DA857C8C-F620-4452-B09F-0147DF962484}" srcOrd="0" destOrd="2" presId="urn:microsoft.com/office/officeart/2005/8/layout/hList1"/>
    <dgm:cxn modelId="{406540CA-22DC-4927-B05A-B07EC45C2512}" type="presOf" srcId="{4838C109-A23A-46CD-B88E-EFE45D981240}" destId="{DA857C8C-F620-4452-B09F-0147DF962484}" srcOrd="0" destOrd="0" presId="urn:microsoft.com/office/officeart/2005/8/layout/hList1"/>
    <dgm:cxn modelId="{68096ACC-8854-451F-B291-5FC2ED3E081A}" srcId="{4F8B97F6-FB9A-4B93-9341-C919933E09F9}" destId="{47D78463-8455-415F-9EFC-9ABA054E82C1}" srcOrd="4" destOrd="0" parTransId="{2D4365B1-CD0A-4748-96A4-2C3C4F1A90BB}" sibTransId="{37352EC8-03B0-4D3E-BB58-10ABD5D0FF97}"/>
    <dgm:cxn modelId="{639D1DCF-54B6-467E-B3A9-54C3D3FE2FC7}" srcId="{A20EAA15-418E-40ED-B9A8-A1ADD8CA8CD9}" destId="{178B1D7D-C086-46C1-8C51-E0A9C908892F}" srcOrd="4" destOrd="0" parTransId="{8CC3A8F4-870E-4007-917B-E3BFB5E61297}" sibTransId="{ECEAE50E-A543-4BB6-87D6-BA8BEB56CE7C}"/>
    <dgm:cxn modelId="{C9C19DCF-F646-4D73-ADA4-FCD30BD7954A}" type="presOf" srcId="{6E936438-A7AF-426E-A4C4-D5CF3A007C42}" destId="{47CF3476-8536-4AB1-9E91-665D3DE7DF71}" srcOrd="0" destOrd="2" presId="urn:microsoft.com/office/officeart/2005/8/layout/hList1"/>
    <dgm:cxn modelId="{F5D5EFE2-997A-458E-BE25-2ADD808AACDD}" type="presOf" srcId="{F83CFBB8-DE0E-4140-ACBF-3CB70D34CE10}" destId="{DA857C8C-F620-4452-B09F-0147DF962484}" srcOrd="0" destOrd="3" presId="urn:microsoft.com/office/officeart/2005/8/layout/hList1"/>
    <dgm:cxn modelId="{12E43AF5-A0FD-4E9B-8A1B-AFE07CBFC7DF}" srcId="{4F8B97F6-FB9A-4B93-9341-C919933E09F9}" destId="{4838C109-A23A-46CD-B88E-EFE45D981240}" srcOrd="0" destOrd="0" parTransId="{0A52D27D-00CB-40DE-BD75-07DDDC422EC6}" sibTransId="{3BE20AF3-58C4-4A69-9C53-E122FC995001}"/>
    <dgm:cxn modelId="{29E9C9FD-1EED-4CA1-88FD-5096C57EEEBF}" srcId="{4F8B97F6-FB9A-4B93-9341-C919933E09F9}" destId="{F83CFBB8-DE0E-4140-ACBF-3CB70D34CE10}" srcOrd="3" destOrd="0" parTransId="{6F88DF51-501F-4644-BA50-E927C145469C}" sibTransId="{99A36B38-3D2D-44FA-8D34-6F5D7D8C1271}"/>
    <dgm:cxn modelId="{B6B955AA-56A5-4794-A5D8-70EDDA939921}" type="presParOf" srcId="{DA768543-BAA2-468E-9599-FEA6BA8E560E}" destId="{01F916C2-84F7-45CE-9800-D8451ED92531}" srcOrd="0" destOrd="0" presId="urn:microsoft.com/office/officeart/2005/8/layout/hList1"/>
    <dgm:cxn modelId="{05C89503-A75B-4C17-A4DF-48244E7F8A6C}" type="presParOf" srcId="{01F916C2-84F7-45CE-9800-D8451ED92531}" destId="{09E06EDA-3362-4832-9797-F9F029833C8F}" srcOrd="0" destOrd="0" presId="urn:microsoft.com/office/officeart/2005/8/layout/hList1"/>
    <dgm:cxn modelId="{45334142-CC82-490B-B903-8A3413663148}" type="presParOf" srcId="{01F916C2-84F7-45CE-9800-D8451ED92531}" destId="{DA857C8C-F620-4452-B09F-0147DF962484}" srcOrd="1" destOrd="0" presId="urn:microsoft.com/office/officeart/2005/8/layout/hList1"/>
    <dgm:cxn modelId="{DB61BDFE-ED6C-4A6E-9034-A17BFF42112A}" type="presParOf" srcId="{DA768543-BAA2-468E-9599-FEA6BA8E560E}" destId="{FC5E6880-77AD-47B1-8E5A-F9DFEC5224F2}" srcOrd="1" destOrd="0" presId="urn:microsoft.com/office/officeart/2005/8/layout/hList1"/>
    <dgm:cxn modelId="{5A8B582E-8711-4C1F-BE5D-10633269DCC5}" type="presParOf" srcId="{DA768543-BAA2-468E-9599-FEA6BA8E560E}" destId="{E63E3466-0E2F-4286-BC8D-CA041E7C120D}" srcOrd="2" destOrd="0" presId="urn:microsoft.com/office/officeart/2005/8/layout/hList1"/>
    <dgm:cxn modelId="{498C7DB8-F903-4F64-9E09-A90CB38461B1}" type="presParOf" srcId="{E63E3466-0E2F-4286-BC8D-CA041E7C120D}" destId="{7D04BCB3-B42C-44E1-B69B-1628C3B65EF8}" srcOrd="0" destOrd="0" presId="urn:microsoft.com/office/officeart/2005/8/layout/hList1"/>
    <dgm:cxn modelId="{540C84F8-638C-4EA4-AEAF-1070C67FFE5A}" type="presParOf" srcId="{E63E3466-0E2F-4286-BC8D-CA041E7C120D}" destId="{47CF3476-8536-4AB1-9E91-665D3DE7D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r>
            <a:rPr lang="en-US" dirty="0"/>
            <a:t>Row-major</a:t>
          </a:r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r>
            <a:rPr lang="en-US" dirty="0"/>
            <a:t>Column-major</a:t>
          </a:r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r>
            <a:rPr lang="en-US" dirty="0"/>
            <a:t>FORTRAN, </a:t>
          </a:r>
          <a:r>
            <a:rPr lang="en-US" dirty="0" err="1"/>
            <a:t>MatLab</a:t>
          </a:r>
          <a:r>
            <a:rPr lang="en-US" dirty="0"/>
            <a:t>, …</a:t>
          </a:r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16BC27E1-7F2E-4175-BB05-1140B7AE2C30}">
      <dgm:prSet/>
      <dgm:spPr/>
      <dgm:t>
        <a:bodyPr/>
        <a:lstStyle/>
        <a:p>
          <a:r>
            <a:rPr lang="en-US" dirty="0"/>
            <a:t>Row Major</a:t>
          </a:r>
        </a:p>
      </dgm:t>
    </dgm:pt>
    <dgm:pt modelId="{6356292C-9FCB-4526-A4F3-E44ACD5E6F0A}" type="parTrans" cxnId="{543B3654-8D58-4D45-BAAD-4DF0FBE0F8D9}">
      <dgm:prSet/>
      <dgm:spPr/>
      <dgm:t>
        <a:bodyPr/>
        <a:lstStyle/>
        <a:p>
          <a:endParaRPr lang="en-US"/>
        </a:p>
      </dgm:t>
    </dgm:pt>
    <dgm:pt modelId="{7F81A6B9-3B71-47E4-804E-3F8257BD0152}" type="sibTrans" cxnId="{543B3654-8D58-4D45-BAAD-4DF0FBE0F8D9}">
      <dgm:prSet/>
      <dgm:spPr/>
      <dgm:t>
        <a:bodyPr/>
        <a:lstStyle/>
        <a:p>
          <a:endParaRPr lang="en-US"/>
        </a:p>
      </dgm:t>
    </dgm:pt>
    <dgm:pt modelId="{B51FE303-2EFF-4F38-B1DA-2ECF35C419D5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66C9B7C7-1369-4D40-A48D-4BFFED87C097}" type="parTrans" cxnId="{B955137C-413C-40B8-A02B-35C8323DAB74}">
      <dgm:prSet/>
      <dgm:spPr/>
      <dgm:t>
        <a:bodyPr/>
        <a:lstStyle/>
        <a:p>
          <a:endParaRPr lang="en-US"/>
        </a:p>
      </dgm:t>
    </dgm:pt>
    <dgm:pt modelId="{DE8BDB9D-867B-4333-BCD7-AD5AEF20909F}" type="sibTrans" cxnId="{B955137C-413C-40B8-A02B-35C8323DAB74}">
      <dgm:prSet/>
      <dgm:spPr/>
      <dgm:t>
        <a:bodyPr/>
        <a:lstStyle/>
        <a:p>
          <a:endParaRPr lang="en-US"/>
        </a:p>
      </dgm:t>
    </dgm:pt>
    <dgm:pt modelId="{0CA5846B-6876-4E75-9A4A-1E3F456ABD32}">
      <dgm:prSet/>
      <dgm:spPr/>
      <dgm:t>
        <a:bodyPr/>
        <a:lstStyle/>
        <a:p>
          <a:r>
            <a:rPr lang="en-US" dirty="0"/>
            <a:t>Python stores arrays this way as do many languages C/C++, C#, Java,…</a:t>
          </a:r>
        </a:p>
      </dgm:t>
    </dgm:pt>
    <dgm:pt modelId="{853F263D-F8AA-43BA-8B37-FDF067DD72AF}" type="parTrans" cxnId="{AC2B28C9-D0C8-4581-986D-93ECDD533D65}">
      <dgm:prSet/>
      <dgm:spPr/>
      <dgm:t>
        <a:bodyPr/>
        <a:lstStyle/>
        <a:p>
          <a:endParaRPr lang="en-US"/>
        </a:p>
      </dgm:t>
    </dgm:pt>
    <dgm:pt modelId="{A5CE7739-6059-4079-AD37-B03DCDC4BEBF}" type="sibTrans" cxnId="{AC2B28C9-D0C8-4581-986D-93ECDD533D65}">
      <dgm:prSet/>
      <dgm:spPr/>
      <dgm:t>
        <a:bodyPr/>
        <a:lstStyle/>
        <a:p>
          <a:endParaRPr lang="en-US"/>
        </a:p>
      </dgm:t>
    </dgm:pt>
    <dgm:pt modelId="{39EBA55E-95AD-4BB3-88DF-2A8D8B63D08A}">
      <dgm:prSet/>
      <dgm:spPr/>
      <dgm:t>
        <a:bodyPr/>
        <a:lstStyle/>
        <a:p>
          <a:pPr>
            <a:buFontTx/>
            <a:buNone/>
          </a:pPr>
          <a:r>
            <a:rPr lang="en-US" dirty="0"/>
            <a:t>for y in range(height):</a:t>
          </a:r>
        </a:p>
      </dgm:t>
    </dgm:pt>
    <dgm:pt modelId="{DC109093-8C43-43A0-9012-2F1F4E8328EA}" type="parTrans" cxnId="{03B12562-F582-4E10-B9EB-E3544CEBAE9A}">
      <dgm:prSet/>
      <dgm:spPr/>
      <dgm:t>
        <a:bodyPr/>
        <a:lstStyle/>
        <a:p>
          <a:endParaRPr lang="en-US"/>
        </a:p>
      </dgm:t>
    </dgm:pt>
    <dgm:pt modelId="{7C16E023-0427-47EB-A236-9AC0000A4B68}" type="sibTrans" cxnId="{03B12562-F582-4E10-B9EB-E3544CEBAE9A}">
      <dgm:prSet/>
      <dgm:spPr/>
      <dgm:t>
        <a:bodyPr/>
        <a:lstStyle/>
        <a:p>
          <a:endParaRPr lang="en-US"/>
        </a:p>
      </dgm:t>
    </dgm:pt>
    <dgm:pt modelId="{F682BF06-A0CF-4410-A446-D6FDD069C420}">
      <dgm:prSet/>
      <dgm:spPr/>
      <dgm:t>
        <a:bodyPr/>
        <a:lstStyle/>
        <a:p>
          <a:r>
            <a:rPr lang="en-US" dirty="0"/>
            <a:t>Col Major</a:t>
          </a:r>
        </a:p>
      </dgm:t>
    </dgm:pt>
    <dgm:pt modelId="{765F7FF2-7E94-4545-A8C7-5BA08A6FC7B2}" type="parTrans" cxnId="{1D925812-158B-46F9-AE6D-2092E9D297DD}">
      <dgm:prSet/>
      <dgm:spPr/>
      <dgm:t>
        <a:bodyPr/>
        <a:lstStyle/>
        <a:p>
          <a:endParaRPr lang="en-US"/>
        </a:p>
      </dgm:t>
    </dgm:pt>
    <dgm:pt modelId="{D1B7490A-CD13-43CC-B72D-B0335D2739B0}" type="sibTrans" cxnId="{1D925812-158B-46F9-AE6D-2092E9D297DD}">
      <dgm:prSet/>
      <dgm:spPr/>
      <dgm:t>
        <a:bodyPr/>
        <a:lstStyle/>
        <a:p>
          <a:endParaRPr lang="en-US"/>
        </a:p>
      </dgm:t>
    </dgm:pt>
    <dgm:pt modelId="{3A05C38D-4D17-48F1-B8F0-24E722450FAE}">
      <dgm:prSet/>
      <dgm:spPr/>
      <dgm:t>
        <a:bodyPr/>
        <a:lstStyle/>
        <a:p>
          <a:endParaRPr lang="en-US" dirty="0"/>
        </a:p>
      </dgm:t>
    </dgm:pt>
    <dgm:pt modelId="{DCC4166A-C061-4B0D-B744-F2B54FAE724D}" type="parTrans" cxnId="{017D248E-38AA-4A66-93E5-4ACDFEFB77C6}">
      <dgm:prSet/>
      <dgm:spPr/>
      <dgm:t>
        <a:bodyPr/>
        <a:lstStyle/>
        <a:p>
          <a:endParaRPr lang="en-US"/>
        </a:p>
      </dgm:t>
    </dgm:pt>
    <dgm:pt modelId="{DD275FD5-31A8-4ACC-9EC9-296C914A887D}" type="sibTrans" cxnId="{017D248E-38AA-4A66-93E5-4ACDFEFB77C6}">
      <dgm:prSet/>
      <dgm:spPr/>
      <dgm:t>
        <a:bodyPr/>
        <a:lstStyle/>
        <a:p>
          <a:endParaRPr lang="en-US"/>
        </a:p>
      </dgm:t>
    </dgm:pt>
    <dgm:pt modelId="{939AB054-F32F-44AE-B621-D22D527A2E14}">
      <dgm:prSet/>
      <dgm:spPr/>
      <dgm:t>
        <a:bodyPr/>
        <a:lstStyle/>
        <a:p>
          <a:r>
            <a:rPr lang="en-US" dirty="0"/>
            <a:t>Iterating</a:t>
          </a:r>
        </a:p>
      </dgm:t>
    </dgm:pt>
    <dgm:pt modelId="{801AD91D-2A2D-49F0-969D-8C8E026CE1C0}" type="parTrans" cxnId="{7DDD91D1-8343-46A8-BC55-70B79CA99A8C}">
      <dgm:prSet/>
      <dgm:spPr/>
      <dgm:t>
        <a:bodyPr/>
        <a:lstStyle/>
        <a:p>
          <a:endParaRPr lang="en-US"/>
        </a:p>
      </dgm:t>
    </dgm:pt>
    <dgm:pt modelId="{8E6E2BFC-B86E-449F-A630-FFBC154EABD8}" type="sibTrans" cxnId="{7DDD91D1-8343-46A8-BC55-70B79CA99A8C}">
      <dgm:prSet/>
      <dgm:spPr/>
      <dgm:t>
        <a:bodyPr/>
        <a:lstStyle/>
        <a:p>
          <a:endParaRPr lang="en-US"/>
        </a:p>
      </dgm:t>
    </dgm:pt>
    <dgm:pt modelId="{91A43C4F-4DBB-4B7D-B99E-D569D46F2906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B629B3D5-2839-44FC-B21B-A74ADB9FF124}" type="parTrans" cxnId="{E7B0376C-D757-42A7-A2B5-33C2CC9E004C}">
      <dgm:prSet/>
      <dgm:spPr/>
      <dgm:t>
        <a:bodyPr/>
        <a:lstStyle/>
        <a:p>
          <a:endParaRPr lang="en-US"/>
        </a:p>
      </dgm:t>
    </dgm:pt>
    <dgm:pt modelId="{B4E34CE4-0F6F-4825-ACCD-0F9F4BE7B02C}" type="sibTrans" cxnId="{E7B0376C-D757-42A7-A2B5-33C2CC9E004C}">
      <dgm:prSet/>
      <dgm:spPr/>
      <dgm:t>
        <a:bodyPr/>
        <a:lstStyle/>
        <a:p>
          <a:endParaRPr lang="en-US"/>
        </a:p>
      </dgm:t>
    </dgm:pt>
    <dgm:pt modelId="{37EABD90-8447-4CC7-88B0-0A249188367C}">
      <dgm:prSet/>
      <dgm:spPr/>
      <dgm:t>
        <a:bodyPr/>
        <a:lstStyle/>
        <a:p>
          <a:r>
            <a:rPr lang="en-US" dirty="0"/>
            <a:t>for y in range(height):</a:t>
          </a:r>
        </a:p>
      </dgm:t>
    </dgm:pt>
    <dgm:pt modelId="{60F3873F-478E-40B4-868A-C46BC97794FC}" type="parTrans" cxnId="{D49E0B12-4B7C-408A-83DE-983F7E87C431}">
      <dgm:prSet/>
      <dgm:spPr/>
      <dgm:t>
        <a:bodyPr/>
        <a:lstStyle/>
        <a:p>
          <a:endParaRPr lang="en-US"/>
        </a:p>
      </dgm:t>
    </dgm:pt>
    <dgm:pt modelId="{FE4F414F-2BFB-4981-A7CA-47E19E1B151C}" type="sibTrans" cxnId="{D49E0B12-4B7C-408A-83DE-983F7E87C431}">
      <dgm:prSet/>
      <dgm:spPr/>
      <dgm:t>
        <a:bodyPr/>
        <a:lstStyle/>
        <a:p>
          <a:endParaRPr lang="en-US"/>
        </a:p>
      </dgm:t>
    </dgm:pt>
    <dgm:pt modelId="{7BBFF3EA-9E4D-4F15-B5DC-FC9E6F8B98CD}" type="pres">
      <dgm:prSet presAssocID="{DF89BAEB-0580-44DE-A0F1-110FE58F435E}" presName="linear" presStyleCnt="0">
        <dgm:presLayoutVars>
          <dgm:dir/>
          <dgm:animLvl val="lvl"/>
          <dgm:resizeHandles val="exact"/>
        </dgm:presLayoutVars>
      </dgm:prSet>
      <dgm:spPr/>
    </dgm:pt>
    <dgm:pt modelId="{3FB0426F-AF48-4830-B893-F3EC76C0CE49}" type="pres">
      <dgm:prSet presAssocID="{4F8B97F6-FB9A-4B93-9341-C919933E09F9}" presName="parentLin" presStyleCnt="0"/>
      <dgm:spPr/>
    </dgm:pt>
    <dgm:pt modelId="{866E6A24-5EF2-46B9-8220-1A7AC3DD6B74}" type="pres">
      <dgm:prSet presAssocID="{4F8B97F6-FB9A-4B93-9341-C919933E09F9}" presName="parentLeftMargin" presStyleLbl="node1" presStyleIdx="0" presStyleCnt="3"/>
      <dgm:spPr/>
    </dgm:pt>
    <dgm:pt modelId="{8E273A71-5EF2-4EE4-B86A-F4842A255E5B}" type="pres">
      <dgm:prSet presAssocID="{4F8B97F6-FB9A-4B93-9341-C919933E0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29EDB1-FAB5-4F04-BB7C-CB8BA905ABAB}" type="pres">
      <dgm:prSet presAssocID="{4F8B97F6-FB9A-4B93-9341-C919933E09F9}" presName="negativeSpace" presStyleCnt="0"/>
      <dgm:spPr/>
    </dgm:pt>
    <dgm:pt modelId="{864A9012-0535-4300-9BB8-6D91A1A4802C}" type="pres">
      <dgm:prSet presAssocID="{4F8B97F6-FB9A-4B93-9341-C919933E09F9}" presName="childText" presStyleLbl="conFgAcc1" presStyleIdx="0" presStyleCnt="3">
        <dgm:presLayoutVars>
          <dgm:bulletEnabled val="1"/>
        </dgm:presLayoutVars>
      </dgm:prSet>
      <dgm:spPr/>
    </dgm:pt>
    <dgm:pt modelId="{41E946C8-BAB7-4C64-B777-F797E2D0416A}" type="pres">
      <dgm:prSet presAssocID="{B90FFD99-5D9D-41BE-BC6B-3D7971ACE879}" presName="spaceBetweenRectangles" presStyleCnt="0"/>
      <dgm:spPr/>
    </dgm:pt>
    <dgm:pt modelId="{6B8615FE-3DFE-4E17-A4D1-770791575808}" type="pres">
      <dgm:prSet presAssocID="{A20EAA15-418E-40ED-B9A8-A1ADD8CA8CD9}" presName="parentLin" presStyleCnt="0"/>
      <dgm:spPr/>
    </dgm:pt>
    <dgm:pt modelId="{DB527765-44FA-439F-94E9-FEC7D3F0C31E}" type="pres">
      <dgm:prSet presAssocID="{A20EAA15-418E-40ED-B9A8-A1ADD8CA8CD9}" presName="parentLeftMargin" presStyleLbl="node1" presStyleIdx="0" presStyleCnt="3"/>
      <dgm:spPr/>
    </dgm:pt>
    <dgm:pt modelId="{D74470B9-7FFB-4A7B-8697-61186F797300}" type="pres">
      <dgm:prSet presAssocID="{A20EAA15-418E-40ED-B9A8-A1ADD8CA8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B9D8C7-131E-4500-B72C-D95FF97AB658}" type="pres">
      <dgm:prSet presAssocID="{A20EAA15-418E-40ED-B9A8-A1ADD8CA8CD9}" presName="negativeSpace" presStyleCnt="0"/>
      <dgm:spPr/>
    </dgm:pt>
    <dgm:pt modelId="{F4F7DEAF-B58B-4DDB-9D6B-4CB1D6829BF6}" type="pres">
      <dgm:prSet presAssocID="{A20EAA15-418E-40ED-B9A8-A1ADD8CA8CD9}" presName="childText" presStyleLbl="conFgAcc1" presStyleIdx="1" presStyleCnt="3">
        <dgm:presLayoutVars>
          <dgm:bulletEnabled val="1"/>
        </dgm:presLayoutVars>
      </dgm:prSet>
      <dgm:spPr/>
    </dgm:pt>
    <dgm:pt modelId="{A32DF838-BEED-4442-A077-BCC0F10FC62C}" type="pres">
      <dgm:prSet presAssocID="{37E97DE0-D933-40E6-AA68-F6B1C36EF73D}" presName="spaceBetweenRectangles" presStyleCnt="0"/>
      <dgm:spPr/>
    </dgm:pt>
    <dgm:pt modelId="{BEFDED44-AEBB-4DDA-87FB-D22E13A75AA3}" type="pres">
      <dgm:prSet presAssocID="{939AB054-F32F-44AE-B621-D22D527A2E14}" presName="parentLin" presStyleCnt="0"/>
      <dgm:spPr/>
    </dgm:pt>
    <dgm:pt modelId="{9DC4FB1F-6DC4-4E8C-AFF4-1FC52FAD36FF}" type="pres">
      <dgm:prSet presAssocID="{939AB054-F32F-44AE-B621-D22D527A2E14}" presName="parentLeftMargin" presStyleLbl="node1" presStyleIdx="1" presStyleCnt="3"/>
      <dgm:spPr/>
    </dgm:pt>
    <dgm:pt modelId="{97D180BF-D6BB-4B4B-BD80-5C8B3B70D230}" type="pres">
      <dgm:prSet presAssocID="{939AB054-F32F-44AE-B621-D22D527A2E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C3D57A-FC09-4A3F-B337-D70E6F1A68B8}" type="pres">
      <dgm:prSet presAssocID="{939AB054-F32F-44AE-B621-D22D527A2E14}" presName="negativeSpace" presStyleCnt="0"/>
      <dgm:spPr/>
    </dgm:pt>
    <dgm:pt modelId="{E335C91B-35CE-4737-BAB3-EFC1FEF78C5A}" type="pres">
      <dgm:prSet presAssocID="{939AB054-F32F-44AE-B621-D22D527A2E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9E0B12-4B7C-408A-83DE-983F7E87C431}" srcId="{91A43C4F-4DBB-4B7D-B99E-D569D46F2906}" destId="{37EABD90-8447-4CC7-88B0-0A249188367C}" srcOrd="0" destOrd="0" parTransId="{60F3873F-478E-40B4-868A-C46BC97794FC}" sibTransId="{FE4F414F-2BFB-4981-A7CA-47E19E1B151C}"/>
    <dgm:cxn modelId="{1D925812-158B-46F9-AE6D-2092E9D297DD}" srcId="{939AB054-F32F-44AE-B621-D22D527A2E14}" destId="{F682BF06-A0CF-4410-A446-D6FDD069C420}" srcOrd="1" destOrd="0" parTransId="{765F7FF2-7E94-4545-A8C7-5BA08A6FC7B2}" sibTransId="{D1B7490A-CD13-43CC-B72D-B0335D2739B0}"/>
    <dgm:cxn modelId="{B3E4631E-9B9A-4555-8B34-5FEA0A7F707E}" type="presOf" srcId="{F682BF06-A0CF-4410-A446-D6FDD069C420}" destId="{E335C91B-35CE-4737-BAB3-EFC1FEF78C5A}" srcOrd="0" destOrd="3" presId="urn:microsoft.com/office/officeart/2005/8/layout/list1"/>
    <dgm:cxn modelId="{07ED3D25-7E0E-4561-B6F0-EDD8A5EFEC57}" type="presOf" srcId="{3A05C38D-4D17-48F1-B8F0-24E722450FAE}" destId="{E335C91B-35CE-4737-BAB3-EFC1FEF78C5A}" srcOrd="0" destOrd="6" presId="urn:microsoft.com/office/officeart/2005/8/layout/list1"/>
    <dgm:cxn modelId="{CAABA32F-1EAD-49FF-9C72-59CA87686412}" type="presOf" srcId="{A20EAA15-418E-40ED-B9A8-A1ADD8CA8CD9}" destId="{DB527765-44FA-439F-94E9-FEC7D3F0C31E}" srcOrd="0" destOrd="0" presId="urn:microsoft.com/office/officeart/2005/8/layout/list1"/>
    <dgm:cxn modelId="{95B3D33B-15EC-4280-9BA4-12A351864711}" type="presOf" srcId="{939AB054-F32F-44AE-B621-D22D527A2E14}" destId="{9DC4FB1F-6DC4-4E8C-AFF4-1FC52FAD36FF}" srcOrd="0" destOrd="0" presId="urn:microsoft.com/office/officeart/2005/8/layout/list1"/>
    <dgm:cxn modelId="{323D2760-23F7-4B03-B77D-9350FE687267}" type="presOf" srcId="{37EABD90-8447-4CC7-88B0-0A249188367C}" destId="{E335C91B-35CE-4737-BAB3-EFC1FEF78C5A}" srcOrd="0" destOrd="5" presId="urn:microsoft.com/office/officeart/2005/8/layout/list1"/>
    <dgm:cxn modelId="{16B89660-880C-4E3A-AD25-D81667715609}" type="presOf" srcId="{A20EAA15-418E-40ED-B9A8-A1ADD8CA8CD9}" destId="{D74470B9-7FFB-4A7B-8697-61186F797300}" srcOrd="1" destOrd="0" presId="urn:microsoft.com/office/officeart/2005/8/layout/list1"/>
    <dgm:cxn modelId="{03B12562-F582-4E10-B9EB-E3544CEBAE9A}" srcId="{16BC27E1-7F2E-4175-BB05-1140B7AE2C30}" destId="{39EBA55E-95AD-4BB3-88DF-2A8D8B63D08A}" srcOrd="0" destOrd="0" parTransId="{DC109093-8C43-43A0-9012-2F1F4E8328EA}" sibTransId="{7C16E023-0427-47EB-A236-9AC0000A4B68}"/>
    <dgm:cxn modelId="{C93D2642-95DD-4003-B127-BE4C483A4561}" type="presOf" srcId="{4F8B97F6-FB9A-4B93-9341-C919933E09F9}" destId="{8E273A71-5EF2-4EE4-B86A-F4842A255E5B}" srcOrd="1" destOrd="0" presId="urn:microsoft.com/office/officeart/2005/8/layout/list1"/>
    <dgm:cxn modelId="{E7B0376C-D757-42A7-A2B5-33C2CC9E004C}" srcId="{F682BF06-A0CF-4410-A446-D6FDD069C420}" destId="{91A43C4F-4DBB-4B7D-B99E-D569D46F2906}" srcOrd="0" destOrd="0" parTransId="{B629B3D5-2839-44FC-B21B-A74ADB9FF124}" sibTransId="{B4E34CE4-0F6F-4825-ACCD-0F9F4BE7B02C}"/>
    <dgm:cxn modelId="{094A4F70-7EC6-47A8-8827-B8AAC4B57AD4}" type="presOf" srcId="{91A43C4F-4DBB-4B7D-B99E-D569D46F2906}" destId="{E335C91B-35CE-4737-BAB3-EFC1FEF78C5A}" srcOrd="0" destOrd="4" presId="urn:microsoft.com/office/officeart/2005/8/layout/list1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543B3654-8D58-4D45-BAAD-4DF0FBE0F8D9}" srcId="{939AB054-F32F-44AE-B621-D22D527A2E14}" destId="{16BC27E1-7F2E-4175-BB05-1140B7AE2C30}" srcOrd="0" destOrd="0" parTransId="{6356292C-9FCB-4526-A4F3-E44ACD5E6F0A}" sibTransId="{7F81A6B9-3B71-47E4-804E-3F8257BD0152}"/>
    <dgm:cxn modelId="{5E79DD57-1EE2-4337-8D35-3D122D8120CA}" type="presOf" srcId="{39EBA55E-95AD-4BB3-88DF-2A8D8B63D08A}" destId="{E335C91B-35CE-4737-BAB3-EFC1FEF78C5A}" srcOrd="0" destOrd="1" presId="urn:microsoft.com/office/officeart/2005/8/layout/list1"/>
    <dgm:cxn modelId="{B955137C-413C-40B8-A02B-35C8323DAB74}" srcId="{39EBA55E-95AD-4BB3-88DF-2A8D8B63D08A}" destId="{B51FE303-2EFF-4F38-B1DA-2ECF35C419D5}" srcOrd="0" destOrd="0" parTransId="{66C9B7C7-1369-4D40-A48D-4BFFED87C097}" sibTransId="{DE8BDB9D-867B-4333-BCD7-AD5AEF20909F}"/>
    <dgm:cxn modelId="{1A017E7C-FB8B-47D0-A6D0-09FD5AC2AE85}" type="presOf" srcId="{0B9AA755-BD00-4058-8591-5C1ABD74B8D1}" destId="{F4F7DEAF-B58B-4DDB-9D6B-4CB1D6829BF6}" srcOrd="0" destOrd="0" presId="urn:microsoft.com/office/officeart/2005/8/layout/list1"/>
    <dgm:cxn modelId="{A0E75F82-6C21-44AE-B305-6488600BFEF0}" type="presOf" srcId="{B51FE303-2EFF-4F38-B1DA-2ECF35C419D5}" destId="{E335C91B-35CE-4737-BAB3-EFC1FEF78C5A}" srcOrd="0" destOrd="2" presId="urn:microsoft.com/office/officeart/2005/8/layout/list1"/>
    <dgm:cxn modelId="{613A4483-70DB-41E2-A260-AE8ABEA7E34D}" type="presOf" srcId="{4F8B97F6-FB9A-4B93-9341-C919933E09F9}" destId="{866E6A24-5EF2-46B9-8220-1A7AC3DD6B74}" srcOrd="0" destOrd="0" presId="urn:microsoft.com/office/officeart/2005/8/layout/list1"/>
    <dgm:cxn modelId="{017D248E-38AA-4A66-93E5-4ACDFEFB77C6}" srcId="{939AB054-F32F-44AE-B621-D22D527A2E14}" destId="{3A05C38D-4D17-48F1-B8F0-24E722450FAE}" srcOrd="2" destOrd="0" parTransId="{DCC4166A-C061-4B0D-B744-F2B54FAE724D}" sibTransId="{DD275FD5-31A8-4ACC-9EC9-296C914A887D}"/>
    <dgm:cxn modelId="{52186699-5873-4165-B066-B9CE234061CF}" type="presOf" srcId="{16BC27E1-7F2E-4175-BB05-1140B7AE2C30}" destId="{E335C91B-35CE-4737-BAB3-EFC1FEF78C5A}" srcOrd="0" destOrd="0" presId="urn:microsoft.com/office/officeart/2005/8/layout/list1"/>
    <dgm:cxn modelId="{4F82B8AB-AB3D-4DD7-AFEF-63EB6C614D0A}" type="presOf" srcId="{DF89BAEB-0580-44DE-A0F1-110FE58F435E}" destId="{7BBFF3EA-9E4D-4F15-B5DC-FC9E6F8B98CD}" srcOrd="0" destOrd="0" presId="urn:microsoft.com/office/officeart/2005/8/layout/list1"/>
    <dgm:cxn modelId="{FDF9ADB3-13A3-4D54-BB61-6595ED857DF6}" type="presOf" srcId="{0CA5846B-6876-4E75-9A4A-1E3F456ABD32}" destId="{864A9012-0535-4300-9BB8-6D91A1A4802C}" srcOrd="0" destOrd="0" presId="urn:microsoft.com/office/officeart/2005/8/layout/list1"/>
    <dgm:cxn modelId="{1788B5B4-B8BC-46CD-92C5-A668D3C7950C}" srcId="{A20EAA15-418E-40ED-B9A8-A1ADD8CA8CD9}" destId="{0B9AA755-BD00-4058-8591-5C1ABD74B8D1}" srcOrd="0" destOrd="0" parTransId="{A5A205FB-EBA3-4857-BE47-C40994D674F8}" sibTransId="{DC3FA2B5-435E-4E4D-9030-47BBACBE5E80}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AC2B28C9-D0C8-4581-986D-93ECDD533D65}" srcId="{4F8B97F6-FB9A-4B93-9341-C919933E09F9}" destId="{0CA5846B-6876-4E75-9A4A-1E3F456ABD32}" srcOrd="0" destOrd="0" parTransId="{853F263D-F8AA-43BA-8B37-FDF067DD72AF}" sibTransId="{A5CE7739-6059-4079-AD37-B03DCDC4BEBF}"/>
    <dgm:cxn modelId="{6E2B38D0-1C69-484D-8608-26B9EA60CEE3}" type="presOf" srcId="{939AB054-F32F-44AE-B621-D22D527A2E14}" destId="{97D180BF-D6BB-4B4B-BD80-5C8B3B70D230}" srcOrd="1" destOrd="0" presId="urn:microsoft.com/office/officeart/2005/8/layout/list1"/>
    <dgm:cxn modelId="{7DDD91D1-8343-46A8-BC55-70B79CA99A8C}" srcId="{DF89BAEB-0580-44DE-A0F1-110FE58F435E}" destId="{939AB054-F32F-44AE-B621-D22D527A2E14}" srcOrd="2" destOrd="0" parTransId="{801AD91D-2A2D-49F0-969D-8C8E026CE1C0}" sibTransId="{8E6E2BFC-B86E-449F-A630-FFBC154EABD8}"/>
    <dgm:cxn modelId="{E51B87C7-9CE6-41C5-B8C1-48FF4307BE72}" type="presParOf" srcId="{7BBFF3EA-9E4D-4F15-B5DC-FC9E6F8B98CD}" destId="{3FB0426F-AF48-4830-B893-F3EC76C0CE49}" srcOrd="0" destOrd="0" presId="urn:microsoft.com/office/officeart/2005/8/layout/list1"/>
    <dgm:cxn modelId="{0E356DD9-444F-4FB8-9AC4-46356A4C54A5}" type="presParOf" srcId="{3FB0426F-AF48-4830-B893-F3EC76C0CE49}" destId="{866E6A24-5EF2-46B9-8220-1A7AC3DD6B74}" srcOrd="0" destOrd="0" presId="urn:microsoft.com/office/officeart/2005/8/layout/list1"/>
    <dgm:cxn modelId="{D37F8C82-9361-4D08-8D0B-22A2DE6704C1}" type="presParOf" srcId="{3FB0426F-AF48-4830-B893-F3EC76C0CE49}" destId="{8E273A71-5EF2-4EE4-B86A-F4842A255E5B}" srcOrd="1" destOrd="0" presId="urn:microsoft.com/office/officeart/2005/8/layout/list1"/>
    <dgm:cxn modelId="{CEC347E4-D857-4366-A387-FB544F2D57E6}" type="presParOf" srcId="{7BBFF3EA-9E4D-4F15-B5DC-FC9E6F8B98CD}" destId="{2129EDB1-FAB5-4F04-BB7C-CB8BA905ABAB}" srcOrd="1" destOrd="0" presId="urn:microsoft.com/office/officeart/2005/8/layout/list1"/>
    <dgm:cxn modelId="{DEEE658B-A445-48D7-ACB6-BD1B3BB8E069}" type="presParOf" srcId="{7BBFF3EA-9E4D-4F15-B5DC-FC9E6F8B98CD}" destId="{864A9012-0535-4300-9BB8-6D91A1A4802C}" srcOrd="2" destOrd="0" presId="urn:microsoft.com/office/officeart/2005/8/layout/list1"/>
    <dgm:cxn modelId="{E8A5B0A5-B89B-4564-BBBC-9F6F9CE64096}" type="presParOf" srcId="{7BBFF3EA-9E4D-4F15-B5DC-FC9E6F8B98CD}" destId="{41E946C8-BAB7-4C64-B777-F797E2D0416A}" srcOrd="3" destOrd="0" presId="urn:microsoft.com/office/officeart/2005/8/layout/list1"/>
    <dgm:cxn modelId="{AF13DC08-5EEB-46DA-BE1E-88755725CBA5}" type="presParOf" srcId="{7BBFF3EA-9E4D-4F15-B5DC-FC9E6F8B98CD}" destId="{6B8615FE-3DFE-4E17-A4D1-770791575808}" srcOrd="4" destOrd="0" presId="urn:microsoft.com/office/officeart/2005/8/layout/list1"/>
    <dgm:cxn modelId="{5E19E696-D5C6-4709-9CF4-62D28EBA59EB}" type="presParOf" srcId="{6B8615FE-3DFE-4E17-A4D1-770791575808}" destId="{DB527765-44FA-439F-94E9-FEC7D3F0C31E}" srcOrd="0" destOrd="0" presId="urn:microsoft.com/office/officeart/2005/8/layout/list1"/>
    <dgm:cxn modelId="{5CC2B537-DDB2-4CBA-B4AD-C01804B4434A}" type="presParOf" srcId="{6B8615FE-3DFE-4E17-A4D1-770791575808}" destId="{D74470B9-7FFB-4A7B-8697-61186F797300}" srcOrd="1" destOrd="0" presId="urn:microsoft.com/office/officeart/2005/8/layout/list1"/>
    <dgm:cxn modelId="{859B8717-4E07-4F17-8468-02E508FA51C2}" type="presParOf" srcId="{7BBFF3EA-9E4D-4F15-B5DC-FC9E6F8B98CD}" destId="{7EB9D8C7-131E-4500-B72C-D95FF97AB658}" srcOrd="5" destOrd="0" presId="urn:microsoft.com/office/officeart/2005/8/layout/list1"/>
    <dgm:cxn modelId="{977E764B-9EBA-41C9-B055-8301F91FC47C}" type="presParOf" srcId="{7BBFF3EA-9E4D-4F15-B5DC-FC9E6F8B98CD}" destId="{F4F7DEAF-B58B-4DDB-9D6B-4CB1D6829BF6}" srcOrd="6" destOrd="0" presId="urn:microsoft.com/office/officeart/2005/8/layout/list1"/>
    <dgm:cxn modelId="{6A549B4C-1B19-4504-B621-B4299EBE3926}" type="presParOf" srcId="{7BBFF3EA-9E4D-4F15-B5DC-FC9E6F8B98CD}" destId="{A32DF838-BEED-4442-A077-BCC0F10FC62C}" srcOrd="7" destOrd="0" presId="urn:microsoft.com/office/officeart/2005/8/layout/list1"/>
    <dgm:cxn modelId="{EB74BD6B-6762-4B61-8567-3A79EC9E83FF}" type="presParOf" srcId="{7BBFF3EA-9E4D-4F15-B5DC-FC9E6F8B98CD}" destId="{BEFDED44-AEBB-4DDA-87FB-D22E13A75AA3}" srcOrd="8" destOrd="0" presId="urn:microsoft.com/office/officeart/2005/8/layout/list1"/>
    <dgm:cxn modelId="{A524F8E6-6018-419D-939E-51B67E63454B}" type="presParOf" srcId="{BEFDED44-AEBB-4DDA-87FB-D22E13A75AA3}" destId="{9DC4FB1F-6DC4-4E8C-AFF4-1FC52FAD36FF}" srcOrd="0" destOrd="0" presId="urn:microsoft.com/office/officeart/2005/8/layout/list1"/>
    <dgm:cxn modelId="{258875B6-3B26-4727-BC15-7D3D1913068A}" type="presParOf" srcId="{BEFDED44-AEBB-4DDA-87FB-D22E13A75AA3}" destId="{97D180BF-D6BB-4B4B-BD80-5C8B3B70D230}" srcOrd="1" destOrd="0" presId="urn:microsoft.com/office/officeart/2005/8/layout/list1"/>
    <dgm:cxn modelId="{73A747ED-09BE-4137-AAE7-08A7A60EACD0}" type="presParOf" srcId="{7BBFF3EA-9E4D-4F15-B5DC-FC9E6F8B98CD}" destId="{15C3D57A-FC09-4A3F-B337-D70E6F1A68B8}" srcOrd="9" destOrd="0" presId="urn:microsoft.com/office/officeart/2005/8/layout/list1"/>
    <dgm:cxn modelId="{B364AED3-6600-4E1B-81F5-8AA32BDFCCBD}" type="presParOf" srcId="{7BBFF3EA-9E4D-4F15-B5DC-FC9E6F8B98CD}" destId="{E335C91B-35CE-4737-BAB3-EFC1FEF78C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E19E6-4B51-4E3B-AC33-3EB696ACA7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5547BF-6737-4F2E-9A98-7E3C31D95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Up, down, left, right, described as offsets (0,-1), (0,1), (-1,0), (1,0)</a:t>
          </a:r>
        </a:p>
      </dgm:t>
    </dgm:pt>
    <dgm:pt modelId="{9CD15F09-002D-426F-80D7-06027175D12B}" type="parTrans" cxnId="{09223FCC-F564-4441-9632-A28D50EEA97A}">
      <dgm:prSet/>
      <dgm:spPr/>
      <dgm:t>
        <a:bodyPr/>
        <a:lstStyle/>
        <a:p>
          <a:endParaRPr lang="en-US"/>
        </a:p>
      </dgm:t>
    </dgm:pt>
    <dgm:pt modelId="{262F96B5-B7F7-40B3-A623-5DD5EC6759F3}" type="sibTrans" cxnId="{09223FCC-F564-4441-9632-A28D50EEA97A}">
      <dgm:prSet/>
      <dgm:spPr/>
      <dgm:t>
        <a:bodyPr/>
        <a:lstStyle/>
        <a:p>
          <a:endParaRPr lang="en-US"/>
        </a:p>
      </dgm:t>
    </dgm:pt>
    <dgm:pt modelId="{D7457D89-E669-41FD-B23C-DE05B19B8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diagonals, depends on problem. (+/-1, +/-1)</a:t>
          </a:r>
        </a:p>
      </dgm:t>
    </dgm:pt>
    <dgm:pt modelId="{E9FAFAE5-02FE-47B0-8804-372ECB0241B1}" type="parTrans" cxnId="{08712EE7-B9C6-4C2F-A622-2E99DD2F7441}">
      <dgm:prSet/>
      <dgm:spPr/>
      <dgm:t>
        <a:bodyPr/>
        <a:lstStyle/>
        <a:p>
          <a:endParaRPr lang="en-US"/>
        </a:p>
      </dgm:t>
    </dgm:pt>
    <dgm:pt modelId="{9CB78904-A4EC-499F-BE7F-5E7FF104853F}" type="sibTrans" cxnId="{08712EE7-B9C6-4C2F-A622-2E99DD2F7441}">
      <dgm:prSet/>
      <dgm:spPr/>
      <dgm:t>
        <a:bodyPr/>
        <a:lstStyle/>
        <a:p>
          <a:endParaRPr lang="en-US"/>
        </a:p>
      </dgm:t>
    </dgm:pt>
    <dgm:pt modelId="{22E3F021-447C-4376-92B2-8873EE8A4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 around vs clamp</a:t>
          </a:r>
        </a:p>
      </dgm:t>
    </dgm:pt>
    <dgm:pt modelId="{5B10BB17-52DD-40F6-906B-458D7EFEC90D}" type="parTrans" cxnId="{38F094F3-18BD-4748-92E3-1B81FDE54A18}">
      <dgm:prSet/>
      <dgm:spPr/>
      <dgm:t>
        <a:bodyPr/>
        <a:lstStyle/>
        <a:p>
          <a:endParaRPr lang="en-US"/>
        </a:p>
      </dgm:t>
    </dgm:pt>
    <dgm:pt modelId="{237DE7F1-948A-48C0-B62F-DA508F015CFB}" type="sibTrans" cxnId="{38F094F3-18BD-4748-92E3-1B81FDE54A18}">
      <dgm:prSet/>
      <dgm:spPr/>
      <dgm:t>
        <a:bodyPr/>
        <a:lstStyle/>
        <a:p>
          <a:endParaRPr lang="en-US"/>
        </a:p>
      </dgm:t>
    </dgm:pt>
    <dgm:pt modelId="{5F0669DA-EAD3-4CB9-BD0A-898E2C1F7704}" type="pres">
      <dgm:prSet presAssocID="{7F3E19E6-4B51-4E3B-AC33-3EB696ACA7E1}" presName="root" presStyleCnt="0">
        <dgm:presLayoutVars>
          <dgm:dir/>
          <dgm:resizeHandles val="exact"/>
        </dgm:presLayoutVars>
      </dgm:prSet>
      <dgm:spPr/>
    </dgm:pt>
    <dgm:pt modelId="{2C4B42CB-A2D6-4A98-ACBF-ABB9327EFE19}" type="pres">
      <dgm:prSet presAssocID="{655547BF-6737-4F2E-9A98-7E3C31D9534D}" presName="compNode" presStyleCnt="0"/>
      <dgm:spPr/>
    </dgm:pt>
    <dgm:pt modelId="{B42C28F1-B252-4A76-8A71-04FA08727196}" type="pres">
      <dgm:prSet presAssocID="{655547BF-6737-4F2E-9A98-7E3C31D9534D}" presName="bgRect" presStyleLbl="bgShp" presStyleIdx="0" presStyleCnt="3"/>
      <dgm:spPr/>
    </dgm:pt>
    <dgm:pt modelId="{B26C2CCF-B7A0-4239-A863-80EB0299334E}" type="pres">
      <dgm:prSet presAssocID="{655547BF-6737-4F2E-9A98-7E3C31D953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2AD8B47-CFA1-409C-BA4C-4E7054E75A6C}" type="pres">
      <dgm:prSet presAssocID="{655547BF-6737-4F2E-9A98-7E3C31D9534D}" presName="spaceRect" presStyleCnt="0"/>
      <dgm:spPr/>
    </dgm:pt>
    <dgm:pt modelId="{8C659385-F1B4-4B58-93AC-D6A26CC8B413}" type="pres">
      <dgm:prSet presAssocID="{655547BF-6737-4F2E-9A98-7E3C31D9534D}" presName="parTx" presStyleLbl="revTx" presStyleIdx="0" presStyleCnt="3">
        <dgm:presLayoutVars>
          <dgm:chMax val="0"/>
          <dgm:chPref val="0"/>
        </dgm:presLayoutVars>
      </dgm:prSet>
      <dgm:spPr/>
    </dgm:pt>
    <dgm:pt modelId="{83DB34A5-F59E-4873-AFDC-A3FED1AFE518}" type="pres">
      <dgm:prSet presAssocID="{262F96B5-B7F7-40B3-A623-5DD5EC6759F3}" presName="sibTrans" presStyleCnt="0"/>
      <dgm:spPr/>
    </dgm:pt>
    <dgm:pt modelId="{B990165A-D4BA-424B-9481-34D3C85C9B84}" type="pres">
      <dgm:prSet presAssocID="{D7457D89-E669-41FD-B23C-DE05B19B8B7B}" presName="compNode" presStyleCnt="0"/>
      <dgm:spPr/>
    </dgm:pt>
    <dgm:pt modelId="{A575F341-3F4C-4B11-8DF2-284F3619DF93}" type="pres">
      <dgm:prSet presAssocID="{D7457D89-E669-41FD-B23C-DE05B19B8B7B}" presName="bgRect" presStyleLbl="bgShp" presStyleIdx="1" presStyleCnt="3"/>
      <dgm:spPr/>
    </dgm:pt>
    <dgm:pt modelId="{33BBAA38-E4C3-4188-8758-D40BBAAABE9D}" type="pres">
      <dgm:prSet presAssocID="{D7457D89-E669-41FD-B23C-DE05B19B8B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670447-2DCC-427A-978B-59AF35C9FE79}" type="pres">
      <dgm:prSet presAssocID="{D7457D89-E669-41FD-B23C-DE05B19B8B7B}" presName="spaceRect" presStyleCnt="0"/>
      <dgm:spPr/>
    </dgm:pt>
    <dgm:pt modelId="{1EA08762-F808-4DCC-9860-4E6CB541FC07}" type="pres">
      <dgm:prSet presAssocID="{D7457D89-E669-41FD-B23C-DE05B19B8B7B}" presName="parTx" presStyleLbl="revTx" presStyleIdx="1" presStyleCnt="3">
        <dgm:presLayoutVars>
          <dgm:chMax val="0"/>
          <dgm:chPref val="0"/>
        </dgm:presLayoutVars>
      </dgm:prSet>
      <dgm:spPr/>
    </dgm:pt>
    <dgm:pt modelId="{B995CF79-C369-4EF9-9279-69A5CB0A9ABC}" type="pres">
      <dgm:prSet presAssocID="{9CB78904-A4EC-499F-BE7F-5E7FF104853F}" presName="sibTrans" presStyleCnt="0"/>
      <dgm:spPr/>
    </dgm:pt>
    <dgm:pt modelId="{50ECDF65-04DE-4F00-BECF-C7160A8507B8}" type="pres">
      <dgm:prSet presAssocID="{22E3F021-447C-4376-92B2-8873EE8A4C6B}" presName="compNode" presStyleCnt="0"/>
      <dgm:spPr/>
    </dgm:pt>
    <dgm:pt modelId="{8BB3C3D4-243F-4C9B-B192-AD136D0289F6}" type="pres">
      <dgm:prSet presAssocID="{22E3F021-447C-4376-92B2-8873EE8A4C6B}" presName="bgRect" presStyleLbl="bgShp" presStyleIdx="2" presStyleCnt="3"/>
      <dgm:spPr/>
    </dgm:pt>
    <dgm:pt modelId="{362A914C-60C6-473A-9862-B596F4F4CA50}" type="pres">
      <dgm:prSet presAssocID="{22E3F021-447C-4376-92B2-8873EE8A4C6B}" presName="iconRect" presStyleLbl="node1" presStyleIdx="2" presStyleCnt="3"/>
      <dgm:spPr/>
    </dgm:pt>
    <dgm:pt modelId="{6DFEC104-A0AD-4F28-BC5A-6082C80BC452}" type="pres">
      <dgm:prSet presAssocID="{22E3F021-447C-4376-92B2-8873EE8A4C6B}" presName="spaceRect" presStyleCnt="0"/>
      <dgm:spPr/>
    </dgm:pt>
    <dgm:pt modelId="{2C2E84B3-D78D-437E-8A32-D160A51B8988}" type="pres">
      <dgm:prSet presAssocID="{22E3F021-447C-4376-92B2-8873EE8A4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40D81E-551F-413E-96A0-658C8008D706}" type="presOf" srcId="{655547BF-6737-4F2E-9A98-7E3C31D9534D}" destId="{8C659385-F1B4-4B58-93AC-D6A26CC8B413}" srcOrd="0" destOrd="0" presId="urn:microsoft.com/office/officeart/2018/2/layout/IconVerticalSolidList"/>
    <dgm:cxn modelId="{C452342D-DB18-456A-83E2-2A6273791EF2}" type="presOf" srcId="{7F3E19E6-4B51-4E3B-AC33-3EB696ACA7E1}" destId="{5F0669DA-EAD3-4CB9-BD0A-898E2C1F7704}" srcOrd="0" destOrd="0" presId="urn:microsoft.com/office/officeart/2018/2/layout/IconVerticalSolidList"/>
    <dgm:cxn modelId="{02A43482-2250-48D1-9714-D7C7738CF10D}" type="presOf" srcId="{D7457D89-E669-41FD-B23C-DE05B19B8B7B}" destId="{1EA08762-F808-4DCC-9860-4E6CB541FC07}" srcOrd="0" destOrd="0" presId="urn:microsoft.com/office/officeart/2018/2/layout/IconVerticalSolidList"/>
    <dgm:cxn modelId="{7776A7AC-40F0-4E50-BFF7-E358E3557723}" type="presOf" srcId="{22E3F021-447C-4376-92B2-8873EE8A4C6B}" destId="{2C2E84B3-D78D-437E-8A32-D160A51B8988}" srcOrd="0" destOrd="0" presId="urn:microsoft.com/office/officeart/2018/2/layout/IconVerticalSolidList"/>
    <dgm:cxn modelId="{09223FCC-F564-4441-9632-A28D50EEA97A}" srcId="{7F3E19E6-4B51-4E3B-AC33-3EB696ACA7E1}" destId="{655547BF-6737-4F2E-9A98-7E3C31D9534D}" srcOrd="0" destOrd="0" parTransId="{9CD15F09-002D-426F-80D7-06027175D12B}" sibTransId="{262F96B5-B7F7-40B3-A623-5DD5EC6759F3}"/>
    <dgm:cxn modelId="{08712EE7-B9C6-4C2F-A622-2E99DD2F7441}" srcId="{7F3E19E6-4B51-4E3B-AC33-3EB696ACA7E1}" destId="{D7457D89-E669-41FD-B23C-DE05B19B8B7B}" srcOrd="1" destOrd="0" parTransId="{E9FAFAE5-02FE-47B0-8804-372ECB0241B1}" sibTransId="{9CB78904-A4EC-499F-BE7F-5E7FF104853F}"/>
    <dgm:cxn modelId="{38F094F3-18BD-4748-92E3-1B81FDE54A18}" srcId="{7F3E19E6-4B51-4E3B-AC33-3EB696ACA7E1}" destId="{22E3F021-447C-4376-92B2-8873EE8A4C6B}" srcOrd="2" destOrd="0" parTransId="{5B10BB17-52DD-40F6-906B-458D7EFEC90D}" sibTransId="{237DE7F1-948A-48C0-B62F-DA508F015CFB}"/>
    <dgm:cxn modelId="{41BF8244-CB3F-4D7E-80D1-4946046B2434}" type="presParOf" srcId="{5F0669DA-EAD3-4CB9-BD0A-898E2C1F7704}" destId="{2C4B42CB-A2D6-4A98-ACBF-ABB9327EFE19}" srcOrd="0" destOrd="0" presId="urn:microsoft.com/office/officeart/2018/2/layout/IconVerticalSolidList"/>
    <dgm:cxn modelId="{F15DEC85-1D7E-4495-A9E2-416FA0DF0EA4}" type="presParOf" srcId="{2C4B42CB-A2D6-4A98-ACBF-ABB9327EFE19}" destId="{B42C28F1-B252-4A76-8A71-04FA08727196}" srcOrd="0" destOrd="0" presId="urn:microsoft.com/office/officeart/2018/2/layout/IconVerticalSolidList"/>
    <dgm:cxn modelId="{0C7EA344-62E0-4487-BDE0-70A588326B65}" type="presParOf" srcId="{2C4B42CB-A2D6-4A98-ACBF-ABB9327EFE19}" destId="{B26C2CCF-B7A0-4239-A863-80EB0299334E}" srcOrd="1" destOrd="0" presId="urn:microsoft.com/office/officeart/2018/2/layout/IconVerticalSolidList"/>
    <dgm:cxn modelId="{3EDCCC7E-E42B-424F-B6D6-B3ED911A5C46}" type="presParOf" srcId="{2C4B42CB-A2D6-4A98-ACBF-ABB9327EFE19}" destId="{D2AD8B47-CFA1-409C-BA4C-4E7054E75A6C}" srcOrd="2" destOrd="0" presId="urn:microsoft.com/office/officeart/2018/2/layout/IconVerticalSolidList"/>
    <dgm:cxn modelId="{097323EE-28BB-4948-870D-956693C92A50}" type="presParOf" srcId="{2C4B42CB-A2D6-4A98-ACBF-ABB9327EFE19}" destId="{8C659385-F1B4-4B58-93AC-D6A26CC8B413}" srcOrd="3" destOrd="0" presId="urn:microsoft.com/office/officeart/2018/2/layout/IconVerticalSolidList"/>
    <dgm:cxn modelId="{BA1072CB-D8CE-4D5F-A099-4221D14E9CD2}" type="presParOf" srcId="{5F0669DA-EAD3-4CB9-BD0A-898E2C1F7704}" destId="{83DB34A5-F59E-4873-AFDC-A3FED1AFE518}" srcOrd="1" destOrd="0" presId="urn:microsoft.com/office/officeart/2018/2/layout/IconVerticalSolidList"/>
    <dgm:cxn modelId="{36441080-D632-45EA-919A-A745B5E7C07A}" type="presParOf" srcId="{5F0669DA-EAD3-4CB9-BD0A-898E2C1F7704}" destId="{B990165A-D4BA-424B-9481-34D3C85C9B84}" srcOrd="2" destOrd="0" presId="urn:microsoft.com/office/officeart/2018/2/layout/IconVerticalSolidList"/>
    <dgm:cxn modelId="{DECEA8D7-538E-4E42-926F-3BCCE5C4BAAC}" type="presParOf" srcId="{B990165A-D4BA-424B-9481-34D3C85C9B84}" destId="{A575F341-3F4C-4B11-8DF2-284F3619DF93}" srcOrd="0" destOrd="0" presId="urn:microsoft.com/office/officeart/2018/2/layout/IconVerticalSolidList"/>
    <dgm:cxn modelId="{D1A8E546-C878-476B-B1EC-B81A4832900B}" type="presParOf" srcId="{B990165A-D4BA-424B-9481-34D3C85C9B84}" destId="{33BBAA38-E4C3-4188-8758-D40BBAAABE9D}" srcOrd="1" destOrd="0" presId="urn:microsoft.com/office/officeart/2018/2/layout/IconVerticalSolidList"/>
    <dgm:cxn modelId="{917BD16A-28B7-4FFD-9DF3-0C1A1D66E7D7}" type="presParOf" srcId="{B990165A-D4BA-424B-9481-34D3C85C9B84}" destId="{3F670447-2DCC-427A-978B-59AF35C9FE79}" srcOrd="2" destOrd="0" presId="urn:microsoft.com/office/officeart/2018/2/layout/IconVerticalSolidList"/>
    <dgm:cxn modelId="{2271BA9D-AB7C-49C8-811F-CC53A92D58CE}" type="presParOf" srcId="{B990165A-D4BA-424B-9481-34D3C85C9B84}" destId="{1EA08762-F808-4DCC-9860-4E6CB541FC07}" srcOrd="3" destOrd="0" presId="urn:microsoft.com/office/officeart/2018/2/layout/IconVerticalSolidList"/>
    <dgm:cxn modelId="{19CBD2FA-B094-44FA-A7D1-94347A83B33E}" type="presParOf" srcId="{5F0669DA-EAD3-4CB9-BD0A-898E2C1F7704}" destId="{B995CF79-C369-4EF9-9279-69A5CB0A9ABC}" srcOrd="3" destOrd="0" presId="urn:microsoft.com/office/officeart/2018/2/layout/IconVerticalSolidList"/>
    <dgm:cxn modelId="{70842B32-D9A3-4665-85C7-2BA42A590CAF}" type="presParOf" srcId="{5F0669DA-EAD3-4CB9-BD0A-898E2C1F7704}" destId="{50ECDF65-04DE-4F00-BECF-C7160A8507B8}" srcOrd="4" destOrd="0" presId="urn:microsoft.com/office/officeart/2018/2/layout/IconVerticalSolidList"/>
    <dgm:cxn modelId="{D9A5A225-68D6-4FA1-B644-9B17D987B6D7}" type="presParOf" srcId="{50ECDF65-04DE-4F00-BECF-C7160A8507B8}" destId="{8BB3C3D4-243F-4C9B-B192-AD136D0289F6}" srcOrd="0" destOrd="0" presId="urn:microsoft.com/office/officeart/2018/2/layout/IconVerticalSolidList"/>
    <dgm:cxn modelId="{F94E1602-7872-4D3B-9D8D-4A52124A0D3C}" type="presParOf" srcId="{50ECDF65-04DE-4F00-BECF-C7160A8507B8}" destId="{362A914C-60C6-473A-9862-B596F4F4CA50}" srcOrd="1" destOrd="0" presId="urn:microsoft.com/office/officeart/2018/2/layout/IconVerticalSolidList"/>
    <dgm:cxn modelId="{858A36B2-B0FF-40ED-AC1E-1CCB00458110}" type="presParOf" srcId="{50ECDF65-04DE-4F00-BECF-C7160A8507B8}" destId="{6DFEC104-A0AD-4F28-BC5A-6082C80BC452}" srcOrd="2" destOrd="0" presId="urn:microsoft.com/office/officeart/2018/2/layout/IconVerticalSolidList"/>
    <dgm:cxn modelId="{EB868EAE-FBE7-4A17-A84E-E1F05241E948}" type="presParOf" srcId="{50ECDF65-04DE-4F00-BECF-C7160A8507B8}" destId="{2C2E84B3-D78D-437E-8A32-D160A51B8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6EDA-3362-4832-9797-F9F029833C8F}">
      <dsp:nvSpPr>
        <dsp:cNvPr id="0" name=""/>
        <dsp:cNvSpPr/>
      </dsp:nvSpPr>
      <dsp:spPr>
        <a:xfrm>
          <a:off x="51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of Lists (2D Array)</a:t>
          </a:r>
          <a:endParaRPr lang="en-US" sz="3300" kern="1200" dirty="0"/>
        </a:p>
      </dsp:txBody>
      <dsp:txXfrm>
        <a:off x="51" y="58923"/>
        <a:ext cx="4913783" cy="950400"/>
      </dsp:txXfrm>
    </dsp:sp>
    <dsp:sp modelId="{DA857C8C-F620-4452-B09F-0147DF962484}">
      <dsp:nvSpPr>
        <dsp:cNvPr id="0" name=""/>
        <dsp:cNvSpPr/>
      </dsp:nvSpPr>
      <dsp:spPr>
        <a:xfrm>
          <a:off x="51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=[ [ 1, 2],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[ 3, 4 ]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Direct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grid[2][1]</a:t>
          </a:r>
        </a:p>
      </dsp:txBody>
      <dsp:txXfrm>
        <a:off x="51" y="1009324"/>
        <a:ext cx="4913783" cy="3079890"/>
      </dsp:txXfrm>
    </dsp:sp>
    <dsp:sp modelId="{7D04BCB3-B42C-44E1-B69B-1628C3B65EF8}">
      <dsp:nvSpPr>
        <dsp:cNvPr id="0" name=""/>
        <dsp:cNvSpPr/>
      </dsp:nvSpPr>
      <dsp:spPr>
        <a:xfrm>
          <a:off x="5601764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(1D Array)</a:t>
          </a:r>
          <a:endParaRPr lang="en-US" sz="3300" kern="1200" dirty="0"/>
        </a:p>
      </dsp:txBody>
      <dsp:txXfrm>
        <a:off x="5601764" y="58923"/>
        <a:ext cx="4913783" cy="950400"/>
      </dsp:txXfrm>
    </dsp:sp>
    <dsp:sp modelId="{47CF3476-8536-4AB1-9E91-665D3DE7DF71}">
      <dsp:nvSpPr>
        <dsp:cNvPr id="0" name=""/>
        <dsp:cNvSpPr/>
      </dsp:nvSpPr>
      <dsp:spPr>
        <a:xfrm>
          <a:off x="5601764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 [ 1, 2,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 3, 4 ]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0" kern="1200" dirty="0"/>
            <a:t>Logical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1" kern="1200" dirty="0"/>
            <a:t>    grid[(y * width) + x]</a:t>
          </a:r>
        </a:p>
      </dsp:txBody>
      <dsp:txXfrm>
        <a:off x="5601764" y="1009324"/>
        <a:ext cx="4913783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A9012-0535-4300-9BB8-6D91A1A4802C}">
      <dsp:nvSpPr>
        <dsp:cNvPr id="0" name=""/>
        <dsp:cNvSpPr/>
      </dsp:nvSpPr>
      <dsp:spPr>
        <a:xfrm>
          <a:off x="0" y="177580"/>
          <a:ext cx="388852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Python stores arrays this way as do many languages C/C++, C#, Java,…</a:t>
          </a:r>
        </a:p>
      </dsp:txBody>
      <dsp:txXfrm>
        <a:off x="0" y="177580"/>
        <a:ext cx="3888528" cy="680400"/>
      </dsp:txXfrm>
    </dsp:sp>
    <dsp:sp modelId="{8E273A71-5EF2-4EE4-B86A-F4842A255E5B}">
      <dsp:nvSpPr>
        <dsp:cNvPr id="0" name=""/>
        <dsp:cNvSpPr/>
      </dsp:nvSpPr>
      <dsp:spPr>
        <a:xfrm>
          <a:off x="194426" y="46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Row-major</a:t>
          </a:r>
        </a:p>
      </dsp:txBody>
      <dsp:txXfrm>
        <a:off x="211719" y="17753"/>
        <a:ext cx="2687383" cy="319654"/>
      </dsp:txXfrm>
    </dsp:sp>
    <dsp:sp modelId="{F4F7DEAF-B58B-4DDB-9D6B-4CB1D6829BF6}">
      <dsp:nvSpPr>
        <dsp:cNvPr id="0" name=""/>
        <dsp:cNvSpPr/>
      </dsp:nvSpPr>
      <dsp:spPr>
        <a:xfrm>
          <a:off x="0" y="1099900"/>
          <a:ext cx="3888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FORTRAN, </a:t>
          </a:r>
          <a:r>
            <a:rPr lang="en-US" sz="1200" kern="1200" dirty="0" err="1"/>
            <a:t>MatLab</a:t>
          </a:r>
          <a:r>
            <a:rPr lang="en-US" sz="1200" kern="1200" dirty="0"/>
            <a:t>, …</a:t>
          </a:r>
        </a:p>
      </dsp:txBody>
      <dsp:txXfrm>
        <a:off x="0" y="1099900"/>
        <a:ext cx="3888528" cy="510300"/>
      </dsp:txXfrm>
    </dsp:sp>
    <dsp:sp modelId="{D74470B9-7FFB-4A7B-8697-61186F797300}">
      <dsp:nvSpPr>
        <dsp:cNvPr id="0" name=""/>
        <dsp:cNvSpPr/>
      </dsp:nvSpPr>
      <dsp:spPr>
        <a:xfrm>
          <a:off x="194426" y="92278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Column-major</a:t>
          </a:r>
        </a:p>
      </dsp:txBody>
      <dsp:txXfrm>
        <a:off x="211719" y="940073"/>
        <a:ext cx="2687383" cy="319654"/>
      </dsp:txXfrm>
    </dsp:sp>
    <dsp:sp modelId="{E335C91B-35CE-4737-BAB3-EFC1FEF78C5A}">
      <dsp:nvSpPr>
        <dsp:cNvPr id="0" name=""/>
        <dsp:cNvSpPr/>
      </dsp:nvSpPr>
      <dsp:spPr>
        <a:xfrm>
          <a:off x="0" y="1852120"/>
          <a:ext cx="3888528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Row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y in range(height):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y in range(height):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0" y="1852120"/>
        <a:ext cx="3888528" cy="1701000"/>
      </dsp:txXfrm>
    </dsp:sp>
    <dsp:sp modelId="{97D180BF-D6BB-4B4B-BD80-5C8B3B70D230}">
      <dsp:nvSpPr>
        <dsp:cNvPr id="0" name=""/>
        <dsp:cNvSpPr/>
      </dsp:nvSpPr>
      <dsp:spPr>
        <a:xfrm>
          <a:off x="194426" y="167500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Iterating</a:t>
          </a:r>
        </a:p>
      </dsp:txBody>
      <dsp:txXfrm>
        <a:off x="211719" y="1692293"/>
        <a:ext cx="2687383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28F1-B252-4A76-8A71-04FA08727196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2CCF-B7A0-4239-A863-80EB0299334E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9385-F1B4-4B58-93AC-D6A26CC8B413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Up, down, left, right, described as offsets (0,-1), (0,1), (-1,0), (1,0)</a:t>
          </a:r>
        </a:p>
      </dsp:txBody>
      <dsp:txXfrm>
        <a:off x="1761361" y="651"/>
        <a:ext cx="4889891" cy="1524988"/>
      </dsp:txXfrm>
    </dsp:sp>
    <dsp:sp modelId="{A575F341-3F4C-4B11-8DF2-284F3619DF93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BAA38-E4C3-4188-8758-D40BBAAABE9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08762-F808-4DCC-9860-4E6CB541FC07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diagonals, depends on problem. (+/-1, +/-1)</a:t>
          </a:r>
        </a:p>
      </dsp:txBody>
      <dsp:txXfrm>
        <a:off x="1761361" y="1906887"/>
        <a:ext cx="4889891" cy="1524988"/>
      </dsp:txXfrm>
    </dsp:sp>
    <dsp:sp modelId="{8BB3C3D4-243F-4C9B-B192-AD136D0289F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A914C-60C6-473A-9862-B596F4F4CA50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solidFill>
          <a:schemeClr val="accent5">
            <a:hueOff val="-146435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84B3-D78D-437E-8A32-D160A51B898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Wrap around vs clamp</a:t>
          </a:r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31D14-2E7B-429B-93C7-58F65C8FE67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61D2-2629-48EA-8700-9BE7AF98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built on top of multiple data structures. We’ll use lists tonight but you could build a grid </a:t>
            </a:r>
            <a:r>
              <a:rPr lang="en-US" dirty="0" err="1"/>
              <a:t>ontop</a:t>
            </a:r>
            <a:r>
              <a:rPr lang="en-US" dirty="0"/>
              <a:t> of linked lists,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 is how screens used to do graphics, the entire screen was a giant frame buffer</a:t>
            </a:r>
          </a:p>
          <a:p>
            <a:r>
              <a:rPr lang="en-US" dirty="0"/>
              <a:t>Lots of work to make 1D faster, things like eliminating the multiplication by using bit shifting (power of two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indices in python operate from the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Orientation needs to match directional, sometimes it doesn’t matter though.</a:t>
            </a:r>
          </a:p>
          <a:p>
            <a:r>
              <a:rPr lang="en-US" dirty="0"/>
              <a:t>Left, right vs turning left,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  <a:p>
            <a:r>
              <a:rPr lang="en-US" dirty="0"/>
              <a:t>  have a goal condition</a:t>
            </a:r>
          </a:p>
          <a:p>
            <a:r>
              <a:rPr lang="en-US" dirty="0"/>
              <a:t>  have constraints on what you can do</a:t>
            </a:r>
          </a:p>
          <a:p>
            <a:r>
              <a:rPr lang="en-US" dirty="0"/>
              <a:t>  try one move</a:t>
            </a:r>
          </a:p>
          <a:p>
            <a:r>
              <a:rPr lang="en-US" dirty="0"/>
              <a:t>	if hit goal, return!</a:t>
            </a:r>
          </a:p>
          <a:p>
            <a:r>
              <a:rPr lang="en-US" dirty="0"/>
              <a:t>	if not, go back to where you came from and try a different move</a:t>
            </a:r>
          </a:p>
          <a:p>
            <a:r>
              <a:rPr lang="en-US" dirty="0"/>
              <a:t>(create a flow graphic)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eddish/python_grid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DQSIkWdsW0yxEjajBLZtrQAAAAAAAAAAAAGBUbVwyD1UQU9aTzIyTFAxUEdNTTVZTVBZWkczNzlGRC4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98A56-CF6B-476C-8651-326595B91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1" b="4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C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664B-63BD-4960-9C04-6B582568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Python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2104A-0945-46CA-BD68-40BC536E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Andrew Reddish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6789-3F53-40CB-8A74-6B4CAE985758}"/>
              </a:ext>
            </a:extLst>
          </p:cNvPr>
          <p:cNvSpPr txBox="1"/>
          <p:nvPr/>
        </p:nvSpPr>
        <p:spPr>
          <a:xfrm>
            <a:off x="313257" y="6164185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https://github.com/areddish/python_grids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3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7C91-81D8-4C24-B5D0-6C7E9A3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FF0-73BA-4252-8DB4-F7A8CAE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r>
              <a:rPr lang="en-US" dirty="0"/>
              <a:t>Given the contents of the tic-tac-toe board, determine the outcome:</a:t>
            </a:r>
          </a:p>
          <a:p>
            <a:pPr lvl="2"/>
            <a:r>
              <a:rPr lang="en-US" dirty="0"/>
              <a:t>X Wins</a:t>
            </a:r>
          </a:p>
          <a:p>
            <a:pPr lvl="2"/>
            <a:r>
              <a:rPr lang="en-US" dirty="0"/>
              <a:t>O Wins</a:t>
            </a:r>
          </a:p>
          <a:p>
            <a:pPr lvl="2"/>
            <a:r>
              <a:rPr lang="en-US" dirty="0"/>
              <a:t>Draw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X,O,X,O,O,X,O,O,X =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Result: X Wins!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FE469B-868B-4CDC-B6E6-A115DDF9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6832"/>
              </p:ext>
            </p:extLst>
          </p:nvPr>
        </p:nvGraphicFramePr>
        <p:xfrm>
          <a:off x="4838304" y="4063589"/>
          <a:ext cx="1417023" cy="1428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341">
                  <a:extLst>
                    <a:ext uri="{9D8B030D-6E8A-4147-A177-3AD203B41FA5}">
                      <a16:colId xmlns:a16="http://schemas.microsoft.com/office/drawing/2014/main" val="98538141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593564020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137383382"/>
                    </a:ext>
                  </a:extLst>
                </a:gridCol>
              </a:tblGrid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613045283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822245766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30489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EA0-A124-49D6-B1AD-FC5D7B5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606F9-9E40-4B3B-B766-50EBF76920E9}"/>
              </a:ext>
            </a:extLst>
          </p:cNvPr>
          <p:cNvSpPr txBox="1"/>
          <p:nvPr/>
        </p:nvSpPr>
        <p:spPr>
          <a:xfrm>
            <a:off x="1361704" y="2591147"/>
            <a:ext cx="29244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grid = [ 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 ]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(1,2)</a:t>
            </a:r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X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(2,1)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E215-6084-4421-BEAD-1CA611614E09}"/>
              </a:ext>
            </a:extLst>
          </p:cNvPr>
          <p:cNvSpPr txBox="1"/>
          <p:nvPr/>
        </p:nvSpPr>
        <p:spPr>
          <a:xfrm>
            <a:off x="5352802" y="3145146"/>
            <a:ext cx="547749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To compare three things, you can pair-wise compare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a == c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For static values, you can also chain ==‘s</a:t>
            </a:r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==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35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576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655-9222-42F8-8A6D-43D63191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#2 -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955-6B4C-409F-A138-724720C7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the turn-based nature of games</a:t>
            </a:r>
          </a:p>
          <a:p>
            <a:r>
              <a:rPr lang="en-US" dirty="0"/>
              <a:t>Extensible for any size</a:t>
            </a:r>
          </a:p>
          <a:p>
            <a:r>
              <a:rPr lang="en-US" dirty="0"/>
              <a:t>Same solution works for anything matching</a:t>
            </a:r>
          </a:p>
        </p:txBody>
      </p:sp>
      <p:pic>
        <p:nvPicPr>
          <p:cNvPr id="1028" name="Picture 4" descr="Original game (Milton Bradley)">
            <a:extLst>
              <a:ext uri="{FF2B5EF4-FFF2-40B4-BE49-F238E27FC236}">
                <a16:creationId xmlns:a16="http://schemas.microsoft.com/office/drawing/2014/main" id="{FF75DA23-7B49-46CE-894F-2BB9749E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97" y="4175983"/>
            <a:ext cx="1714501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titution Day Materials, US Constitution, Pocket Constitution ...">
            <a:extLst>
              <a:ext uri="{FF2B5EF4-FFF2-40B4-BE49-F238E27FC236}">
                <a16:creationId xmlns:a16="http://schemas.microsoft.com/office/drawing/2014/main" id="{A91DDC67-1F2D-460B-90FA-AEABB14C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5" y="4097460"/>
            <a:ext cx="1746105" cy="17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c-tac-toe - Wikipedia">
            <a:extLst>
              <a:ext uri="{FF2B5EF4-FFF2-40B4-BE49-F238E27FC236}">
                <a16:creationId xmlns:a16="http://schemas.microsoft.com/office/drawing/2014/main" id="{FDE0DF65-2523-495F-9B80-22EE6156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57" y="4016828"/>
            <a:ext cx="2098523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icted to Candy Crush? Sweet. Here's Why">
            <a:extLst>
              <a:ext uri="{FF2B5EF4-FFF2-40B4-BE49-F238E27FC236}">
                <a16:creationId xmlns:a16="http://schemas.microsoft.com/office/drawing/2014/main" id="{9671D0F6-72D5-4417-8594-2C51699E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7" y="4145416"/>
            <a:ext cx="2145263" cy="16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in 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are horizontal, vertical and optionally diagonal</a:t>
            </a:r>
          </a:p>
          <a:p>
            <a:r>
              <a:rPr lang="en-US" dirty="0"/>
              <a:t>Start from the location of the last piece placed</a:t>
            </a:r>
          </a:p>
          <a:p>
            <a:r>
              <a:rPr lang="en-US" dirty="0"/>
              <a:t>Expand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direction is an offset, </a:t>
            </a:r>
            <a:r>
              <a:rPr lang="en-US" dirty="0" err="1"/>
              <a:t>i.e</a:t>
            </a:r>
            <a:r>
              <a:rPr lang="en-US" dirty="0"/>
              <a:t> (-1,0)= Left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E6644-99A1-4A5D-A981-C0FDAF6F3A00}"/>
              </a:ext>
            </a:extLst>
          </p:cNvPr>
          <p:cNvSpPr/>
          <p:nvPr/>
        </p:nvSpPr>
        <p:spPr>
          <a:xfrm>
            <a:off x="5525588" y="4241385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BE3A24-48B3-40E3-89E1-D6A4A722AEDA}"/>
              </a:ext>
            </a:extLst>
          </p:cNvPr>
          <p:cNvSpPr/>
          <p:nvPr/>
        </p:nvSpPr>
        <p:spPr>
          <a:xfrm flipH="1">
            <a:off x="4795307" y="4245429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1EE979-7E1D-4069-BE35-636E7092C155}"/>
              </a:ext>
            </a:extLst>
          </p:cNvPr>
          <p:cNvSpPr/>
          <p:nvPr/>
        </p:nvSpPr>
        <p:spPr>
          <a:xfrm rot="5400000">
            <a:off x="5158580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376A03-F98F-4750-B248-F2EFFB65B0C5}"/>
              </a:ext>
            </a:extLst>
          </p:cNvPr>
          <p:cNvSpPr/>
          <p:nvPr/>
        </p:nvSpPr>
        <p:spPr>
          <a:xfrm rot="16200000">
            <a:off x="5162315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F82A47-4098-4C8A-8EBE-F06E4B4D2A6E}"/>
              </a:ext>
            </a:extLst>
          </p:cNvPr>
          <p:cNvSpPr/>
          <p:nvPr/>
        </p:nvSpPr>
        <p:spPr>
          <a:xfrm rot="2700000">
            <a:off x="5525588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DC10E4-B269-46D5-889A-B4D3A2701A7B}"/>
              </a:ext>
            </a:extLst>
          </p:cNvPr>
          <p:cNvSpPr/>
          <p:nvPr/>
        </p:nvSpPr>
        <p:spPr>
          <a:xfrm rot="18900000" flipV="1">
            <a:off x="5525588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ACC522-9B0D-4B35-B967-3F6CE3552C19}"/>
              </a:ext>
            </a:extLst>
          </p:cNvPr>
          <p:cNvSpPr/>
          <p:nvPr/>
        </p:nvSpPr>
        <p:spPr>
          <a:xfrm rot="18900000" flipH="1">
            <a:off x="4795307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61D6C7-72F2-4FAE-AEA7-35AA5EED080B}"/>
              </a:ext>
            </a:extLst>
          </p:cNvPr>
          <p:cNvSpPr/>
          <p:nvPr/>
        </p:nvSpPr>
        <p:spPr>
          <a:xfrm rot="2700000" flipH="1" flipV="1">
            <a:off x="4795307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15A-6458-4EF9-97DB-760AD07B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Spreadsheets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AD5D8A7-C344-421D-9B2E-679EE162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A17-24AA-4604-98EB-5402CB42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0730-EA6D-43B7-B6F7-19E6B7C6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Spreadsheets work on and are displayed on a gird</a:t>
            </a:r>
          </a:p>
          <a:p>
            <a:pPr lvl="1"/>
            <a:r>
              <a:rPr lang="en-US" dirty="0"/>
              <a:t>Finite vs infinite grid</a:t>
            </a:r>
          </a:p>
          <a:p>
            <a:r>
              <a:rPr lang="en-US" dirty="0"/>
              <a:t>Static data vs Formulas</a:t>
            </a:r>
          </a:p>
          <a:p>
            <a:pPr lvl="1"/>
            <a:r>
              <a:rPr lang="en-US" dirty="0"/>
              <a:t>i.e. Excel “=3” turns into grid[y][x] = 3</a:t>
            </a:r>
          </a:p>
          <a:p>
            <a:pPr lvl="1"/>
            <a:r>
              <a:rPr lang="en-US" dirty="0"/>
              <a:t>i.e. Excel “=C5 + 1” turns into grid[y][x] = grid[5][2] + 1</a:t>
            </a:r>
          </a:p>
          <a:p>
            <a:r>
              <a:rPr lang="en-US" dirty="0"/>
              <a:t>Heterogenous data</a:t>
            </a:r>
          </a:p>
          <a:p>
            <a:pPr lvl="1"/>
            <a:r>
              <a:rPr lang="en-US" dirty="0"/>
              <a:t>Cells can contain different data types: string ,int, date, etc.</a:t>
            </a:r>
          </a:p>
          <a:p>
            <a:r>
              <a:rPr lang="en-US" dirty="0"/>
              <a:t>Addressing multiple cells</a:t>
            </a:r>
          </a:p>
          <a:p>
            <a:pPr lvl="1"/>
            <a:r>
              <a:rPr lang="en-US" dirty="0"/>
              <a:t>Python has slicing syntax for extracting data from a list, useful for rows</a:t>
            </a:r>
          </a:p>
          <a:p>
            <a:pPr lvl="1"/>
            <a:r>
              <a:rPr lang="en-US" dirty="0"/>
              <a:t>Columns are harder, have to iterate over rows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7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A29-0C6C-4D39-9F89-D3B9CBE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7254-9486-4CDD-B980-8930AB4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spreadsheet</a:t>
            </a:r>
          </a:p>
          <a:p>
            <a:r>
              <a:rPr lang="en-US" dirty="0"/>
              <a:t>Compute the formulas in the spreadsheet</a:t>
            </a:r>
          </a:p>
          <a:p>
            <a:r>
              <a:rPr lang="en-US" dirty="0"/>
              <a:t>Display the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D96BA-01E4-47B5-AD63-29C116F9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56275"/>
              </p:ext>
            </p:extLst>
          </p:nvPr>
        </p:nvGraphicFramePr>
        <p:xfrm>
          <a:off x="1287379" y="4464510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431012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28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600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8981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980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09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9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47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9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792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7B412-555C-4BFC-BD5E-41C20CA1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5421"/>
              </p:ext>
            </p:extLst>
          </p:nvPr>
        </p:nvGraphicFramePr>
        <p:xfrm>
          <a:off x="6906126" y="4440447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68060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1771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331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0918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541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3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05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1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8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8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4373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8DB35A5-814C-478E-AE56-E607D26169B1}"/>
              </a:ext>
            </a:extLst>
          </p:cNvPr>
          <p:cNvSpPr/>
          <p:nvPr/>
        </p:nvSpPr>
        <p:spPr>
          <a:xfrm>
            <a:off x="4993105" y="4800600"/>
            <a:ext cx="902369" cy="372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18E-C45E-4CEB-9192-779AFF5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FE9AE-6010-45BD-B49E-441D71839893}"/>
              </a:ext>
            </a:extLst>
          </p:cNvPr>
          <p:cNvSpPr txBox="1"/>
          <p:nvPr/>
        </p:nvSpPr>
        <p:spPr>
          <a:xfrm>
            <a:off x="828302" y="2313709"/>
            <a:ext cx="47174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Row slice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list comprehension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[row[col]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function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result = 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(row[col])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result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16031-BBCD-4855-9B44-C7674C08CD1B}"/>
              </a:ext>
            </a:extLst>
          </p:cNvPr>
          <p:cNvSpPr txBox="1"/>
          <p:nvPr/>
        </p:nvSpPr>
        <p:spPr>
          <a:xfrm>
            <a:off x="6813467" y="2313709"/>
            <a:ext cx="39693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string to float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"2.0"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float to string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717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282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A7D-D40F-4292-9EB3-A25116E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EDDE-D37C-4754-8D22-7E645E0D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r>
              <a:rPr lang="en-US" dirty="0"/>
              <a:t>Spreadsheet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dirty="0"/>
              <a:t>Time to solve problem on own</a:t>
            </a:r>
          </a:p>
          <a:p>
            <a:r>
              <a:rPr lang="en-US" dirty="0"/>
              <a:t>Re-convene to discuss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DBB4-4E99-4886-9E89-58F026CB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C94-6529-45D4-96E5-95DB97A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– what to do if more than one formula needs evaluating</a:t>
            </a:r>
          </a:p>
          <a:p>
            <a:pPr lvl="1"/>
            <a:r>
              <a:rPr lang="en-US" dirty="0"/>
              <a:t>Can look at each cell and walk dependencies</a:t>
            </a:r>
          </a:p>
          <a:p>
            <a:r>
              <a:rPr lang="en-US" dirty="0"/>
              <a:t>More extensive formulas</a:t>
            </a:r>
          </a:p>
          <a:p>
            <a:pPr lvl="1"/>
            <a:r>
              <a:rPr lang="en-US" dirty="0"/>
              <a:t>Address other cells, SUM(A1:A5) + SUM(B3:B8)</a:t>
            </a:r>
          </a:p>
          <a:p>
            <a:pPr lvl="1"/>
            <a:r>
              <a:rPr lang="en-US" dirty="0"/>
              <a:t>More operations, MOD, DIV, IF</a:t>
            </a:r>
          </a:p>
          <a:p>
            <a:pPr lvl="1"/>
            <a:r>
              <a:rPr lang="en-US" dirty="0"/>
              <a:t>This becomes a mini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12590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1DC2-3674-49DB-8EBC-40A1D5C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Navigation</a:t>
            </a:r>
          </a:p>
        </p:txBody>
      </p:sp>
      <p:pic>
        <p:nvPicPr>
          <p:cNvPr id="7" name="Graphic 6" descr="Compass">
            <a:extLst>
              <a:ext uri="{FF2B5EF4-FFF2-40B4-BE49-F238E27FC236}">
                <a16:creationId xmlns:a16="http://schemas.microsoft.com/office/drawing/2014/main" id="{B662D56E-0591-4044-869E-4ED22C34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1708-AAD3-4B6E-A52E-D5F993F8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Traversing a grid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5490EF-3AC8-4E73-99F0-4CB4EC95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63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D573-8FBC-420A-9925-31BDD4E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Reachability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EF1ACA-BCE6-43B8-9246-FC5E963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0" r="12138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719-F39E-4890-B6F4-744DCD3A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Grids are great for describing 2D space</a:t>
            </a:r>
          </a:p>
          <a:p>
            <a:r>
              <a:rPr lang="en-US" sz="2000" dirty="0"/>
              <a:t>Mark obstacles and goals</a:t>
            </a:r>
          </a:p>
          <a:p>
            <a:r>
              <a:rPr lang="en-US" sz="2000" dirty="0"/>
              <a:t>Traversing a grid is just like scanning</a:t>
            </a:r>
          </a:p>
          <a:p>
            <a:r>
              <a:rPr lang="en-US" sz="2000" dirty="0"/>
              <a:t>Solution determines if you can navigate to a point</a:t>
            </a:r>
          </a:p>
          <a:p>
            <a:r>
              <a:rPr lang="en-US" sz="2000" dirty="0"/>
              <a:t>Ways to do it:</a:t>
            </a:r>
          </a:p>
          <a:p>
            <a:pPr lvl="1"/>
            <a:r>
              <a:rPr lang="en-US" sz="1600" dirty="0"/>
              <a:t>Random movement</a:t>
            </a:r>
          </a:p>
          <a:p>
            <a:pPr lvl="1"/>
            <a:r>
              <a:rPr lang="en-US" sz="1600" dirty="0"/>
              <a:t>Explore all possibilities</a:t>
            </a:r>
          </a:p>
          <a:p>
            <a:pPr lvl="1"/>
            <a:r>
              <a:rPr lang="en-US" sz="1600" dirty="0"/>
              <a:t>Explore some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1A7-81D7-423E-8339-8BDF510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EFD6-1DF7-4AA9-8116-64E1029F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to make a move and see if you can solve from that location</a:t>
            </a:r>
          </a:p>
          <a:p>
            <a:pPr lvl="1"/>
            <a:r>
              <a:rPr lang="en-US" dirty="0"/>
              <a:t>If not, don’t go that way</a:t>
            </a:r>
          </a:p>
          <a:p>
            <a:pPr lvl="1"/>
            <a:r>
              <a:rPr lang="en-US" dirty="0"/>
              <a:t>If so, that’s your solution</a:t>
            </a:r>
          </a:p>
          <a:p>
            <a:r>
              <a:rPr lang="en-US" dirty="0"/>
              <a:t>Gives a solution, not always best solution</a:t>
            </a:r>
          </a:p>
          <a:p>
            <a:r>
              <a:rPr lang="en-US" dirty="0"/>
              <a:t>Consider it a tree of moves, this is a depth first search</a:t>
            </a:r>
          </a:p>
          <a:p>
            <a:r>
              <a:rPr lang="en-US" dirty="0"/>
              <a:t>Recursion is often used, but not necessary</a:t>
            </a:r>
          </a:p>
          <a:p>
            <a:r>
              <a:rPr lang="en-US" dirty="0"/>
              <a:t>Pitfall: infinite navigation, circles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3509-A466-4D97-87E2-F658563D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 – ruling out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DA80-80BE-430F-8D48-74E0E7F4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in the grid</a:t>
            </a:r>
          </a:p>
          <a:p>
            <a:pPr lvl="1"/>
            <a:r>
              <a:rPr lang="en-US" dirty="0"/>
              <a:t>Good for reachability, no additional memory</a:t>
            </a:r>
          </a:p>
          <a:p>
            <a:pPr lvl="1"/>
            <a:endParaRPr lang="en-US" dirty="0"/>
          </a:p>
          <a:p>
            <a:r>
              <a:rPr lang="en-US" dirty="0"/>
              <a:t>Outside data structure</a:t>
            </a:r>
          </a:p>
          <a:p>
            <a:pPr lvl="1"/>
            <a:r>
              <a:rPr lang="en-US" dirty="0"/>
              <a:t>Good for giving back a path</a:t>
            </a:r>
          </a:p>
          <a:p>
            <a:pPr lvl="1"/>
            <a:r>
              <a:rPr lang="en-US" dirty="0"/>
              <a:t>Can store additional data like cost, desirability, total damage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471-B151-4C1B-820C-4E3C04A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39C-5778-4EB8-B372-EEB33D4A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a maze</a:t>
            </a:r>
          </a:p>
          <a:p>
            <a:r>
              <a:rPr lang="en-US" dirty="0"/>
              <a:t>Given a grid with a start “S” and an end “E”, can you navigate from the start to the end and avoid the walls “#”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can you generate the path?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D4489-603B-4BC6-A5C4-2997314A3FC3}"/>
              </a:ext>
            </a:extLst>
          </p:cNvPr>
          <p:cNvSpPr txBox="1"/>
          <p:nvPr/>
        </p:nvSpPr>
        <p:spPr>
          <a:xfrm>
            <a:off x="4557157" y="3247580"/>
            <a:ext cx="310242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▓S▓   ▓   ▓     ▓  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 ▓▓▓▓▓ ▓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        ▓  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▓▓▓ ▓ ▓ 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  ▓   ▓     ▓ ▓    E▓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</p:txBody>
      </p:sp>
    </p:spTree>
    <p:extLst>
      <p:ext uri="{BB962C8B-B14F-4D97-AF65-F5344CB8AC3E}">
        <p14:creationId xmlns:p14="http://schemas.microsoft.com/office/powerpoint/2010/main" val="292524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1075-8590-498D-B835-041F466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F7ED2-1B1E-4995-9473-D1513FD670CF}"/>
              </a:ext>
            </a:extLst>
          </p:cNvPr>
          <p:cNvSpPr txBox="1"/>
          <p:nvPr/>
        </p:nvSpPr>
        <p:spPr>
          <a:xfrm>
            <a:off x="578923" y="2106406"/>
            <a:ext cx="601188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Use Grid itself for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bookeeping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, mark that we went this way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"#"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Code to find other solution, goes here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Didn't find a solution, unmark this path for other attempts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 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33B6E-1215-40F5-98F2-35DC2C4DFEC4}"/>
              </a:ext>
            </a:extLst>
          </p:cNvPr>
          <p:cNvSpPr txBox="1"/>
          <p:nvPr/>
        </p:nvSpPr>
        <p:spPr>
          <a:xfrm>
            <a:off x="578923" y="4881815"/>
            <a:ext cx="60118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You can check for tuples in a list 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dict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, if you use tracking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outside grid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visited = [(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),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True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False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2A0C7-6219-43F4-B2F1-769A3711CAFE}"/>
              </a:ext>
            </a:extLst>
          </p:cNvPr>
          <p:cNvSpPr txBox="1"/>
          <p:nvPr/>
        </p:nvSpPr>
        <p:spPr>
          <a:xfrm>
            <a:off x="7003473" y="2106406"/>
            <a:ext cx="423058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Tuples are great for coordinates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location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x,y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  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However you can't add them with +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Instead need to piecewise add them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b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a+b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will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concat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the tuple into (1,0,0,1)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This will add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a_plus_b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= (a[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], 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9278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85808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090B-BE53-41C7-9F7F-0AA710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Less constraints = more paths</a:t>
                </a:r>
              </a:p>
              <a:p>
                <a:r>
                  <a:rPr lang="en-US" dirty="0"/>
                  <a:t>For optimal solutions, need to assign a cost to each path</a:t>
                </a:r>
              </a:p>
              <a:p>
                <a:pPr lvl="1"/>
                <a:r>
                  <a:rPr lang="en-US" dirty="0"/>
                  <a:t>Goal is reached by minimizing steps, so move towards cheapest path each turn</a:t>
                </a:r>
              </a:p>
              <a:p>
                <a:pPr lvl="1"/>
                <a:r>
                  <a:rPr lang="en-US" dirty="0"/>
                  <a:t>More involved bookkeeping, keep track of where you went, need some way to evaluate cost</a:t>
                </a:r>
              </a:p>
              <a:p>
                <a:pPr lvl="2"/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a game, you may penalize walking across swamp, lava,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Can still produce multiple paths</a:t>
                </a:r>
              </a:p>
              <a:p>
                <a:pPr lvl="1"/>
                <a:r>
                  <a:rPr lang="en-US" sz="2000" dirty="0"/>
                  <a:t>Optimal path algorithms: </a:t>
                </a:r>
                <a:r>
                  <a:rPr lang="en-US" dirty="0" err="1"/>
                  <a:t>D’jikstra</a:t>
                </a:r>
                <a:r>
                  <a:rPr lang="en-US" dirty="0"/>
                  <a:t>, A*, …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data: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Cells that are addressable (coordinates) and store data</a:t>
            </a:r>
          </a:p>
          <a:p>
            <a:r>
              <a:rPr lang="en-US" dirty="0"/>
              <a:t>We’ll only focus on 2D grids, with limited width and height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2894D-0E61-4C02-A8FD-8009C4F5EA3C}"/>
              </a:ext>
            </a:extLst>
          </p:cNvPr>
          <p:cNvGrpSpPr/>
          <p:nvPr/>
        </p:nvGrpSpPr>
        <p:grpSpPr>
          <a:xfrm>
            <a:off x="1736844" y="5032164"/>
            <a:ext cx="643752" cy="796213"/>
            <a:chOff x="3500330" y="483452"/>
            <a:chExt cx="643752" cy="7962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A3BA10-DD4C-4DFD-91C9-8E5CC4829069}"/>
                </a:ext>
              </a:extLst>
            </p:cNvPr>
            <p:cNvCxnSpPr>
              <a:cxnSpLocks/>
            </p:cNvCxnSpPr>
            <p:nvPr/>
          </p:nvCxnSpPr>
          <p:spPr>
            <a:xfrm>
              <a:off x="414408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EAF0B-E17B-4725-BEA3-C9AE20822495}"/>
                </a:ext>
              </a:extLst>
            </p:cNvPr>
            <p:cNvCxnSpPr>
              <a:cxnSpLocks/>
            </p:cNvCxnSpPr>
            <p:nvPr/>
          </p:nvCxnSpPr>
          <p:spPr>
            <a:xfrm>
              <a:off x="382995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3212F-B238-4D7A-B726-51C0FD753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87D2DA-A2A1-48E9-945D-D1F54E3FB90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3452"/>
              <a:ext cx="640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2B869F-1AB0-4351-B8E9-2A54A106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1277921"/>
              <a:ext cx="643752" cy="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58EA57-09A1-4AA8-B07C-D75247B9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880686"/>
              <a:ext cx="643752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6CF2E8-C853-427E-9539-F12EADF20691}"/>
                </a:ext>
              </a:extLst>
            </p:cNvPr>
            <p:cNvSpPr txBox="1"/>
            <p:nvPr/>
          </p:nvSpPr>
          <p:spPr>
            <a:xfrm>
              <a:off x="3534757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3439-058C-4DE2-8160-C7885A0B1CAF}"/>
                </a:ext>
              </a:extLst>
            </p:cNvPr>
            <p:cNvSpPr txBox="1"/>
            <p:nvPr/>
          </p:nvSpPr>
          <p:spPr>
            <a:xfrm>
              <a:off x="3839419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EC3969-0096-49D3-8113-531E968C0F48}"/>
                </a:ext>
              </a:extLst>
            </p:cNvPr>
            <p:cNvSpPr txBox="1"/>
            <p:nvPr/>
          </p:nvSpPr>
          <p:spPr>
            <a:xfrm>
              <a:off x="352528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D451D-9D4B-40F9-A947-464D240D7286}"/>
                </a:ext>
              </a:extLst>
            </p:cNvPr>
            <p:cNvSpPr txBox="1"/>
            <p:nvPr/>
          </p:nvSpPr>
          <p:spPr>
            <a:xfrm>
              <a:off x="382400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92D183-CE87-4A48-BD94-46D47B05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29215"/>
              </p:ext>
            </p:extLst>
          </p:nvPr>
        </p:nvGraphicFramePr>
        <p:xfrm>
          <a:off x="3134359" y="4897850"/>
          <a:ext cx="2606944" cy="1064840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651736">
                  <a:extLst>
                    <a:ext uri="{9D8B030D-6E8A-4147-A177-3AD203B41FA5}">
                      <a16:colId xmlns:a16="http://schemas.microsoft.com/office/drawing/2014/main" val="2817542380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295008007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61540144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708562800"/>
                    </a:ext>
                  </a:extLst>
                </a:gridCol>
              </a:tblGrid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 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02853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33AA56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127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11AB11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02862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97905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97022"/>
                  </a:ext>
                </a:extLst>
              </a:tr>
            </a:tbl>
          </a:graphicData>
        </a:graphic>
      </p:graphicFrame>
      <p:pic>
        <p:nvPicPr>
          <p:cNvPr id="11" name="Picture 10" descr="Tic-tac-toe - Wikipedia">
            <a:extLst>
              <a:ext uri="{FF2B5EF4-FFF2-40B4-BE49-F238E27FC236}">
                <a16:creationId xmlns:a16="http://schemas.microsoft.com/office/drawing/2014/main" id="{B94D8E3D-71F1-46E7-A170-1B45012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19" y="4895473"/>
            <a:ext cx="1202798" cy="10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6FB5E9C-1B83-40F4-A9A4-5C626CD7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37" y="4688341"/>
            <a:ext cx="2060065" cy="14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91F-1072-4A6C-A574-DD47904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6CB3-E5C9-4C36-A5AF-1132DF2A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our slack to keep in touch</a:t>
            </a:r>
          </a:p>
          <a:p>
            <a:r>
              <a:rPr lang="en-US" dirty="0"/>
              <a:t>Give us feedback, take the </a:t>
            </a:r>
            <a:r>
              <a:rPr lang="en-US" dirty="0">
                <a:hlinkClick r:id="rId2"/>
              </a:rPr>
              <a:t>survey</a:t>
            </a:r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1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Grids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51631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9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181B-AF49-451B-9210-A9484C93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71FE7-1E0D-4284-BF96-1F90203CA3FA}"/>
              </a:ext>
            </a:extLst>
          </p:cNvPr>
          <p:cNvCxnSpPr/>
          <p:nvPr/>
        </p:nvCxnSpPr>
        <p:spPr>
          <a:xfrm>
            <a:off x="4865946" y="402815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AE208-68DD-4C24-BCA2-2CB36DF4E1A0}"/>
              </a:ext>
            </a:extLst>
          </p:cNvPr>
          <p:cNvCxnSpPr/>
          <p:nvPr/>
        </p:nvCxnSpPr>
        <p:spPr>
          <a:xfrm>
            <a:off x="8186851" y="261228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7CD2B-2D34-4176-AAB7-F4215D8DD503}"/>
              </a:ext>
            </a:extLst>
          </p:cNvPr>
          <p:cNvCxnSpPr>
            <a:cxnSpLocks/>
          </p:cNvCxnSpPr>
          <p:nvPr/>
        </p:nvCxnSpPr>
        <p:spPr>
          <a:xfrm rot="16200000">
            <a:off x="4088394" y="325682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88880F-5974-4620-8669-5857517A2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7431072" y="33836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74D684-261E-46E1-B73F-6161FDF83513}"/>
              </a:ext>
            </a:extLst>
          </p:cNvPr>
          <p:cNvSpPr/>
          <p:nvPr/>
        </p:nvSpPr>
        <p:spPr>
          <a:xfrm>
            <a:off x="499345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0DE2-4B9E-496A-A064-EBC43855751F}"/>
              </a:ext>
            </a:extLst>
          </p:cNvPr>
          <p:cNvSpPr txBox="1"/>
          <p:nvPr/>
        </p:nvSpPr>
        <p:spPr>
          <a:xfrm>
            <a:off x="4946811" y="355315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8867-AF19-4B4F-8C7B-503B32575514}"/>
              </a:ext>
            </a:extLst>
          </p:cNvPr>
          <p:cNvSpPr/>
          <p:nvPr/>
        </p:nvSpPr>
        <p:spPr>
          <a:xfrm>
            <a:off x="828948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665F3-3ABB-4494-9F3C-4E9922AAF133}"/>
              </a:ext>
            </a:extLst>
          </p:cNvPr>
          <p:cNvSpPr txBox="1"/>
          <p:nvPr/>
        </p:nvSpPr>
        <p:spPr>
          <a:xfrm>
            <a:off x="8186851" y="269448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BC9F7-B216-4656-BEF8-7B46DCD570E6}"/>
              </a:ext>
            </a:extLst>
          </p:cNvPr>
          <p:cNvSpPr txBox="1"/>
          <p:nvPr/>
        </p:nvSpPr>
        <p:spPr>
          <a:xfrm>
            <a:off x="3965544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positive only, mimics cartesian.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printing top down, have to go from max Y to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12FF-6962-46A1-AD71-B11B3476B02E}"/>
              </a:ext>
            </a:extLst>
          </p:cNvPr>
          <p:cNvSpPr txBox="1"/>
          <p:nvPr/>
        </p:nvSpPr>
        <p:spPr>
          <a:xfrm>
            <a:off x="7888275" y="4354947"/>
            <a:ext cx="3074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positive only, mimic’s screen space</a:t>
            </a:r>
          </a:p>
          <a:p>
            <a:endParaRPr lang="en-US" dirty="0"/>
          </a:p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56B39-2922-43BD-922F-CE81C946C407}"/>
              </a:ext>
            </a:extLst>
          </p:cNvPr>
          <p:cNvSpPr/>
          <p:nvPr/>
        </p:nvSpPr>
        <p:spPr>
          <a:xfrm>
            <a:off x="848355" y="2768679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F0F196-BAE4-4C3C-9BCE-06464CF8F4D7}"/>
              </a:ext>
            </a:extLst>
          </p:cNvPr>
          <p:cNvCxnSpPr/>
          <p:nvPr/>
        </p:nvCxnSpPr>
        <p:spPr>
          <a:xfrm>
            <a:off x="1463396" y="341247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D1040-3F50-439F-B5D6-134625519678}"/>
              </a:ext>
            </a:extLst>
          </p:cNvPr>
          <p:cNvCxnSpPr>
            <a:cxnSpLocks/>
          </p:cNvCxnSpPr>
          <p:nvPr/>
        </p:nvCxnSpPr>
        <p:spPr>
          <a:xfrm rot="16200000">
            <a:off x="707618" y="26623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C95A97-8F68-4E11-9D67-C13A4CB99F33}"/>
              </a:ext>
            </a:extLst>
          </p:cNvPr>
          <p:cNvSpPr txBox="1"/>
          <p:nvPr/>
        </p:nvSpPr>
        <p:spPr>
          <a:xfrm>
            <a:off x="1353771" y="3045948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D458-1AFB-471F-A2D0-ABB1B08CAD88}"/>
              </a:ext>
            </a:extLst>
          </p:cNvPr>
          <p:cNvSpPr txBox="1"/>
          <p:nvPr/>
        </p:nvSpPr>
        <p:spPr>
          <a:xfrm>
            <a:off x="447931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problems with +/-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map the index from negative to positive</a:t>
            </a:r>
          </a:p>
        </p:txBody>
      </p:sp>
    </p:spTree>
    <p:extLst>
      <p:ext uri="{BB962C8B-B14F-4D97-AF65-F5344CB8AC3E}">
        <p14:creationId xmlns:p14="http://schemas.microsoft.com/office/powerpoint/2010/main" val="4199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Iterating</a:t>
            </a:r>
          </a:p>
        </p:txBody>
      </p:sp>
      <p:pic>
        <p:nvPicPr>
          <p:cNvPr id="2050" name="Picture 2" descr="Row- and column-major order - Wikipedia">
            <a:extLst>
              <a:ext uri="{FF2B5EF4-FFF2-40B4-BE49-F238E27FC236}">
                <a16:creationId xmlns:a16="http://schemas.microsoft.com/office/drawing/2014/main" id="{22BB0CB3-A794-4005-A5FA-28E5C886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806" y="643234"/>
            <a:ext cx="4199907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342931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02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5C-BACB-4255-8499-3EB33C48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tonight’s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7D1-EFAB-48D6-A86A-827ED935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607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Solutions will assume:</a:t>
            </a:r>
          </a:p>
          <a:p>
            <a:pPr lvl="1"/>
            <a:r>
              <a:rPr lang="en-US" dirty="0"/>
              <a:t>Upper, left is (0,0)</a:t>
            </a:r>
          </a:p>
          <a:p>
            <a:pPr lvl="1"/>
            <a:r>
              <a:rPr lang="en-US" dirty="0"/>
              <a:t>Iteration/Scanning will be top-to-bottom, left-to-right (book order)</a:t>
            </a:r>
          </a:p>
          <a:p>
            <a:pPr lvl="1"/>
            <a:r>
              <a:rPr lang="en-US" dirty="0"/>
              <a:t>2D array: grid[y][x]</a:t>
            </a:r>
          </a:p>
          <a:p>
            <a:pPr lvl="2"/>
            <a:r>
              <a:rPr lang="en-US" dirty="0"/>
              <a:t>Height of grid is then </a:t>
            </a:r>
            <a:r>
              <a:rPr lang="en-US" dirty="0" err="1"/>
              <a:t>len</a:t>
            </a:r>
            <a:r>
              <a:rPr lang="en-US" dirty="0"/>
              <a:t>(grid)</a:t>
            </a:r>
          </a:p>
          <a:p>
            <a:pPr lvl="2"/>
            <a:r>
              <a:rPr lang="en-US" dirty="0"/>
              <a:t>Width of grid is then </a:t>
            </a:r>
            <a:r>
              <a:rPr lang="en-US" dirty="0" err="1"/>
              <a:t>len</a:t>
            </a:r>
            <a:r>
              <a:rPr lang="en-US" dirty="0"/>
              <a:t>(grid[0])</a:t>
            </a:r>
          </a:p>
          <a:p>
            <a:pPr lvl="2"/>
            <a:r>
              <a:rPr lang="en-US" b="1" dirty="0"/>
              <a:t>Invariant</a:t>
            </a:r>
            <a:r>
              <a:rPr lang="en-US" dirty="0"/>
              <a:t>: All rows are the same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CF9670-B491-4CC8-9095-363D40728ECC}"/>
              </a:ext>
            </a:extLst>
          </p:cNvPr>
          <p:cNvCxnSpPr>
            <a:cxnSpLocks/>
          </p:cNvCxnSpPr>
          <p:nvPr/>
        </p:nvCxnSpPr>
        <p:spPr>
          <a:xfrm>
            <a:off x="8317480" y="3918565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E0490-A077-481C-B8A3-4B2136FA67E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1701" y="4689896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2A326B-30C4-4B9A-B4CC-D9F33C95E957}"/>
              </a:ext>
            </a:extLst>
          </p:cNvPr>
          <p:cNvSpPr/>
          <p:nvPr/>
        </p:nvSpPr>
        <p:spPr>
          <a:xfrm>
            <a:off x="8420118" y="4051215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BD60B-CA2E-4FAF-8327-182F45D2132C}"/>
              </a:ext>
            </a:extLst>
          </p:cNvPr>
          <p:cNvSpPr txBox="1"/>
          <p:nvPr/>
        </p:nvSpPr>
        <p:spPr>
          <a:xfrm>
            <a:off x="8328754" y="3996234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E1C98-14B2-4DEF-A59F-2181403EA91B}"/>
              </a:ext>
            </a:extLst>
          </p:cNvPr>
          <p:cNvSpPr txBox="1"/>
          <p:nvPr/>
        </p:nvSpPr>
        <p:spPr>
          <a:xfrm>
            <a:off x="8018904" y="5664496"/>
            <a:ext cx="307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</p:spTree>
    <p:extLst>
      <p:ext uri="{BB962C8B-B14F-4D97-AF65-F5344CB8AC3E}">
        <p14:creationId xmlns:p14="http://schemas.microsoft.com/office/powerpoint/2010/main" val="39293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61BD-1AE8-4640-85A4-33818D6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Scanning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AFAEDA1-7BDB-4032-80D6-491ED7D8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C0C-959B-4ED6-837A-53158B47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2F88-C1BA-4BA5-A6D8-12A86EE4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value, or pattern on a grid</a:t>
            </a:r>
          </a:p>
          <a:p>
            <a:r>
              <a:rPr lang="en-US" dirty="0"/>
              <a:t>Involves iterating over the grid</a:t>
            </a:r>
          </a:p>
          <a:p>
            <a:pPr lvl="1"/>
            <a:r>
              <a:rPr lang="en-US" dirty="0"/>
              <a:t>Testing one or more values against another value or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033D0-CCC7-46BC-9814-A84E84D77C27}"/>
              </a:ext>
            </a:extLst>
          </p:cNvPr>
          <p:cNvSpPr txBox="1"/>
          <p:nvPr/>
        </p:nvSpPr>
        <p:spPr>
          <a:xfrm>
            <a:off x="1030185" y="3987578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grid[x][y]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"$"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"Player found cash!"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A5044-0CB1-444C-8E11-02DDC75FB0B7}"/>
              </a:ext>
            </a:extLst>
          </p:cNvPr>
          <p:cNvSpPr txBox="1"/>
          <p:nvPr/>
        </p:nvSpPr>
        <p:spPr>
          <a:xfrm>
            <a:off x="1030185" y="5079889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":"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")"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"Smile!"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39588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C34DC2"/>
      </a:accent1>
      <a:accent2>
        <a:srgbClr val="813BB1"/>
      </a:accent2>
      <a:accent3>
        <a:srgbClr val="614DC3"/>
      </a:accent3>
      <a:accent4>
        <a:srgbClr val="3B57B1"/>
      </a:accent4>
      <a:accent5>
        <a:srgbClr val="4D9BC3"/>
      </a:accent5>
      <a:accent6>
        <a:srgbClr val="3BB1A9"/>
      </a:accent6>
      <a:hlink>
        <a:srgbClr val="3F7E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1797</Words>
  <Application>Microsoft Office PowerPoint</Application>
  <PresentationFormat>Widescreen</PresentationFormat>
  <Paragraphs>354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Consolas</vt:lpstr>
      <vt:lpstr>Elephant</vt:lpstr>
      <vt:lpstr>FiraCode, Consolas</vt:lpstr>
      <vt:lpstr>BrushVTI</vt:lpstr>
      <vt:lpstr>Python Problems</vt:lpstr>
      <vt:lpstr>Agenda</vt:lpstr>
      <vt:lpstr>What is a grid?</vt:lpstr>
      <vt:lpstr>Grids in Python</vt:lpstr>
      <vt:lpstr>Orientation</vt:lpstr>
      <vt:lpstr>Iterating</vt:lpstr>
      <vt:lpstr>For tonight’s solutions</vt:lpstr>
      <vt:lpstr>Scanning</vt:lpstr>
      <vt:lpstr>Scanning</vt:lpstr>
      <vt:lpstr>Problem #1</vt:lpstr>
      <vt:lpstr>Problem 1 – Cheat sheet</vt:lpstr>
      <vt:lpstr>Solutions</vt:lpstr>
      <vt:lpstr>Solution #2 - scan</vt:lpstr>
      <vt:lpstr>Scanning in a star</vt:lpstr>
      <vt:lpstr>Spreadsheets</vt:lpstr>
      <vt:lpstr>Spreadsheets</vt:lpstr>
      <vt:lpstr>Problem #2</vt:lpstr>
      <vt:lpstr>Problem 2 Cheat Sheet</vt:lpstr>
      <vt:lpstr>Solutions</vt:lpstr>
      <vt:lpstr>Things to think about</vt:lpstr>
      <vt:lpstr>Navigation</vt:lpstr>
      <vt:lpstr>Traversing a grid </vt:lpstr>
      <vt:lpstr>Reachability</vt:lpstr>
      <vt:lpstr>Backtracking</vt:lpstr>
      <vt:lpstr>Bookkeeping – ruling out paths</vt:lpstr>
      <vt:lpstr>Problem 3</vt:lpstr>
      <vt:lpstr>Problem 3 Cheat Sheet</vt:lpstr>
      <vt:lpstr>Solutions</vt:lpstr>
      <vt:lpstr>Pathfinding</vt:lpstr>
      <vt:lpstr>All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Problems</dc:title>
  <dc:creator>Andrew Reddish</dc:creator>
  <cp:lastModifiedBy>Andrew Reddish</cp:lastModifiedBy>
  <cp:revision>7</cp:revision>
  <dcterms:created xsi:type="dcterms:W3CDTF">2020-08-26T18:31:36Z</dcterms:created>
  <dcterms:modified xsi:type="dcterms:W3CDTF">2020-08-26T20:00:57Z</dcterms:modified>
</cp:coreProperties>
</file>