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1960" y="4060080"/>
            <a:ext cx="2621520" cy="20916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440" y="4060080"/>
            <a:ext cx="2621520" cy="209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5120" cy="4385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5120" cy="4385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160" y="406008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160" y="1769400"/>
            <a:ext cx="44251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0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90DBF2F-C838-4FD6-839F-081FFB55C7F6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Electron Diffraction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Outline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Equations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