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26"/>
  </p:notesMasterIdLst>
  <p:handoutMasterIdLst>
    <p:handoutMasterId r:id="rId27"/>
  </p:handoutMasterIdLst>
  <p:sldIdLst>
    <p:sldId id="290" r:id="rId5"/>
    <p:sldId id="271" r:id="rId6"/>
    <p:sldId id="289" r:id="rId7"/>
    <p:sldId id="280" r:id="rId8"/>
    <p:sldId id="307" r:id="rId9"/>
    <p:sldId id="292" r:id="rId10"/>
    <p:sldId id="293" r:id="rId11"/>
    <p:sldId id="295" r:id="rId12"/>
    <p:sldId id="296" r:id="rId13"/>
    <p:sldId id="278" r:id="rId14"/>
    <p:sldId id="309" r:id="rId15"/>
    <p:sldId id="308" r:id="rId16"/>
    <p:sldId id="299" r:id="rId17"/>
    <p:sldId id="300" r:id="rId18"/>
    <p:sldId id="301" r:id="rId19"/>
    <p:sldId id="302" r:id="rId20"/>
    <p:sldId id="303" r:id="rId21"/>
    <p:sldId id="304" r:id="rId22"/>
    <p:sldId id="305" r:id="rId23"/>
    <p:sldId id="306" r:id="rId24"/>
    <p:sldId id="269" r:id="rId25"/>
  </p:sldIdLst>
  <p:sldSz cx="12192000" cy="6858000"/>
  <p:notesSz cx="6858000" cy="9144000"/>
  <p:custDataLst>
    <p:tags r:id="rId2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6F7"/>
    <a:srgbClr val="F7F7F7"/>
    <a:srgbClr val="007DDA"/>
    <a:srgbClr val="00B4FA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1ACFCB-E9CB-4B17-8A68-FCC631B2D331}" v="499" dt="2025-03-10T08:34:28.857"/>
    <p1510:client id="{B3A5F80F-C902-4422-83D0-F5C97A8B0CE4}" v="345" dt="2025-03-10T08:45:59.965"/>
    <p1510:client id="{6B2B90D8-AD6F-A742-AA26-C5DD2985B906}" v="167" dt="2025-03-10T08:32:26.2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gs" Target="tags/tag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68F83A-302B-D5C7-8388-31A7738B949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5529D8-29D3-4EF8-AFE4-9B04C334D78A}" type="datetimeFigureOut">
              <a:rPr lang="en-US" smtClean="0"/>
              <a:t>5/26/2025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0593AB-C6A0-9A15-AB36-A73DC45ECA7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FA4FD5-91A7-B4C3-9946-947BB86E9AE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CE52CC-DD0F-44B3-B13D-E7228EEC80E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Header Placeholder 5">
            <a:extLst>
              <a:ext uri="{FF2B5EF4-FFF2-40B4-BE49-F238E27FC236}">
                <a16:creationId xmlns:a16="http://schemas.microsoft.com/office/drawing/2014/main" id="{7D257EEE-7A71-A801-1D30-27730853F45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altLang="zh-CN" dirty="0"/>
              <a:t>Header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3634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dirty="0"/>
              <a:t>Click to edit Master text styles</a:t>
            </a:r>
            <a:endParaRPr lang="zh-CN" altLang="en-US" dirty="0"/>
          </a:p>
          <a:p>
            <a:pPr lvl="1"/>
            <a:r>
              <a:rPr lang="en-US" altLang="zh-CN" dirty="0"/>
              <a:t>Second</a:t>
            </a:r>
            <a:r>
              <a:rPr lang="zh-CN" altLang="en-US" dirty="0"/>
              <a:t> </a:t>
            </a:r>
            <a:r>
              <a:rPr lang="en-US" altLang="zh-CN" dirty="0"/>
              <a:t>level</a:t>
            </a:r>
            <a:endParaRPr lang="zh-CN" altLang="en-US" dirty="0"/>
          </a:p>
          <a:p>
            <a:pPr lvl="2"/>
            <a:r>
              <a:rPr lang="en-US" altLang="zh-CN" dirty="0"/>
              <a:t>Third</a:t>
            </a:r>
            <a:r>
              <a:rPr lang="zh-CN" altLang="en-US" dirty="0"/>
              <a:t> </a:t>
            </a:r>
            <a:r>
              <a:rPr lang="en-US" altLang="zh-CN" dirty="0"/>
              <a:t>level</a:t>
            </a:r>
            <a:endParaRPr lang="zh-CN" altLang="en-US" dirty="0"/>
          </a:p>
          <a:p>
            <a:pPr lvl="3"/>
            <a:r>
              <a:rPr lang="en-US" altLang="zh-CN" dirty="0"/>
              <a:t>Fourth level</a:t>
            </a:r>
            <a:endParaRPr lang="zh-CN" altLang="en-US" dirty="0"/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DABDA-89F0-4727-B28F-05A90B0069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D11F53F-2F00-3651-F337-81306AF8F1EE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EF805B-254D-4FE1-8316-FEA92B4B8253}" type="datetimeFigureOut">
              <a:rPr lang="en-US" smtClean="0"/>
              <a:t>5/26/2025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8959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3DABDA-89F0-4727-B28F-05A90B0069BB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06771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0">
            <a:extLst>
              <a:ext uri="{FF2B5EF4-FFF2-40B4-BE49-F238E27FC236}">
                <a16:creationId xmlns:a16="http://schemas.microsoft.com/office/drawing/2014/main" id="{DEDFF660-44B9-7885-5DCC-4C9555F832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0122840" y="3949841"/>
            <a:ext cx="2069156" cy="2908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57225" y="548642"/>
            <a:ext cx="7342974" cy="3635797"/>
          </a:xfrm>
        </p:spPr>
        <p:txBody>
          <a:bodyPr lIns="0" tIns="0" rIns="0" bIns="0"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42248" y="4473553"/>
            <a:ext cx="6534481" cy="1545336"/>
          </a:xfrm>
        </p:spPr>
        <p:txBody>
          <a:bodyPr lIns="0" tIns="0" rIns="0" bIns="0" anchor="b">
            <a:normAutofit/>
          </a:bodyPr>
          <a:lstStyle>
            <a:lvl1pPr marL="0" indent="0" algn="l">
              <a:buNone/>
              <a:defRPr sz="3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B7BA9381-262A-B17F-46F5-9F3C97BC3E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2248" y="6400800"/>
            <a:ext cx="2743200" cy="266700"/>
          </a:xfrm>
        </p:spPr>
        <p:txBody>
          <a:bodyPr/>
          <a:lstStyle/>
          <a:p>
            <a:r>
              <a:rPr lang="en-US" altLang="zh-CN" dirty="0"/>
              <a:t>03/10/2025</a:t>
            </a:r>
            <a:fld id="{4D63035D-22A0-4334-A9AE-2457016C8B47}" type="datetime1">
              <a:rPr lang="en-US" smtClean="0"/>
              <a:t>5/26/2025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5ABCDF71-65BF-6C49-105D-D348EF41C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0475" y="6400800"/>
            <a:ext cx="3657600" cy="266700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8F2AA5-D3F6-DAFA-E665-DEFCE26A8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58125" y="6400800"/>
            <a:ext cx="3657600" cy="266700"/>
          </a:xfrm>
        </p:spPr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reeform: Shape 3">
            <a:extLst>
              <a:ext uri="{FF2B5EF4-FFF2-40B4-BE49-F238E27FC236}">
                <a16:creationId xmlns:a16="http://schemas.microsoft.com/office/drawing/2014/main" id="{FA1FE77D-9B4D-B4FC-88E1-9ED84E9823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222717" y="0"/>
            <a:ext cx="1969281" cy="1880686"/>
          </a:xfrm>
          <a:custGeom>
            <a:avLst/>
            <a:gdLst>
              <a:gd name="connsiteX0" fmla="*/ 0 w 1973001"/>
              <a:gd name="connsiteY0" fmla="*/ 0 h 1973001"/>
              <a:gd name="connsiteX1" fmla="*/ 1973001 w 1973001"/>
              <a:gd name="connsiteY1" fmla="*/ 0 h 1973001"/>
              <a:gd name="connsiteX2" fmla="*/ 1973001 w 1973001"/>
              <a:gd name="connsiteY2" fmla="*/ 1973001 h 1973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73001" h="1973001">
                <a:moveTo>
                  <a:pt x="0" y="0"/>
                </a:moveTo>
                <a:lnTo>
                  <a:pt x="1973001" y="0"/>
                </a:lnTo>
                <a:lnTo>
                  <a:pt x="1973001" y="19730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54C3941-2FC1-3C96-F1CD-DAD18E8BF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0122846" y="1880686"/>
            <a:ext cx="2069153" cy="206915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Rectangle 10">
            <a:extLst>
              <a:ext uri="{FF2B5EF4-FFF2-40B4-BE49-F238E27FC236}">
                <a16:creationId xmlns:a16="http://schemas.microsoft.com/office/drawing/2014/main" id="{926EEB0A-F27C-6546-05A8-C0556777DF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8153560" y="4795948"/>
            <a:ext cx="1969280" cy="20691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C80570A-A447-B5FC-F358-DE1603621B7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2248" y="6054512"/>
            <a:ext cx="2465836" cy="314757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pPr lvl="0"/>
            <a:r>
              <a:rPr lang="en-US" altLang="zh-CN" sz="1600"/>
              <a:t>Presenter Name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85295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, 4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E94A473-0E2F-855B-9BE9-646566F82A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1348000" y="6026080"/>
            <a:ext cx="654518" cy="6545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11F1861-7394-91D1-3FB3-1C63CAD6CD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0693482" y="6026081"/>
            <a:ext cx="654518" cy="65451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44FA9C6-3F37-9A7B-AE46-A7F9491807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44000" y="177401"/>
            <a:ext cx="654518" cy="65451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EE6E05E-CA4A-59B6-994A-26ED66D7F7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89482" y="177400"/>
            <a:ext cx="654518" cy="6545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" name="Straight Connector 96">
            <a:extLst>
              <a:ext uri="{FF2B5EF4-FFF2-40B4-BE49-F238E27FC236}">
                <a16:creationId xmlns:a16="http://schemas.microsoft.com/office/drawing/2014/main" id="{E6848015-40FC-D2CF-56EF-7B2B82A9A6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96497" y="3046308"/>
            <a:ext cx="3338363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9">
            <a:extLst>
              <a:ext uri="{FF2B5EF4-FFF2-40B4-BE49-F238E27FC236}">
                <a16:creationId xmlns:a16="http://schemas.microsoft.com/office/drawing/2014/main" id="{172BA788-1AE9-2B5A-C0B2-C16236F3A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577417" y="3046308"/>
            <a:ext cx="3338363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10">
            <a:extLst>
              <a:ext uri="{FF2B5EF4-FFF2-40B4-BE49-F238E27FC236}">
                <a16:creationId xmlns:a16="http://schemas.microsoft.com/office/drawing/2014/main" id="{D0B09B15-3563-712C-6E2E-C89B5AF82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96497" y="4940429"/>
            <a:ext cx="3338363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1">
            <a:extLst>
              <a:ext uri="{FF2B5EF4-FFF2-40B4-BE49-F238E27FC236}">
                <a16:creationId xmlns:a16="http://schemas.microsoft.com/office/drawing/2014/main" id="{44CF4C88-92DD-301D-210A-6C1B202D7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577417" y="4940429"/>
            <a:ext cx="3338363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E4019F8-742E-9EEF-F591-C9666AC32A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4000" y="831919"/>
            <a:ext cx="10504000" cy="1408934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88715CCF-7A7B-5AAC-D071-DE008B249E4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796496" y="2489255"/>
            <a:ext cx="573373" cy="453356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2400"/>
            </a:lvl1pPr>
            <a:lvl2pPr>
              <a:defRPr sz="3600"/>
            </a:lvl2pPr>
            <a:lvl3pPr>
              <a:defRPr sz="3600"/>
            </a:lvl3pPr>
            <a:lvl4pPr>
              <a:defRPr sz="3600"/>
            </a:lvl4pPr>
            <a:lvl5pPr>
              <a:defRPr sz="3600"/>
            </a:lvl5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40" name="Text Placeholder 9">
            <a:extLst>
              <a:ext uri="{FF2B5EF4-FFF2-40B4-BE49-F238E27FC236}">
                <a16:creationId xmlns:a16="http://schemas.microsoft.com/office/drawing/2014/main" id="{DA9011B5-6D01-3AF0-99E4-6A004B6CA06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796496" y="3128981"/>
            <a:ext cx="3338363" cy="92332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1">
                <a:latin typeface="+mj-lt"/>
              </a:defRPr>
            </a:lvl1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59ABDEC3-4BEB-A518-046E-129B7D9E250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577416" y="2488552"/>
            <a:ext cx="573373" cy="453356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2400"/>
            </a:lvl1pPr>
            <a:lvl2pPr>
              <a:defRPr sz="3600"/>
            </a:lvl2pPr>
            <a:lvl3pPr>
              <a:defRPr sz="3600"/>
            </a:lvl3pPr>
            <a:lvl4pPr>
              <a:defRPr sz="3600"/>
            </a:lvl4pPr>
            <a:lvl5pPr>
              <a:defRPr sz="3600"/>
            </a:lvl5pPr>
          </a:lstStyle>
          <a:p>
            <a:pPr lvl="0"/>
            <a:r>
              <a:rPr lang="en-US"/>
              <a:t>02</a:t>
            </a:r>
          </a:p>
        </p:txBody>
      </p:sp>
      <p:sp>
        <p:nvSpPr>
          <p:cNvPr id="41" name="Text Placeholder 9">
            <a:extLst>
              <a:ext uri="{FF2B5EF4-FFF2-40B4-BE49-F238E27FC236}">
                <a16:creationId xmlns:a16="http://schemas.microsoft.com/office/drawing/2014/main" id="{34B40045-4DCE-76DA-58AD-223A1C01919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577416" y="3128981"/>
            <a:ext cx="3338363" cy="92332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1">
                <a:latin typeface="+mj-lt"/>
              </a:defRPr>
            </a:lvl1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F33B2306-2357-FD4D-9A71-A8DD1010DE40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796496" y="4384085"/>
            <a:ext cx="573373" cy="453356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2400"/>
            </a:lvl1pPr>
            <a:lvl2pPr>
              <a:defRPr sz="3600"/>
            </a:lvl2pPr>
            <a:lvl3pPr>
              <a:defRPr sz="3600"/>
            </a:lvl3pPr>
            <a:lvl4pPr>
              <a:defRPr sz="3600"/>
            </a:lvl4pPr>
            <a:lvl5pPr>
              <a:defRPr sz="3600"/>
            </a:lvl5pPr>
          </a:lstStyle>
          <a:p>
            <a:pPr lvl="0"/>
            <a:r>
              <a:rPr lang="en-US"/>
              <a:t>03</a:t>
            </a:r>
          </a:p>
        </p:txBody>
      </p:sp>
      <p:sp>
        <p:nvSpPr>
          <p:cNvPr id="43" name="Text Placeholder 9">
            <a:extLst>
              <a:ext uri="{FF2B5EF4-FFF2-40B4-BE49-F238E27FC236}">
                <a16:creationId xmlns:a16="http://schemas.microsoft.com/office/drawing/2014/main" id="{E04F7AE4-DD5E-CA7A-FB08-B802AEDD042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796496" y="5043769"/>
            <a:ext cx="3338363" cy="92332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1">
                <a:latin typeface="+mj-lt"/>
              </a:defRPr>
            </a:lvl1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9515354B-8178-69A7-B299-C539A6E3E865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577416" y="4383382"/>
            <a:ext cx="573373" cy="453356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2400"/>
            </a:lvl1pPr>
            <a:lvl2pPr>
              <a:defRPr sz="3600"/>
            </a:lvl2pPr>
            <a:lvl3pPr>
              <a:defRPr sz="3600"/>
            </a:lvl3pPr>
            <a:lvl4pPr>
              <a:defRPr sz="3600"/>
            </a:lvl4pPr>
            <a:lvl5pPr>
              <a:defRPr sz="3600"/>
            </a:lvl5pPr>
          </a:lstStyle>
          <a:p>
            <a:pPr lvl="0"/>
            <a:r>
              <a:rPr lang="en-US"/>
              <a:t>04</a:t>
            </a:r>
          </a:p>
        </p:txBody>
      </p:sp>
      <p:sp>
        <p:nvSpPr>
          <p:cNvPr id="42" name="Text Placeholder 9">
            <a:extLst>
              <a:ext uri="{FF2B5EF4-FFF2-40B4-BE49-F238E27FC236}">
                <a16:creationId xmlns:a16="http://schemas.microsoft.com/office/drawing/2014/main" id="{E2E62BAE-F951-3097-780E-D7E06FD341A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577416" y="5043769"/>
            <a:ext cx="3338363" cy="92332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1">
                <a:latin typeface="+mj-lt"/>
              </a:defRPr>
            </a:lvl1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89B8E453-8C8A-F7A4-D77C-765B9466A4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 dirty="0"/>
              <a:t>03/10/2025</a:t>
            </a:r>
            <a:fld id="{4D63035D-22A0-4334-A9AE-2457016C8B47}" type="datetime1">
              <a:rPr lang="en-US" smtClean="0"/>
              <a:t>5/26/2025</a:t>
            </a:fld>
            <a:endParaRPr lang="en-US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34830229-14EC-08ED-D66A-130B50464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0475" y="6400800"/>
            <a:ext cx="3657600" cy="266700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766673F-B093-E7D5-C076-5AEF41184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58125" y="6400800"/>
            <a:ext cx="3657600" cy="266700"/>
          </a:xfrm>
        </p:spPr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425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E94A473-0E2F-855B-9BE9-646566F82A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1348000" y="6026080"/>
            <a:ext cx="654518" cy="6545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11F1861-7394-91D1-3FB3-1C63CAD6CD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0693482" y="6026081"/>
            <a:ext cx="654518" cy="65451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4019F8-742E-9EEF-F591-C9666AC32A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4000" y="831919"/>
            <a:ext cx="10504000" cy="1408934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65C0DFC7-33FF-AA73-3FFC-C978E3721F5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400425" y="2429164"/>
            <a:ext cx="7947574" cy="3435927"/>
          </a:xfrm>
        </p:spPr>
        <p:txBody>
          <a:bodyPr lIns="0" tIns="0" rIns="0" bIns="0"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89B8E453-8C8A-F7A4-D77C-765B9466A4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 dirty="0"/>
              <a:t>03/10/2025</a:t>
            </a:r>
            <a:fld id="{4D63035D-22A0-4334-A9AE-2457016C8B47}" type="datetime1">
              <a:rPr lang="en-US" smtClean="0"/>
              <a:t>5/26/2025</a:t>
            </a:fld>
            <a:endParaRPr lang="en-US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34830229-14EC-08ED-D66A-130B50464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0475" y="6400800"/>
            <a:ext cx="3657600" cy="266700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766673F-B093-E7D5-C076-5AEF41184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58125" y="6400800"/>
            <a:ext cx="3657600" cy="266700"/>
          </a:xfrm>
        </p:spPr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44FA9C6-3F37-9A7B-AE46-A7F9491807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44000" y="177401"/>
            <a:ext cx="654518" cy="65451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EE6E05E-CA4A-59B6-994A-26ED66D7F7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89482" y="177400"/>
            <a:ext cx="654518" cy="6545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10393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1 (Max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5FCF6D2-D22A-3276-796E-755059E350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1348000" y="6026080"/>
            <a:ext cx="654518" cy="6545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F380B01-FB3F-7DD6-224D-B483747E3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0693482" y="6026081"/>
            <a:ext cx="654518" cy="65451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844001" y="831919"/>
            <a:ext cx="10504000" cy="528186"/>
          </a:xfrm>
        </p:spPr>
        <p:txBody>
          <a:bodyPr lIns="0" tIns="0" rIns="0" bIns="0" anchor="ctr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14">
            <a:extLst>
              <a:ext uri="{FF2B5EF4-FFF2-40B4-BE49-F238E27FC236}">
                <a16:creationId xmlns:a16="http://schemas.microsoft.com/office/drawing/2014/main" id="{D003242D-37DC-762E-1EA1-8B102E5213A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43999" y="1486438"/>
            <a:ext cx="10504000" cy="4378654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AE62007A-8538-D139-3C5B-8FB01733924F}"/>
              </a:ext>
            </a:extLst>
          </p:cNvPr>
          <p:cNvSpPr>
            <a:spLocks noGrp="1"/>
          </p:cNvSpPr>
          <p:nvPr userDrawn="1"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 dirty="0"/>
              <a:t>03/10/2025</a:t>
            </a:r>
            <a:fld id="{4D63035D-22A0-4334-A9AE-2457016C8B47}" type="datetime1">
              <a:rPr lang="en-US" smtClean="0"/>
              <a:t>5/26/2025</a:t>
            </a:fld>
            <a:endParaRPr lang="en-US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C395DC02-FAD1-051C-FC0A-4556D73CA226}"/>
              </a:ext>
            </a:extLst>
          </p:cNvPr>
          <p:cNvSpPr>
            <a:spLocks noGrp="1"/>
          </p:cNvSpPr>
          <p:nvPr userDrawn="1">
            <p:ph type="ftr" sz="quarter" idx="11"/>
          </p:nvPr>
        </p:nvSpPr>
        <p:spPr>
          <a:xfrm>
            <a:off x="3800475" y="6400800"/>
            <a:ext cx="3657600" cy="266700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529D71B-FE0E-CC62-38E3-7279774AA934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>
          <a:xfrm>
            <a:off x="7858125" y="6400800"/>
            <a:ext cx="3657600" cy="266700"/>
          </a:xfrm>
        </p:spPr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676AF1C-25E0-EBF0-0B1D-FA5F7D770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44000" y="177401"/>
            <a:ext cx="654518" cy="65451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0E189A-D955-6A7F-2779-ED5B5EB97B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89482" y="177400"/>
            <a:ext cx="654518" cy="6545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56433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 (Max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1248" y="-1325880"/>
            <a:ext cx="10515600" cy="1325880"/>
          </a:xfrm>
        </p:spPr>
        <p:txBody>
          <a:bodyPr lIns="0" tIns="0" rIns="0" bIns="0"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14">
            <a:extLst>
              <a:ext uri="{FF2B5EF4-FFF2-40B4-BE49-F238E27FC236}">
                <a16:creationId xmlns:a16="http://schemas.microsoft.com/office/drawing/2014/main" id="{9C39C3C5-BCCF-9F66-0E64-6811D986BBB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18799" y="407712"/>
            <a:ext cx="11554400" cy="5827988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 dirty="0"/>
              <a:t>03/10/2025</a:t>
            </a:r>
            <a:fld id="{B11C69CE-4771-4BFA-AD70-0E51ABA58D6D}" type="datetime1">
              <a:rPr lang="en-US" smtClean="0"/>
              <a:t>5/26/2025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0475" y="6400800"/>
            <a:ext cx="3657600" cy="266700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58125" y="6400800"/>
            <a:ext cx="3657600" cy="266700"/>
          </a:xfrm>
        </p:spPr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6425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5622" y="914399"/>
            <a:ext cx="9900753" cy="1358269"/>
          </a:xfrm>
        </p:spPr>
        <p:txBody>
          <a:bodyPr lIns="0" tIns="0" rIns="0" bIns="0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14">
            <a:extLst>
              <a:ext uri="{FF2B5EF4-FFF2-40B4-BE49-F238E27FC236}">
                <a16:creationId xmlns:a16="http://schemas.microsoft.com/office/drawing/2014/main" id="{B85B9BDD-2F0E-42F1-CE42-7711FBBB945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145621" y="2636196"/>
            <a:ext cx="9900753" cy="3228896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31AE7160-8A18-8762-67F8-C71E839BA5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 dirty="0"/>
              <a:t>03/10/2025</a:t>
            </a:r>
            <a:fld id="{4D63035D-22A0-4334-A9AE-2457016C8B47}" type="datetime1">
              <a:rPr lang="en-US" smtClean="0"/>
              <a:t>5/26/2025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E62296B3-7CBF-6881-5581-81D52C0F3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0475" y="6400800"/>
            <a:ext cx="3657600" cy="266700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8346D7C-F120-5968-2FC4-2F9B5BC6D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58125" y="6400800"/>
            <a:ext cx="3657600" cy="266700"/>
          </a:xfrm>
        </p:spPr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Oval 6">
            <a:extLst>
              <a:ext uri="{FF2B5EF4-FFF2-40B4-BE49-F238E27FC236}">
                <a16:creationId xmlns:a16="http://schemas.microsoft.com/office/drawing/2014/main" id="{FEAE54C9-349B-EEFD-01BA-52EF837AC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844000" y="177403"/>
            <a:ext cx="654518" cy="65451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Rectangle 7">
            <a:extLst>
              <a:ext uri="{FF2B5EF4-FFF2-40B4-BE49-F238E27FC236}">
                <a16:creationId xmlns:a16="http://schemas.microsoft.com/office/drawing/2014/main" id="{D9433BDD-AE57-6F96-8693-7E2D491ACC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189482" y="177404"/>
            <a:ext cx="654518" cy="6545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Rectangle 11">
            <a:extLst>
              <a:ext uri="{FF2B5EF4-FFF2-40B4-BE49-F238E27FC236}">
                <a16:creationId xmlns:a16="http://schemas.microsoft.com/office/drawing/2014/main" id="{269FA094-1A8C-FF3E-020B-BE5688AA46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V="1">
            <a:off x="2421861" y="4258339"/>
            <a:ext cx="177800" cy="502152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68522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538FCA36-95FF-0CF9-4C71-A29C3BB461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6352978" y="5094751"/>
            <a:ext cx="5839022" cy="176324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8A648C6-FC37-4FD3-5FDC-5E5E3F26E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452077" y="5094751"/>
            <a:ext cx="2435651" cy="1763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06CF2DE-B200-6DAF-AECE-B0AC0EBBE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684284" y="5087717"/>
            <a:ext cx="1767791" cy="176779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EF99B1E-C976-1CCB-CC3E-9D2C53570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090208"/>
            <a:ext cx="1675844" cy="17677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002700D-8F0A-455D-21D1-F8BB7751DE1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5622" y="914399"/>
            <a:ext cx="9900753" cy="1358269"/>
          </a:xfrm>
        </p:spPr>
        <p:txBody>
          <a:bodyPr lIns="0" tIns="0" rIns="0" bIns="0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14">
            <a:extLst>
              <a:ext uri="{FF2B5EF4-FFF2-40B4-BE49-F238E27FC236}">
                <a16:creationId xmlns:a16="http://schemas.microsoft.com/office/drawing/2014/main" id="{6B768E5A-52FF-F75D-AA3B-1C8B6D15283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145621" y="2756388"/>
            <a:ext cx="9900753" cy="1358269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DCD4A4BC-F473-7413-C2A5-D07EAE5E27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 dirty="0"/>
              <a:t>03/10/2025</a:t>
            </a:r>
            <a:fld id="{4D63035D-22A0-4334-A9AE-2457016C8B47}" type="datetime1">
              <a:rPr lang="en-US" smtClean="0"/>
              <a:t>5/26/2025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05824B8-6C3A-C914-421D-91C765DD5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0475" y="6400800"/>
            <a:ext cx="3657600" cy="266700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E9B860AA-5834-E732-09EE-0B4C2B021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58125" y="6400800"/>
            <a:ext cx="3657600" cy="266700"/>
          </a:xfrm>
        </p:spPr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  <p:cxnSp>
        <p:nvCxnSpPr>
          <p:cNvPr id="2" name="Straight Connector 46">
            <a:extLst>
              <a:ext uri="{FF2B5EF4-FFF2-40B4-BE49-F238E27FC236}">
                <a16:creationId xmlns:a16="http://schemas.microsoft.com/office/drawing/2014/main" id="{D50F56C8-02F6-1FF2-BC4F-491AE782A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07420" y="2494027"/>
            <a:ext cx="6688772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285A2FB0-A9D4-F67C-4217-C01C336F90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60400" y="1853249"/>
            <a:ext cx="307937" cy="30793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4442AF1-E4D2-F10A-B32F-2E7452625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853249"/>
            <a:ext cx="660400" cy="3079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77517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8347" y="2258568"/>
            <a:ext cx="3813048" cy="3557016"/>
          </a:xfrm>
        </p:spPr>
        <p:txBody>
          <a:bodyPr lIns="0" tIns="0" rIns="0" bIns="0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14">
            <a:extLst>
              <a:ext uri="{FF2B5EF4-FFF2-40B4-BE49-F238E27FC236}">
                <a16:creationId xmlns:a16="http://schemas.microsoft.com/office/drawing/2014/main" id="{C261A18B-C79C-B070-5D41-0CBA01FD2C3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207352" y="2258568"/>
            <a:ext cx="5839022" cy="3557016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 dirty="0"/>
              <a:t>03/10/2025</a:t>
            </a:r>
            <a:fld id="{258B73AF-3955-4569-8B4F-B329360A9CBD}" type="datetime1">
              <a:rPr lang="en-US" smtClean="0"/>
              <a:t>5/26/2025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0475" y="6400800"/>
            <a:ext cx="3657600" cy="266700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58125" y="6400800"/>
            <a:ext cx="3657600" cy="266700"/>
          </a:xfrm>
        </p:spPr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A1F1CCA-5801-CC5B-119A-E3E19DD49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6352978" y="0"/>
            <a:ext cx="5839022" cy="176324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EE657D3-93D0-4FB1-972C-646B605C4B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452077" y="0"/>
            <a:ext cx="2435651" cy="1763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7AA8180-1A53-234B-8CF6-65ADAA09EF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684284" y="-7034"/>
            <a:ext cx="1767791" cy="176779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1F94D7B-5469-B664-C915-DE6AC38BB4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4543"/>
            <a:ext cx="1675844" cy="17677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921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3C5CADB-99AC-488A-7133-10E5DE7651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1348000" y="6026080"/>
            <a:ext cx="654518" cy="6545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203006B-749F-4FAF-D572-3B107413BE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0693482" y="6026081"/>
            <a:ext cx="654518" cy="65451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A7C7037-357A-DAC2-8D07-004BB280441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4000" y="877456"/>
            <a:ext cx="4142232" cy="4940661"/>
          </a:xfrm>
        </p:spPr>
        <p:txBody>
          <a:bodyPr lIns="0" tIns="0" rIns="0" bIns="0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Content Placeholder 14">
            <a:extLst>
              <a:ext uri="{FF2B5EF4-FFF2-40B4-BE49-F238E27FC236}">
                <a16:creationId xmlns:a16="http://schemas.microsoft.com/office/drawing/2014/main" id="{E95E211B-A490-5F92-9B2C-FEF3E25CE78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291847" y="831918"/>
            <a:ext cx="5754527" cy="2738133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53C0C011-1233-FC56-AA5C-DF88FB24AB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 dirty="0"/>
              <a:t>03/10/2025</a:t>
            </a:r>
            <a:fld id="{4D63035D-22A0-4334-A9AE-2457016C8B47}" type="datetime1">
              <a:rPr lang="en-US" smtClean="0"/>
              <a:t>5/26/2025</a:t>
            </a:fld>
            <a:endParaRPr lang="en-US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BCEB22DD-F16F-C3EB-5439-20C05A9D8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0475" y="6400800"/>
            <a:ext cx="3657600" cy="266700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C49AAE25-EEAC-AF75-FC81-21BC617D1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58125" y="6400800"/>
            <a:ext cx="3657600" cy="266700"/>
          </a:xfrm>
        </p:spPr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3286C62-1802-4E61-4D00-A502D9576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44000" y="177401"/>
            <a:ext cx="654518" cy="65451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3643DA6-886C-DE80-B92C-E26740EAF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89482" y="177400"/>
            <a:ext cx="654518" cy="6545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38067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CB9DAA1-B1FD-3717-3F96-795C852E7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1348000" y="6026080"/>
            <a:ext cx="654518" cy="6545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965959E-D3BE-3B35-72E6-EE1774256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0693482" y="6026081"/>
            <a:ext cx="654518" cy="65451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77456"/>
            <a:ext cx="4142232" cy="4940661"/>
          </a:xfrm>
        </p:spPr>
        <p:txBody>
          <a:bodyPr lIns="0" tIns="0" rIns="0" bIns="0"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14">
            <a:extLst>
              <a:ext uri="{FF2B5EF4-FFF2-40B4-BE49-F238E27FC236}">
                <a16:creationId xmlns:a16="http://schemas.microsoft.com/office/drawing/2014/main" id="{00DD584D-65FC-A106-C28D-A6D3A6A06A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243209" y="877456"/>
            <a:ext cx="5803165" cy="4987636"/>
          </a:xfrm>
        </p:spPr>
        <p:txBody>
          <a:bodyPr lIns="0" tIns="0" rIns="0" bIns="0"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2C749CC8-6079-025A-0476-7D1E02235F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 dirty="0"/>
              <a:t>03/10/2025</a:t>
            </a:r>
            <a:fld id="{4D63035D-22A0-4334-A9AE-2457016C8B47}" type="datetime1">
              <a:rPr lang="en-US" smtClean="0"/>
              <a:t>5/26/2025</a:t>
            </a:fld>
            <a:endParaRPr lang="en-US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BB622798-A9D5-13A8-E6EB-283FF564E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0475" y="6400800"/>
            <a:ext cx="3657600" cy="266700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178BA8E0-712A-77CA-9713-4F206AB0E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58125" y="6400800"/>
            <a:ext cx="3657600" cy="266700"/>
          </a:xfrm>
        </p:spPr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A2F44F8D-8952-05F9-99FA-D64FD2F50F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44000" y="177401"/>
            <a:ext cx="654518" cy="65451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FB60CB7-7D69-80F4-AE1F-366A7F0A26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89482" y="177400"/>
            <a:ext cx="654518" cy="6545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115208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1105965-4EE5-E185-7666-27A5E5F115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1348000" y="6026080"/>
            <a:ext cx="654518" cy="6545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308540A-D298-C62B-CC21-BC7C6B5F73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0693482" y="6026081"/>
            <a:ext cx="654518" cy="65451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4000" y="831919"/>
            <a:ext cx="3494314" cy="5194161"/>
          </a:xfrm>
        </p:spPr>
        <p:txBody>
          <a:bodyPr lIns="0" tIns="0" rIns="0" bIns="0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14">
            <a:extLst>
              <a:ext uri="{FF2B5EF4-FFF2-40B4-BE49-F238E27FC236}">
                <a16:creationId xmlns:a16="http://schemas.microsoft.com/office/drawing/2014/main" id="{A93AF98B-99CB-F2D7-B247-51CE41CD414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03907" y="831918"/>
            <a:ext cx="6542468" cy="5194162"/>
          </a:xfrm>
        </p:spPr>
        <p:txBody>
          <a:bodyPr lIns="0" tIns="0" rIns="0" bIns="0"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A0F4DE3C-88B6-381C-78FC-8F935A2318D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 dirty="0"/>
              <a:t>03/10/2025</a:t>
            </a:r>
            <a:fld id="{4D63035D-22A0-4334-A9AE-2457016C8B47}" type="datetime1">
              <a:rPr lang="en-US" smtClean="0"/>
              <a:t>5/26/2025</a:t>
            </a:fld>
            <a:endParaRPr lang="en-US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C5AFEEB4-7A81-9408-C4EF-D8AD90FFC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0475" y="6400800"/>
            <a:ext cx="3657600" cy="266700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F48F71D-8479-0A54-8684-3F60D22DB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58125" y="6400800"/>
            <a:ext cx="3657600" cy="266700"/>
          </a:xfrm>
        </p:spPr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16816AA6-A60B-C6E1-2885-EB6E2B1FFB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44000" y="177401"/>
            <a:ext cx="654518" cy="65451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760E10A-DF0B-1339-7826-107A95CC17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89482" y="177400"/>
            <a:ext cx="654518" cy="6545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021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0">
            <a:extLst>
              <a:ext uri="{FF2B5EF4-FFF2-40B4-BE49-F238E27FC236}">
                <a16:creationId xmlns:a16="http://schemas.microsoft.com/office/drawing/2014/main" id="{EBD2A05F-7D97-AC92-8751-B2038D22C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0122840" y="3949841"/>
            <a:ext cx="2069156" cy="2908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60400" y="854239"/>
            <a:ext cx="7833895" cy="3592629"/>
          </a:xfrm>
        </p:spPr>
        <p:txBody>
          <a:bodyPr lIns="0" tIns="0" rIns="0" bIns="0"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57225" y="4617138"/>
            <a:ext cx="7376609" cy="1014984"/>
          </a:xfrm>
        </p:spPr>
        <p:txBody>
          <a:bodyPr lIns="0" tIns="0" rIns="0" bIns="0" anchor="t">
            <a:normAutofit/>
          </a:bodyPr>
          <a:lstStyle>
            <a:lvl1pPr marL="0" indent="0" algn="l">
              <a:buNone/>
              <a:defRPr sz="3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A3A9F20F-0C3A-1397-9D15-E8FAB1915A6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 dirty="0"/>
              <a:t>03/10/2025</a:t>
            </a:r>
            <a:fld id="{4D63035D-22A0-4334-A9AE-2457016C8B47}" type="datetime1">
              <a:rPr lang="en-US" smtClean="0"/>
              <a:t>5/26/2025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D1D99E05-D2CE-BA6C-1B55-023B81570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0475" y="6400800"/>
            <a:ext cx="3657600" cy="266700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17487FF-71BE-78AA-BA49-FBF87B6E3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58125" y="6400800"/>
            <a:ext cx="3657600" cy="266700"/>
          </a:xfrm>
        </p:spPr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Oval 13">
            <a:extLst>
              <a:ext uri="{FF2B5EF4-FFF2-40B4-BE49-F238E27FC236}">
                <a16:creationId xmlns:a16="http://schemas.microsoft.com/office/drawing/2014/main" id="{D4F49636-34EE-9DB1-7F2D-70300BC4B5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0122846" y="1880686"/>
            <a:ext cx="2069153" cy="206915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: Shape 3">
            <a:extLst>
              <a:ext uri="{FF2B5EF4-FFF2-40B4-BE49-F238E27FC236}">
                <a16:creationId xmlns:a16="http://schemas.microsoft.com/office/drawing/2014/main" id="{5EC4A581-A833-A254-3039-BDBCA788B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222717" y="0"/>
            <a:ext cx="1969281" cy="1880686"/>
          </a:xfrm>
          <a:custGeom>
            <a:avLst/>
            <a:gdLst>
              <a:gd name="connsiteX0" fmla="*/ 0 w 1973001"/>
              <a:gd name="connsiteY0" fmla="*/ 0 h 1973001"/>
              <a:gd name="connsiteX1" fmla="*/ 1973001 w 1973001"/>
              <a:gd name="connsiteY1" fmla="*/ 0 h 1973001"/>
              <a:gd name="connsiteX2" fmla="*/ 1973001 w 1973001"/>
              <a:gd name="connsiteY2" fmla="*/ 1973001 h 1973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73001" h="1973001">
                <a:moveTo>
                  <a:pt x="0" y="0"/>
                </a:moveTo>
                <a:lnTo>
                  <a:pt x="1973001" y="0"/>
                </a:lnTo>
                <a:lnTo>
                  <a:pt x="1973001" y="19730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2" name="Rectangle 10">
            <a:extLst>
              <a:ext uri="{FF2B5EF4-FFF2-40B4-BE49-F238E27FC236}">
                <a16:creationId xmlns:a16="http://schemas.microsoft.com/office/drawing/2014/main" id="{9FFED0BB-EF13-651B-6B3F-61EAF5473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8153560" y="4795948"/>
            <a:ext cx="1969280" cy="20691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04CA4762-63F5-8110-8D25-0FE369BADEA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57225" y="5684986"/>
            <a:ext cx="2465836" cy="314757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pPr lvl="0"/>
            <a:r>
              <a:rPr lang="en-US" altLang="zh-CN" sz="1600"/>
              <a:t>Presenter Name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9676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C489336-0C23-2A47-DB03-CA00009C60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1348000" y="6026080"/>
            <a:ext cx="654518" cy="6545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8A6D03D-AABD-4AB3-9E1E-4DF31BB853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0693482" y="6026081"/>
            <a:ext cx="654518" cy="65451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4000" y="831919"/>
            <a:ext cx="3949885" cy="519416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Content Placeholder 14">
            <a:extLst>
              <a:ext uri="{FF2B5EF4-FFF2-40B4-BE49-F238E27FC236}">
                <a16:creationId xmlns:a16="http://schemas.microsoft.com/office/drawing/2014/main" id="{3C13A46E-F797-1C4C-30CB-A1D1CF1DE3B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087669" y="2149812"/>
            <a:ext cx="6241267" cy="3876268"/>
          </a:xfrm>
        </p:spPr>
        <p:txBody>
          <a:bodyPr lIns="0" tIns="0" rIns="0" bIns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87669" y="831919"/>
            <a:ext cx="6241267" cy="1143000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Date Placeholder 2">
            <a:extLst>
              <a:ext uri="{FF2B5EF4-FFF2-40B4-BE49-F238E27FC236}">
                <a16:creationId xmlns:a16="http://schemas.microsoft.com/office/drawing/2014/main" id="{007DB0D8-36F3-541C-5D5B-BE7F00E849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altLang="zh-CN" dirty="0"/>
              <a:t>03/10/2025</a:t>
            </a:r>
            <a:fld id="{8A60B404-9532-4DA8-8A40-EC339A5BE635}" type="datetime1">
              <a:rPr lang="en-US" smtClean="0"/>
              <a:pPr/>
              <a:t>5/26/2025</a:t>
            </a:fld>
            <a:endParaRPr lang="en-US"/>
          </a:p>
        </p:txBody>
      </p:sp>
      <p:sp>
        <p:nvSpPr>
          <p:cNvPr id="16" name="Footer Placeholder 3">
            <a:extLst>
              <a:ext uri="{FF2B5EF4-FFF2-40B4-BE49-F238E27FC236}">
                <a16:creationId xmlns:a16="http://schemas.microsoft.com/office/drawing/2014/main" id="{329D90C1-EB79-260E-06B5-66A03CAE4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0475" y="6400800"/>
            <a:ext cx="3657600" cy="26670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15" name="Slide Number Placeholder 4">
            <a:extLst>
              <a:ext uri="{FF2B5EF4-FFF2-40B4-BE49-F238E27FC236}">
                <a16:creationId xmlns:a16="http://schemas.microsoft.com/office/drawing/2014/main" id="{D2A9EC63-48AA-37EC-23B0-6B17D3236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58125" y="6400800"/>
            <a:ext cx="3657600" cy="26670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4D911F7-7994-03E9-8128-10F10F99F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44000" y="177401"/>
            <a:ext cx="654518" cy="65451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B32CED-CF03-686F-9EA0-80AD67E6EB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89482" y="177400"/>
            <a:ext cx="654518" cy="6545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353140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DA9BE4-08A4-4088-DC5B-3F23F0E30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1348000" y="6026080"/>
            <a:ext cx="654518" cy="6545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1F93313-9B95-1A0F-3166-8AA3A63DF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0693482" y="6026081"/>
            <a:ext cx="654518" cy="65451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00452" y="831918"/>
            <a:ext cx="4047548" cy="5194161"/>
          </a:xfrm>
        </p:spPr>
        <p:txBody>
          <a:bodyPr/>
          <a:lstStyle/>
          <a:p>
            <a:endParaRPr lang="en-US"/>
          </a:p>
        </p:txBody>
      </p:sp>
      <p:sp>
        <p:nvSpPr>
          <p:cNvPr id="5" name="Content Placeholder 14">
            <a:extLst>
              <a:ext uri="{FF2B5EF4-FFF2-40B4-BE49-F238E27FC236}">
                <a16:creationId xmlns:a16="http://schemas.microsoft.com/office/drawing/2014/main" id="{9B6ED53D-AC89-453B-A25B-CC64DA3F215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77880" y="2149812"/>
            <a:ext cx="6135624" cy="3876268"/>
          </a:xfrm>
        </p:spPr>
        <p:txBody>
          <a:bodyPr lIns="0" tIns="0" rIns="0" bIns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77879" y="831919"/>
            <a:ext cx="6135624" cy="1143000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Date Placeholder 2">
            <a:extLst>
              <a:ext uri="{FF2B5EF4-FFF2-40B4-BE49-F238E27FC236}">
                <a16:creationId xmlns:a16="http://schemas.microsoft.com/office/drawing/2014/main" id="{AA8B19BB-10BD-EE0C-B647-96D5DC23860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altLang="zh-CN" dirty="0"/>
              <a:t>03/10/2025</a:t>
            </a:r>
            <a:fld id="{8A60B404-9532-4DA8-8A40-EC339A5BE635}" type="datetime1">
              <a:rPr lang="en-US" smtClean="0"/>
              <a:pPr/>
              <a:t>5/26/2025</a:t>
            </a:fld>
            <a:endParaRPr lang="en-US"/>
          </a:p>
        </p:txBody>
      </p:sp>
      <p:sp>
        <p:nvSpPr>
          <p:cNvPr id="16" name="Footer Placeholder 3">
            <a:extLst>
              <a:ext uri="{FF2B5EF4-FFF2-40B4-BE49-F238E27FC236}">
                <a16:creationId xmlns:a16="http://schemas.microsoft.com/office/drawing/2014/main" id="{194587B9-3271-1DBD-D567-666B86C3F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0475" y="6400800"/>
            <a:ext cx="3657600" cy="26670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15" name="Slide Number Placeholder 4">
            <a:extLst>
              <a:ext uri="{FF2B5EF4-FFF2-40B4-BE49-F238E27FC236}">
                <a16:creationId xmlns:a16="http://schemas.microsoft.com/office/drawing/2014/main" id="{514ABFF7-DC89-EED7-524C-B586DAD1E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58125" y="6400800"/>
            <a:ext cx="3657600" cy="26670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5241CE73-4958-1726-C9B4-B1B2394278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44000" y="177401"/>
            <a:ext cx="654518" cy="65451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F202D8C-E98F-7728-52D1-B44C8EB257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89482" y="177400"/>
            <a:ext cx="654518" cy="6545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07314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BC20976-8E96-EA29-B265-5660CEC8E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1348000" y="6026080"/>
            <a:ext cx="654518" cy="6545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01513C9-9EF0-A484-2C49-5EE294C48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0693482" y="6026081"/>
            <a:ext cx="654518" cy="65451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90000" y="825622"/>
            <a:ext cx="6858000" cy="93268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4000" y="831919"/>
            <a:ext cx="3374039" cy="5194161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14">
            <a:extLst>
              <a:ext uri="{FF2B5EF4-FFF2-40B4-BE49-F238E27FC236}">
                <a16:creationId xmlns:a16="http://schemas.microsoft.com/office/drawing/2014/main" id="{2F6F66EE-0D34-BF84-840D-5515C61DE45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490001" y="1974715"/>
            <a:ext cx="6838936" cy="4051365"/>
          </a:xfrm>
        </p:spPr>
        <p:txBody>
          <a:bodyPr lIns="0" tIns="0" rIns="0" bIns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Date Placeholder 2">
            <a:extLst>
              <a:ext uri="{FF2B5EF4-FFF2-40B4-BE49-F238E27FC236}">
                <a16:creationId xmlns:a16="http://schemas.microsoft.com/office/drawing/2014/main" id="{20C2E4E4-F31A-5808-A175-A469DDB197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altLang="zh-CN" dirty="0"/>
              <a:t>03/10/2025</a:t>
            </a:r>
            <a:fld id="{8A60B404-9532-4DA8-8A40-EC339A5BE635}" type="datetime1">
              <a:rPr lang="en-US" smtClean="0"/>
              <a:pPr/>
              <a:t>5/26/2025</a:t>
            </a:fld>
            <a:endParaRPr lang="en-US"/>
          </a:p>
        </p:txBody>
      </p:sp>
      <p:sp>
        <p:nvSpPr>
          <p:cNvPr id="13" name="Footer Placeholder 3">
            <a:extLst>
              <a:ext uri="{FF2B5EF4-FFF2-40B4-BE49-F238E27FC236}">
                <a16:creationId xmlns:a16="http://schemas.microsoft.com/office/drawing/2014/main" id="{482603C5-7507-EB69-733F-4C701FC00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0475" y="6400800"/>
            <a:ext cx="3657600" cy="26670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A0D4AA14-0EE9-A172-CD3A-EBE8A6A77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58125" y="6400800"/>
            <a:ext cx="3657600" cy="26670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2D8354F-0577-6A30-7505-8930D0CF8E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44000" y="177401"/>
            <a:ext cx="654518" cy="65451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6112CC8-70AC-3C75-6385-1A2C0FE27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89482" y="177400"/>
            <a:ext cx="654518" cy="6545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68312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7DC58E5-8B31-563D-65CE-5CB78BABC5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1348000" y="6026080"/>
            <a:ext cx="654518" cy="6545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4FC30D6-2036-A49D-2D87-79BB698CFE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0693482" y="6026081"/>
            <a:ext cx="654518" cy="65451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C6104E6-797D-DE61-EBFD-7BF0502BCC0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4000" y="825622"/>
            <a:ext cx="6858000" cy="93268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14">
            <a:extLst>
              <a:ext uri="{FF2B5EF4-FFF2-40B4-BE49-F238E27FC236}">
                <a16:creationId xmlns:a16="http://schemas.microsoft.com/office/drawing/2014/main" id="{70DCF516-124A-7A64-68B6-4E53B51558A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44000" y="1964987"/>
            <a:ext cx="6858000" cy="4061093"/>
          </a:xfrm>
        </p:spPr>
        <p:txBody>
          <a:bodyPr lIns="0" tIns="0" rIns="0" bIns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Picture Placeholder 10">
            <a:extLst>
              <a:ext uri="{FF2B5EF4-FFF2-40B4-BE49-F238E27FC236}">
                <a16:creationId xmlns:a16="http://schemas.microsoft.com/office/drawing/2014/main" id="{41874ABC-5130-9579-629F-5CECD6DC2F7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973961" y="831919"/>
            <a:ext cx="3374039" cy="5194161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Date Placeholder 2">
            <a:extLst>
              <a:ext uri="{FF2B5EF4-FFF2-40B4-BE49-F238E27FC236}">
                <a16:creationId xmlns:a16="http://schemas.microsoft.com/office/drawing/2014/main" id="{59F9DDC1-0F34-0AE1-3EEE-1E60892D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altLang="zh-CN" dirty="0"/>
              <a:t>03/10/2025</a:t>
            </a:r>
            <a:fld id="{8A60B404-9532-4DA8-8A40-EC339A5BE635}" type="datetime1">
              <a:rPr lang="en-US" smtClean="0"/>
              <a:pPr/>
              <a:t>5/26/2025</a:t>
            </a:fld>
            <a:endParaRPr lang="en-US"/>
          </a:p>
        </p:txBody>
      </p:sp>
      <p:sp>
        <p:nvSpPr>
          <p:cNvPr id="13" name="Footer Placeholder 3">
            <a:extLst>
              <a:ext uri="{FF2B5EF4-FFF2-40B4-BE49-F238E27FC236}">
                <a16:creationId xmlns:a16="http://schemas.microsoft.com/office/drawing/2014/main" id="{EBEBE2F7-AEE1-67CD-3C02-A67FE8863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0475" y="6400800"/>
            <a:ext cx="3657600" cy="26670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9C7317C0-3EE4-FD5D-3CC9-DB7DEBCFF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58125" y="6400800"/>
            <a:ext cx="3657600" cy="26670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AD8B416C-0540-7EBC-ACDF-ABEFD1F3EC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44000" y="177401"/>
            <a:ext cx="654518" cy="65451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A909623-94DE-B2B1-C6C6-D617C3FA2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89482" y="177400"/>
            <a:ext cx="654518" cy="6545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649276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85613" y="1130300"/>
            <a:ext cx="4361688" cy="2095430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4000" y="1130300"/>
            <a:ext cx="5767509" cy="4895779"/>
          </a:xfrm>
          <a:noFill/>
        </p:spPr>
        <p:txBody>
          <a:bodyPr/>
          <a:lstStyle/>
          <a:p>
            <a:endParaRPr lang="en-US"/>
          </a:p>
        </p:txBody>
      </p:sp>
      <p:sp>
        <p:nvSpPr>
          <p:cNvPr id="3" name="Content Placeholder 14">
            <a:extLst>
              <a:ext uri="{FF2B5EF4-FFF2-40B4-BE49-F238E27FC236}">
                <a16:creationId xmlns:a16="http://schemas.microsoft.com/office/drawing/2014/main" id="{B165A762-BACD-319C-9EF5-5CF71AF9C8E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985613" y="3429000"/>
            <a:ext cx="4343323" cy="2597080"/>
          </a:xfrm>
        </p:spPr>
        <p:txBody>
          <a:bodyPr lIns="0" tIns="0" rIns="0" bIns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Date Placeholder 2">
            <a:extLst>
              <a:ext uri="{FF2B5EF4-FFF2-40B4-BE49-F238E27FC236}">
                <a16:creationId xmlns:a16="http://schemas.microsoft.com/office/drawing/2014/main" id="{C13B293D-5FAC-ED41-C577-E331EA7BCB8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altLang="zh-CN" dirty="0"/>
              <a:t>03/10/2025</a:t>
            </a:r>
            <a:fld id="{8A60B404-9532-4DA8-8A40-EC339A5BE635}" type="datetime1">
              <a:rPr lang="en-US" smtClean="0"/>
              <a:pPr/>
              <a:t>5/26/2025</a:t>
            </a:fld>
            <a:endParaRPr lang="en-US"/>
          </a:p>
        </p:txBody>
      </p:sp>
      <p:sp>
        <p:nvSpPr>
          <p:cNvPr id="13" name="Footer Placeholder 3">
            <a:extLst>
              <a:ext uri="{FF2B5EF4-FFF2-40B4-BE49-F238E27FC236}">
                <a16:creationId xmlns:a16="http://schemas.microsoft.com/office/drawing/2014/main" id="{0661C5A1-EFBE-D83F-E3FA-9D4FE51AE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0475" y="6400800"/>
            <a:ext cx="3657600" cy="26670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20C21C12-B33B-D1AA-BF34-E06F98753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58125" y="6400800"/>
            <a:ext cx="3657600" cy="26670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Oval 13">
            <a:extLst>
              <a:ext uri="{FF2B5EF4-FFF2-40B4-BE49-F238E27FC236}">
                <a16:creationId xmlns:a16="http://schemas.microsoft.com/office/drawing/2014/main" id="{52F0003B-49B7-E647-B856-A28C13E88A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348000" y="177401"/>
            <a:ext cx="654518" cy="65451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Rectangle 14">
            <a:extLst>
              <a:ext uri="{FF2B5EF4-FFF2-40B4-BE49-F238E27FC236}">
                <a16:creationId xmlns:a16="http://schemas.microsoft.com/office/drawing/2014/main" id="{8B2F7E7F-68C6-DB69-BEB3-80DF0547A1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693482" y="177400"/>
            <a:ext cx="654518" cy="6545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512299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780E457-D284-8068-957F-D85B00F3F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1348000" y="6026080"/>
            <a:ext cx="654518" cy="6545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C48C225-FAD4-92C8-17A3-928B4B0894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0693482" y="6026081"/>
            <a:ext cx="654518" cy="65451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0E64AB3-51D9-9992-E51A-78ADA62E241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4063" y="831918"/>
            <a:ext cx="4361688" cy="152704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14">
            <a:extLst>
              <a:ext uri="{FF2B5EF4-FFF2-40B4-BE49-F238E27FC236}">
                <a16:creationId xmlns:a16="http://schemas.microsoft.com/office/drawing/2014/main" id="{5C4894AA-FFFC-1F6C-8D9F-E941F8EBE6E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44000" y="2560901"/>
            <a:ext cx="4361689" cy="3465178"/>
          </a:xfrm>
        </p:spPr>
        <p:txBody>
          <a:bodyPr lIns="0" tIns="0" rIns="0" bIns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Picture Placeholder 10">
            <a:extLst>
              <a:ext uri="{FF2B5EF4-FFF2-40B4-BE49-F238E27FC236}">
                <a16:creationId xmlns:a16="http://schemas.microsoft.com/office/drawing/2014/main" id="{992B4E0B-09D2-1770-AF0A-79593CF5C03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80428" y="831918"/>
            <a:ext cx="5767509" cy="5194161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Date Placeholder 2">
            <a:extLst>
              <a:ext uri="{FF2B5EF4-FFF2-40B4-BE49-F238E27FC236}">
                <a16:creationId xmlns:a16="http://schemas.microsoft.com/office/drawing/2014/main" id="{767B0CE1-4683-787E-7E78-385D3963DD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altLang="zh-CN" dirty="0"/>
              <a:t>03/10/2025</a:t>
            </a:r>
            <a:fld id="{8A60B404-9532-4DA8-8A40-EC339A5BE635}" type="datetime1">
              <a:rPr lang="en-US" smtClean="0"/>
              <a:pPr/>
              <a:t>5/26/2025</a:t>
            </a:fld>
            <a:endParaRPr lang="en-US"/>
          </a:p>
        </p:txBody>
      </p: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1FC3404C-1D8E-1568-8A3A-54E59FB1D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0475" y="6400800"/>
            <a:ext cx="3657600" cy="26670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3EB56144-4670-1B58-E7A7-D1422FD2B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58125" y="6400800"/>
            <a:ext cx="3657600" cy="26670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65FCF90-9957-3ECF-3797-C2D9FEE25C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44000" y="177401"/>
            <a:ext cx="654518" cy="65451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CE1DC3D-3F35-8AEA-04FB-01F83E254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89482" y="177400"/>
            <a:ext cx="654518" cy="6545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25363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143B539-8924-C0B8-CCA7-34D998DFB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1348000" y="6026080"/>
            <a:ext cx="654518" cy="6545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94CABF7-7146-2440-C062-A7A27E048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0693482" y="6026081"/>
            <a:ext cx="654518" cy="65451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25064" y="825622"/>
            <a:ext cx="4522936" cy="932688"/>
          </a:xfrm>
        </p:spPr>
        <p:txBody>
          <a:bodyPr lIns="0" tIns="0" rIns="0" bIns="0"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3999" y="831918"/>
            <a:ext cx="5648242" cy="5194161"/>
          </a:xfrm>
        </p:spPr>
        <p:txBody>
          <a:bodyPr/>
          <a:lstStyle/>
          <a:p>
            <a:endParaRPr lang="en-US"/>
          </a:p>
        </p:txBody>
      </p:sp>
      <p:sp>
        <p:nvSpPr>
          <p:cNvPr id="5" name="Content Placeholder 14">
            <a:extLst>
              <a:ext uri="{FF2B5EF4-FFF2-40B4-BE49-F238E27FC236}">
                <a16:creationId xmlns:a16="http://schemas.microsoft.com/office/drawing/2014/main" id="{0D6E1E71-0B89-05C8-E774-C2A7B85E9410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825064" y="1926077"/>
            <a:ext cx="4503872" cy="4100003"/>
          </a:xfrm>
        </p:spPr>
        <p:txBody>
          <a:bodyPr lIns="0" tIns="0" rIns="0" bIns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Date Placeholder 2">
            <a:extLst>
              <a:ext uri="{FF2B5EF4-FFF2-40B4-BE49-F238E27FC236}">
                <a16:creationId xmlns:a16="http://schemas.microsoft.com/office/drawing/2014/main" id="{874D5977-75E4-C67F-7EED-E31BDE0F0A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altLang="zh-CN" dirty="0"/>
              <a:t>03/10/2025</a:t>
            </a:r>
            <a:fld id="{8A60B404-9532-4DA8-8A40-EC339A5BE635}" type="datetime1">
              <a:rPr lang="en-US" smtClean="0"/>
              <a:pPr/>
              <a:t>5/26/2025</a:t>
            </a:fld>
            <a:endParaRPr lang="en-US"/>
          </a:p>
        </p:txBody>
      </p:sp>
      <p:sp>
        <p:nvSpPr>
          <p:cNvPr id="13" name="Footer Placeholder 3">
            <a:extLst>
              <a:ext uri="{FF2B5EF4-FFF2-40B4-BE49-F238E27FC236}">
                <a16:creationId xmlns:a16="http://schemas.microsoft.com/office/drawing/2014/main" id="{627033D7-64E7-A801-F814-EFB769601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0475" y="6400800"/>
            <a:ext cx="3657600" cy="26670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B84A8F00-1CC3-8925-1509-3B5E97544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58125" y="6400800"/>
            <a:ext cx="3657600" cy="26670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C7AEE2D-FC46-D9E4-9B50-387B4FD56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44000" y="177401"/>
            <a:ext cx="654518" cy="65451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DD62481-A06C-5002-BF7F-77030C50D3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89482" y="177400"/>
            <a:ext cx="654518" cy="6545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170475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73C539E-0623-5929-BCEC-D7860319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1348000" y="6026080"/>
            <a:ext cx="654518" cy="6545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E87B982-FFFC-A392-9770-4B6E1013F5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0693482" y="6026081"/>
            <a:ext cx="654518" cy="65451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73490" y="831918"/>
            <a:ext cx="4572000" cy="1454081"/>
          </a:xfrm>
        </p:spPr>
        <p:txBody>
          <a:bodyPr lIns="0" tIns="0" rIns="0" bIns="0"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14">
            <a:extLst>
              <a:ext uri="{FF2B5EF4-FFF2-40B4-BE49-F238E27FC236}">
                <a16:creationId xmlns:a16="http://schemas.microsoft.com/office/drawing/2014/main" id="{12B2705C-C73D-683F-26BE-4A73BC9A33C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73491" y="2461098"/>
            <a:ext cx="4571999" cy="3564982"/>
          </a:xfrm>
        </p:spPr>
        <p:txBody>
          <a:bodyPr lIns="0" tIns="0" rIns="0" bIns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917721" y="831919"/>
            <a:ext cx="5430280" cy="5194162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Date Placeholder 2">
            <a:extLst>
              <a:ext uri="{FF2B5EF4-FFF2-40B4-BE49-F238E27FC236}">
                <a16:creationId xmlns:a16="http://schemas.microsoft.com/office/drawing/2014/main" id="{16AE17EA-5DE5-8855-1E1E-385F234BA0D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altLang="zh-CN" dirty="0"/>
              <a:t>03/10/2025</a:t>
            </a:r>
            <a:fld id="{8A60B404-9532-4DA8-8A40-EC339A5BE635}" type="datetime1">
              <a:rPr lang="en-US" smtClean="0"/>
              <a:pPr/>
              <a:t>5/26/2025</a:t>
            </a:fld>
            <a:endParaRPr lang="en-US"/>
          </a:p>
        </p:txBody>
      </p:sp>
      <p:sp>
        <p:nvSpPr>
          <p:cNvPr id="13" name="Footer Placeholder 3">
            <a:extLst>
              <a:ext uri="{FF2B5EF4-FFF2-40B4-BE49-F238E27FC236}">
                <a16:creationId xmlns:a16="http://schemas.microsoft.com/office/drawing/2014/main" id="{E2416C41-9ADB-1026-364B-9B1691E4F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0475" y="6400800"/>
            <a:ext cx="3657600" cy="26670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188799B5-E673-DEC7-3C2D-136D84230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58125" y="6400800"/>
            <a:ext cx="3657600" cy="26670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E82FBAA-97D8-63A0-17D5-F9253ABE6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44000" y="177401"/>
            <a:ext cx="654518" cy="65451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A3DA902-FEB6-39F4-636D-7825E8E2A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89482" y="177400"/>
            <a:ext cx="654518" cy="6545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434373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6DE35DD-8058-B253-9AE4-5343BE2B4D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844000" y="6026080"/>
            <a:ext cx="654518" cy="6545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F09DCB7-1228-2DB6-BF64-0785F0FD44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89482" y="6026081"/>
            <a:ext cx="654518" cy="65451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46432" y="831918"/>
            <a:ext cx="3401568" cy="1527048"/>
          </a:xfrm>
        </p:spPr>
        <p:txBody>
          <a:bodyPr lIns="0" tIns="0" rIns="0" bIns="0"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4000" y="831918"/>
            <a:ext cx="6740144" cy="519416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Content Placeholder 14">
            <a:extLst>
              <a:ext uri="{FF2B5EF4-FFF2-40B4-BE49-F238E27FC236}">
                <a16:creationId xmlns:a16="http://schemas.microsoft.com/office/drawing/2014/main" id="{51116429-AB70-C20D-68E5-16E75453156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46433" y="2590800"/>
            <a:ext cx="3401568" cy="3435280"/>
          </a:xfrm>
        </p:spPr>
        <p:txBody>
          <a:bodyPr lIns="0" tIns="0" rIns="0" bIns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Footer Placeholder 3">
            <a:extLst>
              <a:ext uri="{FF2B5EF4-FFF2-40B4-BE49-F238E27FC236}">
                <a16:creationId xmlns:a16="http://schemas.microsoft.com/office/drawing/2014/main" id="{776FF1D7-D2E1-9D6F-EDE2-9D9DFF35F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0475" y="6400800"/>
            <a:ext cx="3657600" cy="26670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1D41FB96-972B-0FA7-7C7C-A0ABD216C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58125" y="6400800"/>
            <a:ext cx="3657600" cy="26670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5AC8983F-239A-B6B7-795A-CCEFADE1E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348000" y="177401"/>
            <a:ext cx="654518" cy="65451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F8957D-AAB0-DEFF-9EB9-87C630548E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693482" y="177400"/>
            <a:ext cx="654518" cy="6545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77F51-9761-F2F7-DF84-18F30B6C29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168401"/>
            <a:ext cx="2743200" cy="2667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03/10/2025</a:t>
            </a:r>
            <a:fld id="{4D63035D-22A0-4334-A9AE-2457016C8B47}" type="datetime1">
              <a:rPr lang="en-US" smtClean="0"/>
              <a:pPr/>
              <a:t>5/26/2025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41408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A7E35E2C-3084-0772-27D8-C1C214C8E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844000" y="6026080"/>
            <a:ext cx="654518" cy="6545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3C75CE7-717C-9244-6F64-72711A693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89482" y="6026081"/>
            <a:ext cx="654518" cy="65451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4000" y="831919"/>
            <a:ext cx="3401568" cy="1527048"/>
          </a:xfrm>
        </p:spPr>
        <p:txBody>
          <a:bodyPr lIns="0" tIns="0" rIns="0" bIns="0"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Content Placeholder 14">
            <a:extLst>
              <a:ext uri="{FF2B5EF4-FFF2-40B4-BE49-F238E27FC236}">
                <a16:creationId xmlns:a16="http://schemas.microsoft.com/office/drawing/2014/main" id="{39F3FF2B-377F-34A8-9E2C-A1EC9335BC2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44000" y="2590800"/>
            <a:ext cx="3401568" cy="3435280"/>
          </a:xfrm>
        </p:spPr>
        <p:txBody>
          <a:bodyPr lIns="0" tIns="0" rIns="0" bIns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761781" y="831919"/>
            <a:ext cx="6586220" cy="5194162"/>
          </a:xfrm>
        </p:spPr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25DD21-FB61-1472-2D64-DF184459F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0475" y="6400800"/>
            <a:ext cx="3657600" cy="26670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3" name="Slide Number Placeholder 4">
            <a:extLst>
              <a:ext uri="{FF2B5EF4-FFF2-40B4-BE49-F238E27FC236}">
                <a16:creationId xmlns:a16="http://schemas.microsoft.com/office/drawing/2014/main" id="{EC03000C-C6AF-7EB5-E3EE-24823248D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58125" y="6400800"/>
            <a:ext cx="3657600" cy="26670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204AC67-A154-C296-CA4A-49DCD172C8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348000" y="177401"/>
            <a:ext cx="654518" cy="65451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9E96F2D-3C3D-A945-47E2-8DFBDDA59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693482" y="177400"/>
            <a:ext cx="654518" cy="6545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B6089DF-6C45-7412-2734-8B13677451A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168401"/>
            <a:ext cx="2743200" cy="2667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03/10/2025</a:t>
            </a:r>
            <a:fld id="{4D63035D-22A0-4334-A9AE-2457016C8B47}" type="datetime1">
              <a:rPr lang="en-US" smtClean="0"/>
              <a:pPr/>
              <a:t>5/26/2025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498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13">
            <a:extLst>
              <a:ext uri="{FF2B5EF4-FFF2-40B4-BE49-F238E27FC236}">
                <a16:creationId xmlns:a16="http://schemas.microsoft.com/office/drawing/2014/main" id="{9A6F5649-82E9-4EB0-F4A3-CEB7F51980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0122846" y="4788846"/>
            <a:ext cx="2069153" cy="206915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id="{13732C8E-A89F-3C9F-4630-F690E7E98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631" y="3949841"/>
            <a:ext cx="1805555" cy="2908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799924" y="1318302"/>
            <a:ext cx="8592152" cy="2621154"/>
          </a:xfrm>
        </p:spPr>
        <p:txBody>
          <a:bodyPr lIns="0" tIns="0" rIns="0" bIns="0"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301923" y="4039647"/>
            <a:ext cx="7588155" cy="1414091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3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C9A64E4D-5F8D-89DE-6750-9DB3E8928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58125" y="6400800"/>
            <a:ext cx="3657600" cy="266700"/>
          </a:xfrm>
        </p:spPr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1AF7A5D5-9D2E-55B0-B6EC-4B52019A0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0475" y="6400800"/>
            <a:ext cx="3657600" cy="266700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0C486168-ACCE-2B30-5AA9-299E5A437B4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 dirty="0"/>
              <a:t>03/10/2025</a:t>
            </a:r>
            <a:fld id="{4D63035D-22A0-4334-A9AE-2457016C8B47}" type="datetime1">
              <a:rPr lang="en-US" smtClean="0"/>
              <a:t>5/26/2025</a:t>
            </a:fld>
            <a:endParaRPr lang="en-US"/>
          </a:p>
        </p:txBody>
      </p:sp>
      <p:sp>
        <p:nvSpPr>
          <p:cNvPr id="7" name="Freeform: Shape 3">
            <a:extLst>
              <a:ext uri="{FF2B5EF4-FFF2-40B4-BE49-F238E27FC236}">
                <a16:creationId xmlns:a16="http://schemas.microsoft.com/office/drawing/2014/main" id="{E4CDDEFC-E3FC-1135-8E92-3A076889EE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222717" y="0"/>
            <a:ext cx="1969281" cy="1880686"/>
          </a:xfrm>
          <a:custGeom>
            <a:avLst/>
            <a:gdLst>
              <a:gd name="connsiteX0" fmla="*/ 0 w 1973001"/>
              <a:gd name="connsiteY0" fmla="*/ 0 h 1973001"/>
              <a:gd name="connsiteX1" fmla="*/ 1973001 w 1973001"/>
              <a:gd name="connsiteY1" fmla="*/ 0 h 1973001"/>
              <a:gd name="connsiteX2" fmla="*/ 1973001 w 1973001"/>
              <a:gd name="connsiteY2" fmla="*/ 1973001 h 1973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73001" h="1973001">
                <a:moveTo>
                  <a:pt x="0" y="0"/>
                </a:moveTo>
                <a:lnTo>
                  <a:pt x="1973001" y="0"/>
                </a:lnTo>
                <a:lnTo>
                  <a:pt x="1973001" y="19730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" name="Rectangle 10">
            <a:extLst>
              <a:ext uri="{FF2B5EF4-FFF2-40B4-BE49-F238E27FC236}">
                <a16:creationId xmlns:a16="http://schemas.microsoft.com/office/drawing/2014/main" id="{CB53BEE4-B0F1-21AC-C432-CD02ED977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99924" y="5630779"/>
            <a:ext cx="1969280" cy="12343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7F6DD921-0CB1-DD3B-05FF-590B8632B8B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863082" y="5504202"/>
            <a:ext cx="2465836" cy="314757"/>
          </a:xfrm>
        </p:spPr>
        <p:txBody>
          <a:bodyPr>
            <a:normAutofit/>
          </a:bodyPr>
          <a:lstStyle>
            <a:lvl1pPr algn="ctr">
              <a:defRPr sz="1600"/>
            </a:lvl1pPr>
          </a:lstStyle>
          <a:p>
            <a:pPr lvl="0"/>
            <a:r>
              <a:rPr lang="en-US" altLang="zh-CN" sz="1600"/>
              <a:t>Presenter Name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43574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BC22D34A-FBBF-9CE0-34C0-3280F9BBA5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844000" y="6026080"/>
            <a:ext cx="654518" cy="6545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4F763C5-31DF-45A8-C0B5-6A919573F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89482" y="6026081"/>
            <a:ext cx="654518" cy="65451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73454" y="831919"/>
            <a:ext cx="3273552" cy="2035696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4000" y="831919"/>
            <a:ext cx="6937365" cy="509168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ontent Placeholder 14">
            <a:extLst>
              <a:ext uri="{FF2B5EF4-FFF2-40B4-BE49-F238E27FC236}">
                <a16:creationId xmlns:a16="http://schemas.microsoft.com/office/drawing/2014/main" id="{BF4B9AE9-B78A-6D7F-20C0-F283C1653FD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073453" y="3048000"/>
            <a:ext cx="3274547" cy="2978080"/>
          </a:xfrm>
        </p:spPr>
        <p:txBody>
          <a:bodyPr lIns="0" tIns="0" rIns="0" bIns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5E2451-9812-34C5-3C33-856233B63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0475" y="6400800"/>
            <a:ext cx="3657600" cy="26670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3" name="Slide Number Placeholder 4">
            <a:extLst>
              <a:ext uri="{FF2B5EF4-FFF2-40B4-BE49-F238E27FC236}">
                <a16:creationId xmlns:a16="http://schemas.microsoft.com/office/drawing/2014/main" id="{F7BEE80C-92D1-4F33-B7E5-AE68C008D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58125" y="6400800"/>
            <a:ext cx="3657600" cy="26670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5F4499B-9AF3-3A1A-12B9-F6C1E6E90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348000" y="177401"/>
            <a:ext cx="654518" cy="65451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A65BF30-A776-10EB-762C-FBB4D91FD5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693482" y="177400"/>
            <a:ext cx="654518" cy="6545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3CF56CB-74FD-C1FE-4BAA-59AD65AFB2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168401"/>
            <a:ext cx="2743200" cy="2667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03/10/2025</a:t>
            </a:r>
            <a:fld id="{4D63035D-22A0-4334-A9AE-2457016C8B47}" type="datetime1">
              <a:rPr lang="en-US" smtClean="0"/>
              <a:pPr/>
              <a:t>5/26/2025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52457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3999" y="831919"/>
            <a:ext cx="10504001" cy="3472067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3998" y="4509559"/>
            <a:ext cx="4579339" cy="1516522"/>
          </a:xfrm>
        </p:spPr>
        <p:txBody>
          <a:bodyPr lIns="0" tIns="0" rIns="0" bIns="0"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14">
            <a:extLst>
              <a:ext uri="{FF2B5EF4-FFF2-40B4-BE49-F238E27FC236}">
                <a16:creationId xmlns:a16="http://schemas.microsoft.com/office/drawing/2014/main" id="{B2CDF48D-CCCD-B99E-F3E4-CBE0FAF00AA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628640" y="4509558"/>
            <a:ext cx="5719361" cy="1516522"/>
          </a:xfrm>
        </p:spPr>
        <p:txBody>
          <a:bodyPr lIns="0" tIns="0" rIns="0" bIns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 dirty="0"/>
              <a:t>03/10/2025</a:t>
            </a:r>
            <a:fld id="{ADC8C146-0A20-4029-98D5-9A42EEDF8B24}" type="datetime1">
              <a:rPr lang="en-US" smtClean="0"/>
              <a:t>5/26/2025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0475" y="6400800"/>
            <a:ext cx="3657600" cy="266700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58125" y="6400800"/>
            <a:ext cx="3657600" cy="266700"/>
          </a:xfrm>
        </p:spPr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99BF16D-597E-71C6-2E3F-617E81AC1D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1348000" y="177401"/>
            <a:ext cx="654518" cy="6545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BFFD748-48BA-022F-3C3B-8ECFF6991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0693482" y="177402"/>
            <a:ext cx="654518" cy="65451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71A5897-3B1D-D50B-2427-DE31939A85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44000" y="177401"/>
            <a:ext cx="654518" cy="65451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3312E9A-BE86-243D-20DB-F00178EEA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89482" y="177400"/>
            <a:ext cx="654518" cy="6545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879482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3999" y="865938"/>
            <a:ext cx="10504001" cy="2556004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3999" y="3785800"/>
            <a:ext cx="2953618" cy="2240280"/>
          </a:xfrm>
        </p:spPr>
        <p:txBody>
          <a:bodyPr lIns="0" tIns="0" rIns="0" bIns="0" anchor="t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14">
            <a:extLst>
              <a:ext uri="{FF2B5EF4-FFF2-40B4-BE49-F238E27FC236}">
                <a16:creationId xmlns:a16="http://schemas.microsoft.com/office/drawing/2014/main" id="{0E7AD882-6D78-F3F8-8E45-92D9E2011FF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023360" y="3785800"/>
            <a:ext cx="7324641" cy="2240280"/>
          </a:xfrm>
        </p:spPr>
        <p:txBody>
          <a:bodyPr lIns="0" tIns="0" rIns="0" bIns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 dirty="0"/>
              <a:t>03/10/2025</a:t>
            </a:r>
            <a:fld id="{87C12A2F-57DF-45DA-A7E9-678FD33267B9}" type="datetime1">
              <a:rPr lang="en-US" smtClean="0"/>
              <a:t>5/26/2025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0475" y="6400800"/>
            <a:ext cx="3657600" cy="266700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58125" y="6400800"/>
            <a:ext cx="3657600" cy="266700"/>
          </a:xfrm>
        </p:spPr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110FEAA-9CDF-DFFD-DBD8-08095A039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1348000" y="177401"/>
            <a:ext cx="654518" cy="6545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A1CFA0B-85DB-50C1-2DCE-43E1EDBBD5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0693482" y="177402"/>
            <a:ext cx="654518" cy="65451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5C54F2B-C639-D1C8-E104-CE340FCBE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44000" y="177401"/>
            <a:ext cx="654518" cy="65451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6D35091-8023-DE48-73F1-9D869CF9CD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89482" y="177400"/>
            <a:ext cx="654518" cy="6545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939695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BFB787F-F856-83D9-31F8-50BF0D4FA8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1348000" y="6026080"/>
            <a:ext cx="654518" cy="6545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A02657CF-AF2D-4A8E-63B2-8CCAB197A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0693482" y="6026081"/>
            <a:ext cx="654518" cy="65451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809E7E7-B740-A6CE-1420-F217E7F4A6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44000" y="6026081"/>
            <a:ext cx="654518" cy="65451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589654F-122C-B489-BF0E-A6BAA5D165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89482" y="6026080"/>
            <a:ext cx="654518" cy="6545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4000" y="831918"/>
            <a:ext cx="2953618" cy="2240279"/>
          </a:xfrm>
        </p:spPr>
        <p:txBody>
          <a:bodyPr lIns="0" tIns="0" rIns="0" bIns="0" anchor="t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Content Placeholder 14">
            <a:extLst>
              <a:ext uri="{FF2B5EF4-FFF2-40B4-BE49-F238E27FC236}">
                <a16:creationId xmlns:a16="http://schemas.microsoft.com/office/drawing/2014/main" id="{A11349E4-C41F-EF8C-5B32-8D12705832F0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033520" y="831918"/>
            <a:ext cx="7314480" cy="2240278"/>
          </a:xfrm>
        </p:spPr>
        <p:txBody>
          <a:bodyPr lIns="0" tIns="0" rIns="0" bIns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3999" y="3310759"/>
            <a:ext cx="10504001" cy="2722852"/>
          </a:xfrm>
        </p:spPr>
        <p:txBody>
          <a:bodyPr/>
          <a:lstStyle/>
          <a:p>
            <a:endParaRPr lang="en-US"/>
          </a:p>
        </p:txBody>
      </p:sp>
      <p:sp>
        <p:nvSpPr>
          <p:cNvPr id="13" name="Footer Placeholder 3">
            <a:extLst>
              <a:ext uri="{FF2B5EF4-FFF2-40B4-BE49-F238E27FC236}">
                <a16:creationId xmlns:a16="http://schemas.microsoft.com/office/drawing/2014/main" id="{D6D9177A-278B-20CD-FE5E-6F6619513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0475" y="6400800"/>
            <a:ext cx="3657600" cy="26670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D941CF86-87E6-8948-A328-3A114B74D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58125" y="6400800"/>
            <a:ext cx="3657600" cy="26670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0918809-FD32-F4A8-916A-8C76FA0B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168401"/>
            <a:ext cx="2743200" cy="2667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03/10/2025</a:t>
            </a:r>
            <a:fld id="{4D63035D-22A0-4334-A9AE-2457016C8B47}" type="datetime1">
              <a:rPr lang="en-US" smtClean="0"/>
              <a:pPr/>
              <a:t>5/26/2025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7792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73963" y="858337"/>
            <a:ext cx="10504000" cy="970463"/>
          </a:xfrm>
        </p:spPr>
        <p:txBody>
          <a:bodyPr lIns="0" tIns="0" rIns="0" bIns="0" anchor="ctr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73963" y="2081048"/>
            <a:ext cx="6157458" cy="3945032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14">
            <a:extLst>
              <a:ext uri="{FF2B5EF4-FFF2-40B4-BE49-F238E27FC236}">
                <a16:creationId xmlns:a16="http://schemas.microsoft.com/office/drawing/2014/main" id="{F73A54CA-FA08-6D99-1B77-AB0DB1F1F79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244080" y="2081048"/>
            <a:ext cx="4133883" cy="3945032"/>
          </a:xfrm>
        </p:spPr>
        <p:txBody>
          <a:bodyPr lIns="0" tIns="0" rIns="0" bIns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 dirty="0"/>
              <a:t>03/10/2025</a:t>
            </a:r>
            <a:fld id="{4766791B-F730-470C-BD5E-FFF8D449589F}" type="datetime1">
              <a:rPr lang="en-US" smtClean="0"/>
              <a:t>5/26/2025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0475" y="6400800"/>
            <a:ext cx="3657600" cy="266700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58125" y="6400800"/>
            <a:ext cx="3657600" cy="266700"/>
          </a:xfrm>
        </p:spPr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D2BD5C2-C97A-C70B-4A03-5569FBDD12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1348000" y="177401"/>
            <a:ext cx="654518" cy="6545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51B1B7C-F3EB-F411-B2F9-1447EABB0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0693482" y="177402"/>
            <a:ext cx="654518" cy="65451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2B7F775-C47A-0C90-3F41-F05671F1F1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44000" y="177401"/>
            <a:ext cx="654518" cy="65451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01DFAFE-D783-B15F-D030-6FAC8A72D0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89482" y="177400"/>
            <a:ext cx="654518" cy="6545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598462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695BEAC7-7B0C-C67F-01EC-0D5C31CD35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44000" y="6026081"/>
            <a:ext cx="654518" cy="65451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0398174-5A2A-0232-7084-BDB432D18C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89482" y="6026080"/>
            <a:ext cx="654518" cy="6545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4000" y="852884"/>
            <a:ext cx="4672584" cy="1453896"/>
          </a:xfrm>
        </p:spPr>
        <p:txBody>
          <a:bodyPr lIns="0" tIns="0" rIns="0" bIns="0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4000" y="2459420"/>
            <a:ext cx="4672584" cy="354569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ontent Placeholder 14">
            <a:extLst>
              <a:ext uri="{FF2B5EF4-FFF2-40B4-BE49-F238E27FC236}">
                <a16:creationId xmlns:a16="http://schemas.microsoft.com/office/drawing/2014/main" id="{4715548A-198D-A2A2-D9C7-3779F8215AC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720080" y="831918"/>
            <a:ext cx="5627921" cy="5194162"/>
          </a:xfrm>
        </p:spPr>
        <p:txBody>
          <a:bodyPr lIns="0" tIns="0" rIns="0" bIns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4D06C25B-BA04-6374-65A0-76BDFB99C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0475" y="6400800"/>
            <a:ext cx="3657600" cy="266700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F1172CCB-6D6C-0A38-3222-0CAD79CB3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58125" y="6400800"/>
            <a:ext cx="3657600" cy="266700"/>
          </a:xfrm>
        </p:spPr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DE88A6-D60B-5097-2962-CB861AC16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1348000" y="177400"/>
            <a:ext cx="654518" cy="6545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B0A4DDF-9BA3-BD54-C7E8-4ED5D6B427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0693482" y="177401"/>
            <a:ext cx="654518" cy="65451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F54A775-89E7-5952-D197-FE7A9446211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168401"/>
            <a:ext cx="2743200" cy="2667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03/10/2025</a:t>
            </a:r>
            <a:fld id="{4D63035D-22A0-4334-A9AE-2457016C8B47}" type="datetime1">
              <a:rPr lang="en-US" smtClean="0"/>
              <a:pPr/>
              <a:t>5/26/2025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6905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55CD5E4D-B21F-98DF-71BB-3A8188C85D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44000" y="6026081"/>
            <a:ext cx="654518" cy="65451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3D01567-22D1-D593-7AB7-C9C8909D5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89482" y="6026080"/>
            <a:ext cx="654518" cy="6545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4000" y="873725"/>
            <a:ext cx="3657603" cy="1453896"/>
          </a:xfrm>
        </p:spPr>
        <p:txBody>
          <a:bodyPr lIns="0" tIns="0" rIns="0" bIns="0" anchor="t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3999" y="2490951"/>
            <a:ext cx="3657603" cy="3493323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ontent Placeholder 14">
            <a:extLst>
              <a:ext uri="{FF2B5EF4-FFF2-40B4-BE49-F238E27FC236}">
                <a16:creationId xmlns:a16="http://schemas.microsoft.com/office/drawing/2014/main" id="{75509B30-B5BA-035C-9545-B2FADE9F1D7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724400" y="873725"/>
            <a:ext cx="6623601" cy="5152355"/>
          </a:xfrm>
        </p:spPr>
        <p:txBody>
          <a:bodyPr lIns="0" tIns="0" rIns="0" bIns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4B6D1E27-668D-3A81-ECA7-E859B09D8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0475" y="6400800"/>
            <a:ext cx="3657600" cy="266700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839268F-45AE-773B-CA70-8DA32DFFF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58125" y="6400800"/>
            <a:ext cx="3657600" cy="266700"/>
          </a:xfrm>
        </p:spPr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09008C-348E-CAC8-F695-08D4D59DB3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1348000" y="177400"/>
            <a:ext cx="654518" cy="6545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392DB71-11A1-8B7E-EAA4-FDA88B6D5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0693482" y="177401"/>
            <a:ext cx="654518" cy="65451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05589EF-8DD8-AEE5-B805-F35A554E7F9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168401"/>
            <a:ext cx="2743200" cy="2667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03/10/2025</a:t>
            </a:r>
            <a:fld id="{4D63035D-22A0-4334-A9AE-2457016C8B47}" type="datetime1">
              <a:rPr lang="en-US" smtClean="0"/>
              <a:pPr/>
              <a:t>5/26/2025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58323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ig Numb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4000" y="831918"/>
            <a:ext cx="10521992" cy="4069265"/>
          </a:xfrm>
        </p:spPr>
        <p:txBody>
          <a:bodyPr lIns="0" tIns="0" rIns="0" bIns="0" anchor="b">
            <a:noAutofit/>
          </a:bodyPr>
          <a:lstStyle>
            <a:lvl1pPr algn="l">
              <a:defRPr sz="2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##%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43999" y="5076496"/>
            <a:ext cx="7559021" cy="949583"/>
          </a:xfrm>
        </p:spPr>
        <p:txBody>
          <a:bodyPr lIns="0" tIns="0" rIns="0" bIns="0" anchor="t">
            <a:noAutofit/>
          </a:bodyPr>
          <a:lstStyle>
            <a:lvl1pPr marL="0" indent="0" algn="l">
              <a:buNone/>
              <a:defRPr sz="3000" cap="none" baseline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 dirty="0"/>
              <a:t>03/10/2025</a:t>
            </a:r>
            <a:fld id="{E5AD3D17-73C9-402C-91E7-BA73E6829C50}" type="datetime1">
              <a:rPr lang="en-US" smtClean="0"/>
              <a:t>5/26/2025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0475" y="6400800"/>
            <a:ext cx="3657600" cy="266700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58125" y="6400800"/>
            <a:ext cx="3657600" cy="266700"/>
          </a:xfrm>
        </p:spPr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EEDAD85-F38A-F8E4-0FB2-B9C16147E4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416411" y="5076497"/>
            <a:ext cx="949582" cy="94958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E5E6DC-1581-347B-6E68-84FDD567E2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466829" y="5076496"/>
            <a:ext cx="949582" cy="94958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12962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ig Numb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61992" y="831918"/>
            <a:ext cx="10486008" cy="3977825"/>
          </a:xfrm>
        </p:spPr>
        <p:txBody>
          <a:bodyPr lIns="0" tIns="0" rIns="0" bIns="0" anchor="b">
            <a:noAutofit/>
          </a:bodyPr>
          <a:lstStyle>
            <a:lvl1pPr algn="ctr">
              <a:defRPr sz="2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##%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377440" y="4997668"/>
            <a:ext cx="7525512" cy="1028411"/>
          </a:xfrm>
        </p:spPr>
        <p:txBody>
          <a:bodyPr lIns="0" tIns="0" rIns="0" bIns="0" anchor="t">
            <a:noAutofit/>
          </a:bodyPr>
          <a:lstStyle>
            <a:lvl1pPr marL="0" indent="0" algn="ctr">
              <a:buNone/>
              <a:defRPr sz="3000" cap="none" baseline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 dirty="0"/>
              <a:t>03/10/2025</a:t>
            </a:r>
            <a:fld id="{C77A7CDD-9512-40CC-9351-FC0DE186CFBD}" type="datetime1">
              <a:rPr lang="en-US" smtClean="0"/>
              <a:t>5/26/2025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0475" y="6400800"/>
            <a:ext cx="3657600" cy="266700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58125" y="6400800"/>
            <a:ext cx="3657600" cy="266700"/>
          </a:xfrm>
        </p:spPr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02E5CEB-4489-D4CC-65B7-9A1B72D090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398418" y="5076497"/>
            <a:ext cx="949582" cy="94958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A78B4C5-7BDE-ECA1-1582-30036FE316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61992" y="5076496"/>
            <a:ext cx="949582" cy="94958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46092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Number 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93814EA-F598-EBFD-83D1-6782D7CBB5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F4F8927-891C-4D7A-C2D3-6EB5EF6712F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61992" y="831918"/>
            <a:ext cx="10486008" cy="3977825"/>
          </a:xfrm>
        </p:spPr>
        <p:txBody>
          <a:bodyPr lIns="0" tIns="0" rIns="0" bIns="0" anchor="b">
            <a:noAutofit/>
          </a:bodyPr>
          <a:lstStyle>
            <a:lvl1pPr algn="ctr">
              <a:defRPr sz="23200">
                <a:solidFill>
                  <a:schemeClr val="tx1"/>
                </a:solidFill>
              </a:defRPr>
            </a:lvl1pPr>
          </a:lstStyle>
          <a:p>
            <a:r>
              <a:rPr lang="en-US"/>
              <a:t>##%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0489314B-CDC1-7F7E-C4DD-AAC0E5222B0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377440" y="4997668"/>
            <a:ext cx="7525512" cy="1028411"/>
          </a:xfrm>
        </p:spPr>
        <p:txBody>
          <a:bodyPr lIns="0" tIns="0" rIns="0" bIns="0" anchor="t">
            <a:noAutofit/>
          </a:bodyPr>
          <a:lstStyle>
            <a:lvl1pPr marL="0" indent="0" algn="ctr">
              <a:buNone/>
              <a:defRPr sz="3000" cap="none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5" name="Date Placeholder 4">
            <a:extLst>
              <a:ext uri="{FF2B5EF4-FFF2-40B4-BE49-F238E27FC236}">
                <a16:creationId xmlns:a16="http://schemas.microsoft.com/office/drawing/2014/main" id="{4D81316D-7AD5-22E6-6806-2F3D201FB53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 dirty="0"/>
              <a:t>03/10/2025</a:t>
            </a:r>
            <a:fld id="{12DB3EA1-DD0C-4B8D-8364-52024B4530F1}" type="datetime1">
              <a:rPr lang="en-US" smtClean="0"/>
              <a:t>5/26/2025</a:t>
            </a:fld>
            <a:endParaRPr lang="en-US"/>
          </a:p>
        </p:txBody>
      </p:sp>
      <p:sp>
        <p:nvSpPr>
          <p:cNvPr id="14" name="Footer Placeholder 5">
            <a:extLst>
              <a:ext uri="{FF2B5EF4-FFF2-40B4-BE49-F238E27FC236}">
                <a16:creationId xmlns:a16="http://schemas.microsoft.com/office/drawing/2014/main" id="{545E312D-C246-214A-8F58-D9F6BAB6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0475" y="6400800"/>
            <a:ext cx="3657600" cy="266700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3" name="Slide Number Placeholder 6">
            <a:extLst>
              <a:ext uri="{FF2B5EF4-FFF2-40B4-BE49-F238E27FC236}">
                <a16:creationId xmlns:a16="http://schemas.microsoft.com/office/drawing/2014/main" id="{5DB604A8-7D54-9DD8-8A5E-316C302ED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58125" y="6400800"/>
            <a:ext cx="3657600" cy="266700"/>
          </a:xfrm>
        </p:spPr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8C7A0F15-0EC8-3130-B9B5-66D3996258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398418" y="5076497"/>
            <a:ext cx="949582" cy="94958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D7BB827-F847-836C-072E-C2C3984CE5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61992" y="5076496"/>
            <a:ext cx="949582" cy="9495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27088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">
            <a:extLst>
              <a:ext uri="{FF2B5EF4-FFF2-40B4-BE49-F238E27FC236}">
                <a16:creationId xmlns:a16="http://schemas.microsoft.com/office/drawing/2014/main" id="{8E620CC0-DC30-91C7-8486-4145213E00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5615" y="3538558"/>
            <a:ext cx="11418925" cy="1514990"/>
          </a:xfrm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defRPr sz="54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17" name="Subtitle 8">
            <a:extLst>
              <a:ext uri="{FF2B5EF4-FFF2-40B4-BE49-F238E27FC236}">
                <a16:creationId xmlns:a16="http://schemas.microsoft.com/office/drawing/2014/main" id="{DD16B2CF-CBE4-0CAA-4D1A-87BA8323347E}"/>
              </a:ext>
            </a:extLst>
          </p:cNvPr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265616" y="5136147"/>
            <a:ext cx="11418926" cy="993191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30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CN"/>
              <a:t>Click to edit Master subtitle style</a:t>
            </a:r>
          </a:p>
        </p:txBody>
      </p:sp>
      <p:sp>
        <p:nvSpPr>
          <p:cNvPr id="9" name="Picture Placeholder 20" descr="A hand holding a pen is writing on an open blank notebook.">
            <a:extLst>
              <a:ext uri="{FF2B5EF4-FFF2-40B4-BE49-F238E27FC236}">
                <a16:creationId xmlns:a16="http://schemas.microsoft.com/office/drawing/2014/main" id="{DEC0C38B-6B43-AD26-4095-760B8B70DC16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-1" y="1912129"/>
            <a:ext cx="1925575" cy="1530062"/>
          </a:xfrm>
          <a:custGeom>
            <a:avLst/>
            <a:gdLst>
              <a:gd name="connsiteX0" fmla="*/ 0 w 2281488"/>
              <a:gd name="connsiteY0" fmla="*/ 0 h 2281488"/>
              <a:gd name="connsiteX1" fmla="*/ 2281488 w 2281488"/>
              <a:gd name="connsiteY1" fmla="*/ 0 h 2281488"/>
              <a:gd name="connsiteX2" fmla="*/ 2281488 w 2281488"/>
              <a:gd name="connsiteY2" fmla="*/ 2281488 h 2281488"/>
              <a:gd name="connsiteX3" fmla="*/ 0 w 2281488"/>
              <a:gd name="connsiteY3" fmla="*/ 2281488 h 2281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81488" h="2281488">
                <a:moveTo>
                  <a:pt x="0" y="0"/>
                </a:moveTo>
                <a:lnTo>
                  <a:pt x="2281488" y="0"/>
                </a:lnTo>
                <a:lnTo>
                  <a:pt x="2281488" y="2281488"/>
                </a:lnTo>
                <a:lnTo>
                  <a:pt x="0" y="2281488"/>
                </a:lnTo>
                <a:close/>
              </a:path>
            </a:pathLst>
          </a:custGeom>
          <a:noFill/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8" name="Picture Placeholder 24" descr="A modern, multi-story glass office building with a clear blue sky in the background.">
            <a:extLst>
              <a:ext uri="{FF2B5EF4-FFF2-40B4-BE49-F238E27FC236}">
                <a16:creationId xmlns:a16="http://schemas.microsoft.com/office/drawing/2014/main" id="{1BB82094-7EB6-EC6F-84DC-9D44135FA43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9944486" y="-4"/>
            <a:ext cx="2247514" cy="1925578"/>
          </a:xfrm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1D6268BB-B547-A20C-3B9E-187F14FE0C14}"/>
              </a:ext>
            </a:extLst>
          </p:cNvPr>
          <p:cNvSpPr>
            <a:spLocks noGrp="1"/>
          </p:cNvSpPr>
          <p:nvPr>
            <p:ph type="dt" sz="half" idx="21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 dirty="0"/>
              <a:t>03/10/2025</a:t>
            </a:r>
            <a:fld id="{4D63035D-22A0-4334-A9AE-2457016C8B47}" type="datetime1">
              <a:rPr lang="en-US" smtClean="0"/>
              <a:t>5/26/2025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C9EC6F98-8B99-D984-46BE-AB3745B39CF9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>
          <a:xfrm>
            <a:off x="3800475" y="6400800"/>
            <a:ext cx="3657600" cy="266700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BC6EC5DF-3303-F1EE-3D99-530E70BC2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58125" y="6400800"/>
            <a:ext cx="3657600" cy="266700"/>
          </a:xfrm>
        </p:spPr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3">
            <a:extLst>
              <a:ext uri="{FF2B5EF4-FFF2-40B4-BE49-F238E27FC236}">
                <a16:creationId xmlns:a16="http://schemas.microsoft.com/office/drawing/2014/main" id="{AAFE7D64-F404-CB16-B1A6-2632D9817A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10716025" y="1925895"/>
            <a:ext cx="1496841" cy="1543709"/>
          </a:xfrm>
          <a:custGeom>
            <a:avLst/>
            <a:gdLst>
              <a:gd name="connsiteX0" fmla="*/ 0 w 1973001"/>
              <a:gd name="connsiteY0" fmla="*/ 0 h 1973001"/>
              <a:gd name="connsiteX1" fmla="*/ 1973001 w 1973001"/>
              <a:gd name="connsiteY1" fmla="*/ 0 h 1973001"/>
              <a:gd name="connsiteX2" fmla="*/ 1973001 w 1973001"/>
              <a:gd name="connsiteY2" fmla="*/ 1973001 h 1973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73001" h="1973001">
                <a:moveTo>
                  <a:pt x="0" y="0"/>
                </a:moveTo>
                <a:lnTo>
                  <a:pt x="1973001" y="0"/>
                </a:lnTo>
                <a:lnTo>
                  <a:pt x="1973001" y="19730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" name="Oval 13">
            <a:extLst>
              <a:ext uri="{FF2B5EF4-FFF2-40B4-BE49-F238E27FC236}">
                <a16:creationId xmlns:a16="http://schemas.microsoft.com/office/drawing/2014/main" id="{00AEDDFB-A768-7BB7-5203-76DF807E1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0" y="-1"/>
            <a:ext cx="1925576" cy="192557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2B22C943-07E1-D41A-22B9-A7C40FF5C3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925574" y="0"/>
            <a:ext cx="2041601" cy="1893926"/>
          </a:xfrm>
          <a:custGeom>
            <a:avLst/>
            <a:gdLst>
              <a:gd name="connsiteX0" fmla="*/ 0 w 1973001"/>
              <a:gd name="connsiteY0" fmla="*/ 0 h 1973001"/>
              <a:gd name="connsiteX1" fmla="*/ 1973001 w 1973001"/>
              <a:gd name="connsiteY1" fmla="*/ 0 h 1973001"/>
              <a:gd name="connsiteX2" fmla="*/ 1973001 w 1973001"/>
              <a:gd name="connsiteY2" fmla="*/ 1973001 h 1973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73001" h="1973001">
                <a:moveTo>
                  <a:pt x="0" y="0"/>
                </a:moveTo>
                <a:lnTo>
                  <a:pt x="1973001" y="0"/>
                </a:lnTo>
                <a:lnTo>
                  <a:pt x="1973001" y="19730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3AD1606-3704-1AD8-6FD1-CC0ED99642E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11053" y="3127434"/>
            <a:ext cx="2465836" cy="314757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pPr lvl="0"/>
            <a:r>
              <a:rPr lang="en-US" altLang="zh-CN" sz="1600"/>
              <a:t>Presenter Name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28287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11CA164D-7C6B-06BE-16C2-75C3BBB09D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9910514" y="4576512"/>
            <a:ext cx="2281488" cy="22814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221EB5-8556-FBD7-00D5-D69AC8E7E7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648" y="-1133856"/>
            <a:ext cx="10652760" cy="1133856"/>
          </a:xfrm>
        </p:spPr>
        <p:txBody>
          <a:bodyPr lIns="0" tIns="0" rIns="0" bIns="0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F564D697-3A15-958B-0687-86B35554E5C9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12648" y="1968500"/>
            <a:ext cx="8266176" cy="4267708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5400" b="1"/>
            </a:lvl1pPr>
            <a:lvl2pPr marL="228600" indent="0">
              <a:lnSpc>
                <a:spcPct val="100000"/>
              </a:lnSpc>
              <a:buNone/>
              <a:defRPr sz="4800" b="1"/>
            </a:lvl2pPr>
            <a:lvl3pPr marL="457200" indent="0">
              <a:lnSpc>
                <a:spcPct val="100000"/>
              </a:lnSpc>
              <a:buNone/>
              <a:defRPr sz="4400" b="1"/>
            </a:lvl3pPr>
            <a:lvl4pPr marL="685800" indent="0">
              <a:lnSpc>
                <a:spcPct val="100000"/>
              </a:lnSpc>
              <a:buNone/>
              <a:defRPr sz="4000" b="1"/>
            </a:lvl4pPr>
            <a:lvl5pPr marL="914400" indent="0">
              <a:lnSpc>
                <a:spcPct val="100000"/>
              </a:lnSpc>
              <a:buNone/>
              <a:defRPr sz="3600" b="1"/>
            </a:lvl5pPr>
          </a:lstStyle>
          <a:p>
            <a:pPr lvl="0"/>
            <a:r>
              <a:rPr lang="en-US"/>
              <a:t>Click to edit Statement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Date Placeholder 2">
            <a:extLst>
              <a:ext uri="{FF2B5EF4-FFF2-40B4-BE49-F238E27FC236}">
                <a16:creationId xmlns:a16="http://schemas.microsoft.com/office/drawing/2014/main" id="{7BE9796F-7CAB-A7AD-BB1B-EF86F280A99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altLang="zh-CN" dirty="0"/>
              <a:t>03/10/2025</a:t>
            </a:r>
            <a:fld id="{8A60B404-9532-4DA8-8A40-EC339A5BE635}" type="datetime1">
              <a:rPr lang="en-US" smtClean="0"/>
              <a:pPr/>
              <a:t>5/26/2025</a:t>
            </a:fld>
            <a:endParaRPr lang="en-US"/>
          </a:p>
        </p:txBody>
      </p: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FB9F2B7A-26D1-C74D-5C9C-6D7D978F5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0475" y="6400800"/>
            <a:ext cx="3657600" cy="26670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E8025FD8-B45A-B3C3-084D-724FB4DFB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58125" y="6400800"/>
            <a:ext cx="3657600" cy="26670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9">
            <a:extLst>
              <a:ext uri="{FF2B5EF4-FFF2-40B4-BE49-F238E27FC236}">
                <a16:creationId xmlns:a16="http://schemas.microsoft.com/office/drawing/2014/main" id="{B71AB10C-8E59-AE2D-86E6-6D9A67FE36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9910514" y="2294706"/>
            <a:ext cx="2281486" cy="22814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469576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ABBD9B3D-FB5A-6D3F-EF35-F7B4FBF0EC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9910514" y="4576512"/>
            <a:ext cx="2281488" cy="22814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221EB5-8556-FBD7-00D5-D69AC8E7E7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648" y="-1133856"/>
            <a:ext cx="10652760" cy="1133856"/>
          </a:xfrm>
        </p:spPr>
        <p:txBody>
          <a:bodyPr lIns="0" tIns="0" rIns="0" bIns="0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84CA7AA3-D510-AE6D-77CB-24E1A93D218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12648" y="1968500"/>
            <a:ext cx="8266176" cy="4267708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5400" b="1"/>
            </a:lvl1pPr>
            <a:lvl2pPr marL="228600" indent="0">
              <a:lnSpc>
                <a:spcPct val="100000"/>
              </a:lnSpc>
              <a:buNone/>
              <a:defRPr sz="4800" b="1"/>
            </a:lvl2pPr>
            <a:lvl3pPr marL="457200" indent="0">
              <a:lnSpc>
                <a:spcPct val="100000"/>
              </a:lnSpc>
              <a:buNone/>
              <a:defRPr sz="4400" b="1"/>
            </a:lvl3pPr>
            <a:lvl4pPr marL="685800" indent="0">
              <a:lnSpc>
                <a:spcPct val="100000"/>
              </a:lnSpc>
              <a:buNone/>
              <a:defRPr sz="4000" b="1"/>
            </a:lvl4pPr>
            <a:lvl5pPr marL="914400" indent="0">
              <a:lnSpc>
                <a:spcPct val="100000"/>
              </a:lnSpc>
              <a:buNone/>
              <a:defRPr sz="3600" b="1"/>
            </a:lvl5pPr>
          </a:lstStyle>
          <a:p>
            <a:pPr lvl="0"/>
            <a:r>
              <a:rPr lang="en-US"/>
              <a:t>Click to edit Statement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A16EFAA2-E99D-F827-DFFE-D71EBB1C997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 dirty="0"/>
              <a:t>03/10/2025</a:t>
            </a:r>
            <a:fld id="{4D63035D-22A0-4334-A9AE-2457016C8B47}" type="datetime1">
              <a:rPr lang="en-US" smtClean="0"/>
              <a:t>5/26/2025</a:t>
            </a:fld>
            <a:endParaRPr 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4D80EBC9-29E7-4715-E05F-F2D325C93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0475" y="6400800"/>
            <a:ext cx="3657600" cy="266700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5C54C63-BED0-0452-B6A1-95AD18F28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58125" y="6400800"/>
            <a:ext cx="3657600" cy="266700"/>
          </a:xfrm>
        </p:spPr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9">
            <a:extLst>
              <a:ext uri="{FF2B5EF4-FFF2-40B4-BE49-F238E27FC236}">
                <a16:creationId xmlns:a16="http://schemas.microsoft.com/office/drawing/2014/main" id="{FE1ABDF3-0063-4A1D-10BB-DA224E36DC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9910514" y="2294706"/>
            <a:ext cx="2281486" cy="22814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73526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1812D861-AAF6-629C-C60E-0B5C351592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9910514" y="4576512"/>
            <a:ext cx="2281488" cy="22814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221EB5-8556-FBD7-00D5-D69AC8E7E7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648" y="-1133856"/>
            <a:ext cx="10652760" cy="1133856"/>
          </a:xfrm>
        </p:spPr>
        <p:txBody>
          <a:bodyPr lIns="0" tIns="0" rIns="0" bIns="0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EC92FC1E-596F-194E-3F60-0A378404860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12648" y="1968500"/>
            <a:ext cx="8266176" cy="4267708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buNone/>
              <a:defRPr sz="5400" b="1"/>
            </a:lvl1pPr>
            <a:lvl2pPr marL="228600" indent="0">
              <a:lnSpc>
                <a:spcPct val="100000"/>
              </a:lnSpc>
              <a:buNone/>
              <a:defRPr sz="4800" b="1"/>
            </a:lvl2pPr>
            <a:lvl3pPr marL="457200" indent="0">
              <a:lnSpc>
                <a:spcPct val="100000"/>
              </a:lnSpc>
              <a:buNone/>
              <a:defRPr sz="4400" b="1"/>
            </a:lvl3pPr>
            <a:lvl4pPr marL="685800" indent="0">
              <a:lnSpc>
                <a:spcPct val="100000"/>
              </a:lnSpc>
              <a:buNone/>
              <a:defRPr sz="4000" b="1"/>
            </a:lvl4pPr>
            <a:lvl5pPr marL="914400" indent="0">
              <a:lnSpc>
                <a:spcPct val="100000"/>
              </a:lnSpc>
              <a:buNone/>
              <a:defRPr sz="3600" b="1"/>
            </a:lvl5pPr>
          </a:lstStyle>
          <a:p>
            <a:pPr lvl="0"/>
            <a:r>
              <a:rPr lang="en-US"/>
              <a:t>Click to edit Statement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312B60F2-F319-70A6-2EBE-ED2F93E6BBC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 dirty="0"/>
              <a:t>03/10/2025</a:t>
            </a:r>
            <a:fld id="{4D63035D-22A0-4334-A9AE-2457016C8B47}" type="datetime1">
              <a:rPr lang="en-US" smtClean="0"/>
              <a:t>5/26/2025</a:t>
            </a:fld>
            <a:endParaRPr 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78C9B71-D747-9AA5-01A4-6AEFAECC7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0475" y="6400800"/>
            <a:ext cx="3657600" cy="266700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8264EEDC-4B25-0FE5-4420-D6FB69DD9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58125" y="6400800"/>
            <a:ext cx="3657600" cy="266700"/>
          </a:xfrm>
        </p:spPr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9">
            <a:extLst>
              <a:ext uri="{FF2B5EF4-FFF2-40B4-BE49-F238E27FC236}">
                <a16:creationId xmlns:a16="http://schemas.microsoft.com/office/drawing/2014/main" id="{3B5B8FFC-1EB4-655C-F3FA-BF2976D1E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9910514" y="2294706"/>
            <a:ext cx="2281486" cy="22814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038223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Quo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A9FF5536-3C53-3CA1-4017-2BED4FDC7E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44000" y="6026081"/>
            <a:ext cx="654518" cy="65451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625D4C4-9EA2-CAEC-F708-C848BBE20B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89482" y="6026080"/>
            <a:ext cx="654518" cy="6545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99616" y="1188720"/>
            <a:ext cx="9198864" cy="3657600"/>
          </a:xfrm>
        </p:spPr>
        <p:txBody>
          <a:bodyPr lIns="0" tIns="0" rIns="0" bIns="0" anchor="ctr">
            <a:noAutofit/>
          </a:bodyPr>
          <a:lstStyle>
            <a:lvl1pPr algn="l">
              <a:lnSpc>
                <a:spcPct val="100000"/>
              </a:lnSpc>
              <a:defRPr sz="3600" b="0"/>
            </a:lvl1pPr>
          </a:lstStyle>
          <a:p>
            <a:r>
              <a:rPr lang="en-US"/>
              <a:t>Click to edit Quote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99616" y="5428752"/>
            <a:ext cx="9198864" cy="466344"/>
          </a:xfrm>
        </p:spPr>
        <p:txBody>
          <a:bodyPr lIns="0" tIns="0" rIns="0" bIns="0" anchor="ctr">
            <a:noAutofit/>
          </a:bodyPr>
          <a:lstStyle>
            <a:lvl1pPr marL="0" indent="0" algn="l">
              <a:buNone/>
              <a:defRPr sz="16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Quote Author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4252319-ED8D-9D07-4FEA-E6109633B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1348000" y="177400"/>
            <a:ext cx="654518" cy="6545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40B9B11-0EB4-232B-6E49-55998E9B44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0693482" y="177401"/>
            <a:ext cx="654518" cy="65451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0D97EF-1B79-4BC4-8D86-085A169C46A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168401"/>
            <a:ext cx="2743200" cy="2667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03/10/2025</a:t>
            </a:r>
            <a:fld id="{4D63035D-22A0-4334-A9AE-2457016C8B47}" type="datetime1">
              <a:rPr lang="en-US" smtClean="0"/>
              <a:pPr/>
              <a:t>5/26/2025</a:t>
            </a:fld>
            <a:endParaRPr lang="en-US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366B58F-A813-A563-E14F-6008832E2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0475" y="6400800"/>
            <a:ext cx="3657600" cy="266700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11857CB-6DBB-09F8-F69F-B30D94B6F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58125" y="6400800"/>
            <a:ext cx="3657600" cy="266700"/>
          </a:xfrm>
        </p:spPr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3953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Quot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E66BBE-3119-84C9-214F-FCCB3DF5A6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271E2D2-F4D4-4D2D-E293-39C0966AB6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44000" y="6026081"/>
            <a:ext cx="654518" cy="65451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074C01C-C082-4D6C-8432-D7AC79BB0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89482" y="6026080"/>
            <a:ext cx="654518" cy="6545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99616" y="1344168"/>
            <a:ext cx="9198864" cy="3291840"/>
          </a:xfrm>
        </p:spPr>
        <p:txBody>
          <a:bodyPr lIns="0" tIns="0" rIns="0" bIns="0" anchor="ctr">
            <a:noAutofit/>
          </a:bodyPr>
          <a:lstStyle>
            <a:lvl1pPr algn="l">
              <a:lnSpc>
                <a:spcPct val="100000"/>
              </a:lnSpc>
              <a:defRPr sz="4000" b="0"/>
            </a:lvl1pPr>
          </a:lstStyle>
          <a:p>
            <a:r>
              <a:rPr lang="en-US"/>
              <a:t>Click to edit Quote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99616" y="5349240"/>
            <a:ext cx="9198864" cy="466344"/>
          </a:xfrm>
        </p:spPr>
        <p:txBody>
          <a:bodyPr lIns="0" tIns="0" rIns="0" bIns="0" anchor="ctr">
            <a:noAutofit/>
          </a:bodyPr>
          <a:lstStyle>
            <a:lvl1pPr marL="0" indent="0" algn="l">
              <a:buNone/>
              <a:defRPr sz="2200" b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Quote Author</a:t>
            </a:r>
          </a:p>
        </p:txBody>
      </p:sp>
      <p:sp>
        <p:nvSpPr>
          <p:cNvPr id="23" name="Date Placeholder 3">
            <a:extLst>
              <a:ext uri="{FF2B5EF4-FFF2-40B4-BE49-F238E27FC236}">
                <a16:creationId xmlns:a16="http://schemas.microsoft.com/office/drawing/2014/main" id="{A746ACEE-4843-63D2-082A-91EBA0C67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168401"/>
            <a:ext cx="2743200" cy="2667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03/10/2025</a:t>
            </a:r>
            <a:fld id="{4D63035D-22A0-4334-A9AE-2457016C8B47}" type="datetime1">
              <a:rPr lang="en-US" smtClean="0"/>
              <a:pPr/>
              <a:t>5/26/2025</a:t>
            </a:fld>
            <a:endParaRPr lang="en-US"/>
          </a:p>
        </p:txBody>
      </p:sp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1754E216-025A-D125-2442-AB40AB49A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0475" y="6400800"/>
            <a:ext cx="3657600" cy="266700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BD6C5C0B-4D2F-09C8-E6DB-1C790F4FD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58125" y="6400800"/>
            <a:ext cx="3657600" cy="266700"/>
          </a:xfrm>
        </p:spPr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30AD6E7-539D-18AB-31B8-4BBCBC594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1348000" y="177400"/>
            <a:ext cx="654518" cy="6545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8C988C6-6A58-97A9-A978-3E644B3276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0693482" y="177401"/>
            <a:ext cx="654518" cy="65451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16799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Quot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196DB63-381C-8C7D-BB65-082688206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9910514" y="4576512"/>
            <a:ext cx="2281488" cy="22814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4000" y="1234440"/>
            <a:ext cx="8961120" cy="3169920"/>
          </a:xfrm>
        </p:spPr>
        <p:txBody>
          <a:bodyPr lIns="0" tIns="0" rIns="0" bIns="0" anchor="ctr">
            <a:noAutofit/>
          </a:bodyPr>
          <a:lstStyle>
            <a:lvl1pPr algn="l">
              <a:lnSpc>
                <a:spcPct val="100000"/>
              </a:lnSpc>
              <a:defRPr sz="4400" b="0"/>
            </a:lvl1pPr>
          </a:lstStyle>
          <a:p>
            <a:r>
              <a:rPr lang="en-US"/>
              <a:t>Click to edit Quote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41793" y="5540026"/>
            <a:ext cx="8961120" cy="466344"/>
          </a:xfrm>
        </p:spPr>
        <p:txBody>
          <a:bodyPr lIns="0" tIns="0" rIns="0" bIns="0" anchor="ctr">
            <a:noAutofit/>
          </a:bodyPr>
          <a:lstStyle>
            <a:lvl1pPr marL="0" indent="0" algn="l">
              <a:buNone/>
              <a:defRPr sz="22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Quote Author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4CE5E81E-1879-046D-890F-67265A4F6A0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 dirty="0"/>
              <a:t>03/10/2025</a:t>
            </a:r>
            <a:fld id="{4D63035D-22A0-4334-A9AE-2457016C8B47}" type="datetime1">
              <a:rPr lang="en-US" smtClean="0"/>
              <a:t>5/26/2025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E6EC2FBA-56C5-75AA-CB73-6FEF3DAE0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0475" y="6400800"/>
            <a:ext cx="3657600" cy="266700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6DCD230-2FA8-A6FB-624C-AE600C466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58125" y="6400800"/>
            <a:ext cx="3657600" cy="266700"/>
          </a:xfrm>
        </p:spPr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2280E6F-66E0-FF74-CDC9-9E8D2921F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9910514" y="2294706"/>
            <a:ext cx="2281486" cy="22814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72800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BD6CD142-9810-6E9E-811F-FBF95DAB13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44000" y="6026081"/>
            <a:ext cx="654518" cy="65451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410E30-A3EF-7BFE-43CC-85D8B7FDC4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89482" y="6026080"/>
            <a:ext cx="654518" cy="6545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31919"/>
            <a:ext cx="10515600" cy="1132258"/>
          </a:xfrm>
        </p:spPr>
        <p:txBody>
          <a:bodyPr lIns="0" tIns="0" rIns="0" bIns="0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4DC103C-4E45-07FA-2734-5BAE2624DC4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2147455"/>
            <a:ext cx="5181600" cy="3878625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88F1ED9-CE64-0191-F909-FDC002A7456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72200" y="2147455"/>
            <a:ext cx="5181600" cy="3878625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60A18B9-CFE5-6D5D-5C30-04F0B337762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168401"/>
            <a:ext cx="2743200" cy="2667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03/10/2025</a:t>
            </a:r>
            <a:fld id="{4D63035D-22A0-4334-A9AE-2457016C8B47}" type="datetime1">
              <a:rPr lang="en-US" smtClean="0"/>
              <a:pPr/>
              <a:t>5/26/2025</a:t>
            </a:fld>
            <a:endParaRPr lang="en-US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23869561-2D2D-9996-FFE8-388DC6E99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0475" y="6400800"/>
            <a:ext cx="3657600" cy="266700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18998549-C638-4A98-30C9-24AEA6415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58125" y="6400800"/>
            <a:ext cx="3657600" cy="266700"/>
          </a:xfrm>
        </p:spPr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7999891-11D4-E429-CDE9-3DF80CE201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1348000" y="177400"/>
            <a:ext cx="654518" cy="6545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B733A1D-510F-48B2-3D98-68215649F5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0693482" y="177401"/>
            <a:ext cx="654518" cy="65451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170934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C6BD940F-D20B-0BF8-988B-5F547E826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44000" y="6026081"/>
            <a:ext cx="654518" cy="65451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74561AA-EE8E-A34D-D1B7-BCB6A39A79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89482" y="6026080"/>
            <a:ext cx="654518" cy="6545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86374" y="838988"/>
            <a:ext cx="10461626" cy="1143292"/>
          </a:xfrm>
        </p:spPr>
        <p:txBody>
          <a:bodyPr lIns="0" tIns="0" rIns="0" bIns="0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44000" y="2142935"/>
            <a:ext cx="5157787" cy="559834"/>
          </a:xfrm>
        </p:spPr>
        <p:txBody>
          <a:bodyPr lIns="0" tIns="0" rIns="0" bIns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86E5640-DE07-46FE-2EFB-FCD8C5238DC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44000" y="2844801"/>
            <a:ext cx="5157788" cy="317421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64812" y="2142935"/>
            <a:ext cx="5183188" cy="559834"/>
          </a:xfrm>
        </p:spPr>
        <p:txBody>
          <a:bodyPr lIns="0" tIns="0" rIns="0" bIns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0D5795C-6228-AA6F-1CF7-AD7010686BC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64812" y="2844801"/>
            <a:ext cx="5183188" cy="317421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Footer Placeholder 3">
            <a:extLst>
              <a:ext uri="{FF2B5EF4-FFF2-40B4-BE49-F238E27FC236}">
                <a16:creationId xmlns:a16="http://schemas.microsoft.com/office/drawing/2014/main" id="{B593D132-537B-9DD5-6B41-6F24C843C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0475" y="6400800"/>
            <a:ext cx="3657600" cy="26670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10" name="Slide Number Placeholder 4">
            <a:extLst>
              <a:ext uri="{FF2B5EF4-FFF2-40B4-BE49-F238E27FC236}">
                <a16:creationId xmlns:a16="http://schemas.microsoft.com/office/drawing/2014/main" id="{BE6E8398-5863-5CDD-8A1A-FAF35E8D3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58125" y="6400800"/>
            <a:ext cx="3657600" cy="26670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9187B6F-DAFE-6F4E-C600-61C125681F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1348000" y="177400"/>
            <a:ext cx="654518" cy="6545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E069CF5-8226-D57D-93F5-CB79F89435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0693482" y="177401"/>
            <a:ext cx="654518" cy="65451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2275FBC0-CDAF-8728-57DD-F90BC45BAA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168401"/>
            <a:ext cx="2743200" cy="2667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03/10/2025</a:t>
            </a:r>
            <a:fld id="{4D63035D-22A0-4334-A9AE-2457016C8B47}" type="datetime1">
              <a:rPr lang="en-US" smtClean="0"/>
              <a:pPr/>
              <a:t>5/26/2025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66049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>
            <a:extLst>
              <a:ext uri="{FF2B5EF4-FFF2-40B4-BE49-F238E27FC236}">
                <a16:creationId xmlns:a16="http://schemas.microsoft.com/office/drawing/2014/main" id="{DDD22BDB-6215-B88F-E45B-801DAF5383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9910514" y="4576512"/>
            <a:ext cx="2281488" cy="22814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07420" y="1130299"/>
            <a:ext cx="8510403" cy="1142367"/>
          </a:xfrm>
        </p:spPr>
        <p:txBody>
          <a:bodyPr lIns="0" tIns="0" rIns="0" bIns="0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Date Placeholder 2">
            <a:extLst>
              <a:ext uri="{FF2B5EF4-FFF2-40B4-BE49-F238E27FC236}">
                <a16:creationId xmlns:a16="http://schemas.microsoft.com/office/drawing/2014/main" id="{60D48F82-45FC-A36B-0146-5E8D370B7C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altLang="zh-CN" dirty="0"/>
              <a:t>03/10/2025</a:t>
            </a:r>
            <a:fld id="{8A60B404-9532-4DA8-8A40-EC339A5BE635}" type="datetime1">
              <a:rPr lang="en-US" smtClean="0"/>
              <a:pPr/>
              <a:t>5/26/2025</a:t>
            </a:fld>
            <a:endParaRPr lang="en-US"/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0ACEA3CE-FEF8-2294-2081-7C50B08B5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0475" y="6400800"/>
            <a:ext cx="3657600" cy="26670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10" name="Slide Number Placeholder 4">
            <a:extLst>
              <a:ext uri="{FF2B5EF4-FFF2-40B4-BE49-F238E27FC236}">
                <a16:creationId xmlns:a16="http://schemas.microsoft.com/office/drawing/2014/main" id="{C5CEDF45-2CB7-35F2-5138-54DBA2ADD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58125" y="6400800"/>
            <a:ext cx="3657600" cy="26670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Oval 9">
            <a:extLst>
              <a:ext uri="{FF2B5EF4-FFF2-40B4-BE49-F238E27FC236}">
                <a16:creationId xmlns:a16="http://schemas.microsoft.com/office/drawing/2014/main" id="{3B8FB568-40CA-4614-DF0C-2C6D33DBF8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9910514" y="2294706"/>
            <a:ext cx="2281486" cy="22814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Oval 5">
            <a:extLst>
              <a:ext uri="{FF2B5EF4-FFF2-40B4-BE49-F238E27FC236}">
                <a16:creationId xmlns:a16="http://schemas.microsoft.com/office/drawing/2014/main" id="{19509B16-033B-8F64-FFC4-DDE5E8D48D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60400" y="1853249"/>
            <a:ext cx="307937" cy="30793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4A002548-DE85-310F-C8D5-5305547E86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853249"/>
            <a:ext cx="660400" cy="3079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2122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-item Li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6">
            <a:extLst>
              <a:ext uri="{FF2B5EF4-FFF2-40B4-BE49-F238E27FC236}">
                <a16:creationId xmlns:a16="http://schemas.microsoft.com/office/drawing/2014/main" id="{3CA77268-47A6-DBA8-B49A-089CF0ABA5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0693482" y="177403"/>
            <a:ext cx="654518" cy="65451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457AE0FC-167D-DCD4-7E90-08F6C5CF5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1348000" y="177404"/>
            <a:ext cx="654518" cy="6545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Rectangle 11">
            <a:extLst>
              <a:ext uri="{FF2B5EF4-FFF2-40B4-BE49-F238E27FC236}">
                <a16:creationId xmlns:a16="http://schemas.microsoft.com/office/drawing/2014/main" id="{6CB3C578-3B25-DE12-0521-367F4E721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H="1" flipV="1">
            <a:off x="6007099" y="673099"/>
            <a:ext cx="177801" cy="1219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Oval 5">
            <a:extLst>
              <a:ext uri="{FF2B5EF4-FFF2-40B4-BE49-F238E27FC236}">
                <a16:creationId xmlns:a16="http://schemas.microsoft.com/office/drawing/2014/main" id="{E81BD741-F30D-3EC0-3E21-FE8EDC56FE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60400" y="1853249"/>
            <a:ext cx="307937" cy="30793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B78CB1F1-43DC-84A2-DB38-42CED8A6D0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853249"/>
            <a:ext cx="660400" cy="3079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Straight Connector 3">
            <a:extLst>
              <a:ext uri="{FF2B5EF4-FFF2-40B4-BE49-F238E27FC236}">
                <a16:creationId xmlns:a16="http://schemas.microsoft.com/office/drawing/2014/main" id="{13D9D504-F065-099D-DFC5-03AAFA58A1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07420" y="3192992"/>
            <a:ext cx="2970895" cy="17999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4">
            <a:extLst>
              <a:ext uri="{FF2B5EF4-FFF2-40B4-BE49-F238E27FC236}">
                <a16:creationId xmlns:a16="http://schemas.microsoft.com/office/drawing/2014/main" id="{6DFB1812-ACA6-4DC3-03F0-C2E6122DF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07420" y="3192992"/>
            <a:ext cx="239117" cy="0"/>
          </a:xfrm>
          <a:prstGeom prst="line">
            <a:avLst/>
          </a:prstGeom>
          <a:ln w="317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3">
            <a:extLst>
              <a:ext uri="{FF2B5EF4-FFF2-40B4-BE49-F238E27FC236}">
                <a16:creationId xmlns:a16="http://schemas.microsoft.com/office/drawing/2014/main" id="{03BC5B12-08AC-2BFA-4EDD-13EA2E2980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07420" y="5056594"/>
            <a:ext cx="2970895" cy="17999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4">
            <a:extLst>
              <a:ext uri="{FF2B5EF4-FFF2-40B4-BE49-F238E27FC236}">
                <a16:creationId xmlns:a16="http://schemas.microsoft.com/office/drawing/2014/main" id="{A93A9BBB-A674-5564-A878-E3CA286CA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07420" y="5056594"/>
            <a:ext cx="239117" cy="0"/>
          </a:xfrm>
          <a:prstGeom prst="line">
            <a:avLst/>
          </a:prstGeom>
          <a:ln w="317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1">
            <a:extLst>
              <a:ext uri="{FF2B5EF4-FFF2-40B4-BE49-F238E27FC236}">
                <a16:creationId xmlns:a16="http://schemas.microsoft.com/office/drawing/2014/main" id="{09CCEDB7-7782-5D8A-FC68-FF822CFE46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07420" y="1130299"/>
            <a:ext cx="8510403" cy="1142367"/>
          </a:xfrm>
        </p:spPr>
        <p:txBody>
          <a:bodyPr lIns="0" tIns="0" rIns="0" bIns="0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27F44296-638D-5B08-2F89-F8907F3138E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107421" y="2782957"/>
            <a:ext cx="2970894" cy="320850"/>
          </a:xfrm>
        </p:spPr>
        <p:txBody>
          <a:bodyPr lIns="0" tIns="0" rIns="0" bIns="0" anchor="b">
            <a:noAutofit/>
          </a:bodyPr>
          <a:lstStyle>
            <a:lvl1pPr marL="0" indent="0">
              <a:lnSpc>
                <a:spcPct val="90000"/>
              </a:lnSpc>
              <a:buNone/>
              <a:defRPr sz="1600" b="1" cap="none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25EBA686-575C-E191-F98A-C0EBBA4F530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07420" y="3300177"/>
            <a:ext cx="2970895" cy="91849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>
                <a:latin typeface="+mn-lt"/>
              </a:defRPr>
            </a:lvl1pPr>
            <a:lvl2pPr marL="457200" indent="0">
              <a:buNone/>
              <a:defRPr sz="1400">
                <a:latin typeface="+mn-lt"/>
              </a:defRPr>
            </a:lvl2pPr>
            <a:lvl3pPr marL="914400" indent="0">
              <a:buNone/>
              <a:defRPr sz="14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add item title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147DF147-0973-9BC0-59E9-EA9637F0FED1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1107421" y="4646559"/>
            <a:ext cx="2970894" cy="320850"/>
          </a:xfrm>
        </p:spPr>
        <p:txBody>
          <a:bodyPr lIns="0" tIns="0" rIns="0" bIns="0" anchor="b">
            <a:noAutofit/>
          </a:bodyPr>
          <a:lstStyle>
            <a:lvl1pPr marL="0" indent="0">
              <a:lnSpc>
                <a:spcPct val="90000"/>
              </a:lnSpc>
              <a:buNone/>
              <a:defRPr sz="1600" b="1" cap="none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BC0FA2C4-2DCC-57D2-A4A8-C0E7A91A23B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07420" y="5163779"/>
            <a:ext cx="2970895" cy="91849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>
                <a:latin typeface="+mn-lt"/>
              </a:defRPr>
            </a:lvl1pPr>
            <a:lvl2pPr marL="457200" indent="0">
              <a:buNone/>
              <a:defRPr sz="1400">
                <a:latin typeface="+mn-lt"/>
              </a:defRPr>
            </a:lvl2pPr>
            <a:lvl3pPr marL="914400" indent="0">
              <a:buNone/>
              <a:defRPr sz="14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add item title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26F9B4D9-EE44-B302-2788-6E680765993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5063067" y="2691208"/>
            <a:ext cx="6196604" cy="3331705"/>
          </a:xfrm>
          <a:custGeom>
            <a:avLst/>
            <a:gdLst>
              <a:gd name="connsiteX0" fmla="*/ 0 w 6196604"/>
              <a:gd name="connsiteY0" fmla="*/ 0 h 3331705"/>
              <a:gd name="connsiteX1" fmla="*/ 6196604 w 6196604"/>
              <a:gd name="connsiteY1" fmla="*/ 0 h 3331705"/>
              <a:gd name="connsiteX2" fmla="*/ 6196604 w 6196604"/>
              <a:gd name="connsiteY2" fmla="*/ 3331705 h 3331705"/>
              <a:gd name="connsiteX3" fmla="*/ 0 w 6196604"/>
              <a:gd name="connsiteY3" fmla="*/ 3331705 h 3331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96604" h="3331705">
                <a:moveTo>
                  <a:pt x="0" y="0"/>
                </a:moveTo>
                <a:lnTo>
                  <a:pt x="6196604" y="0"/>
                </a:lnTo>
                <a:lnTo>
                  <a:pt x="6196604" y="3331705"/>
                </a:lnTo>
                <a:lnTo>
                  <a:pt x="0" y="333170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2" name="Date Placeholder 2">
            <a:extLst>
              <a:ext uri="{FF2B5EF4-FFF2-40B4-BE49-F238E27FC236}">
                <a16:creationId xmlns:a16="http://schemas.microsoft.com/office/drawing/2014/main" id="{60D48F82-45FC-A36B-0146-5E8D370B7C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altLang="zh-CN" dirty="0"/>
              <a:t>03/10/2025</a:t>
            </a:r>
            <a:fld id="{8A60B404-9532-4DA8-8A40-EC339A5BE635}" type="datetime1">
              <a:rPr lang="en-US" smtClean="0"/>
              <a:pPr/>
              <a:t>5/26/2025</a:t>
            </a:fld>
            <a:endParaRPr lang="en-US"/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0ACEA3CE-FEF8-2294-2081-7C50B08B5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0475" y="6400800"/>
            <a:ext cx="3657600" cy="26670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10" name="Slide Number Placeholder 4">
            <a:extLst>
              <a:ext uri="{FF2B5EF4-FFF2-40B4-BE49-F238E27FC236}">
                <a16:creationId xmlns:a16="http://schemas.microsoft.com/office/drawing/2014/main" id="{C5CEDF45-2CB7-35F2-5138-54DBA2ADD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58125" y="6400800"/>
            <a:ext cx="3657600" cy="26670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541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3">
            <a:extLst>
              <a:ext uri="{FF2B5EF4-FFF2-40B4-BE49-F238E27FC236}">
                <a16:creationId xmlns:a16="http://schemas.microsoft.com/office/drawing/2014/main" id="{35B62877-1ECE-C895-2628-D702414742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2" y="4575872"/>
            <a:ext cx="2281484" cy="2282128"/>
          </a:xfrm>
          <a:custGeom>
            <a:avLst/>
            <a:gdLst>
              <a:gd name="connsiteX0" fmla="*/ 0 w 1973001"/>
              <a:gd name="connsiteY0" fmla="*/ 0 h 1973001"/>
              <a:gd name="connsiteX1" fmla="*/ 1973001 w 1973001"/>
              <a:gd name="connsiteY1" fmla="*/ 0 h 1973001"/>
              <a:gd name="connsiteX2" fmla="*/ 1973001 w 1973001"/>
              <a:gd name="connsiteY2" fmla="*/ 1973001 h 1973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73001" h="1973001">
                <a:moveTo>
                  <a:pt x="0" y="0"/>
                </a:moveTo>
                <a:lnTo>
                  <a:pt x="1973001" y="0"/>
                </a:lnTo>
                <a:lnTo>
                  <a:pt x="1973001" y="19730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" name="Title 2">
            <a:extLst>
              <a:ext uri="{FF2B5EF4-FFF2-40B4-BE49-F238E27FC236}">
                <a16:creationId xmlns:a16="http://schemas.microsoft.com/office/drawing/2014/main" id="{52BE707F-C731-EA4B-19D9-D329BD4A154E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2601743" y="1379047"/>
            <a:ext cx="8913982" cy="2508792"/>
          </a:xfrm>
        </p:spPr>
        <p:txBody>
          <a:bodyPr lIns="0" tIns="0" rIns="0" bIns="0">
            <a:noAutofit/>
          </a:bodyPr>
          <a:lstStyle>
            <a:lvl1pPr>
              <a:lnSpc>
                <a:spcPct val="100000"/>
              </a:lnSpc>
              <a:defRPr sz="54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11" name="Subtitle 8">
            <a:extLst>
              <a:ext uri="{FF2B5EF4-FFF2-40B4-BE49-F238E27FC236}">
                <a16:creationId xmlns:a16="http://schemas.microsoft.com/office/drawing/2014/main" id="{630C0ABC-2179-00DC-A363-2C8C30649466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2601743" y="4136267"/>
            <a:ext cx="8913982" cy="439606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30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CN"/>
              <a:t>Click to edit Master subtitle style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A1D21C21-739A-A82A-8977-42F691559CD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601743" y="5635721"/>
            <a:ext cx="2005584" cy="314757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pPr lvl="0"/>
            <a:r>
              <a:rPr lang="en-US" altLang="zh-CN" sz="1600"/>
              <a:t>Presenter Name</a:t>
            </a:r>
            <a:endParaRPr lang="zh-CN" altLang="en-US"/>
          </a:p>
        </p:txBody>
      </p:sp>
      <p:sp>
        <p:nvSpPr>
          <p:cNvPr id="2" name="Picture Placeholder 20">
            <a:extLst>
              <a:ext uri="{FF2B5EF4-FFF2-40B4-BE49-F238E27FC236}">
                <a16:creationId xmlns:a16="http://schemas.microsoft.com/office/drawing/2014/main" id="{E7DFF57B-01B8-7AE5-59D6-1EA01068C2ED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0" y="2281486"/>
            <a:ext cx="2281484" cy="2294867"/>
          </a:xfrm>
          <a:custGeom>
            <a:avLst/>
            <a:gdLst>
              <a:gd name="connsiteX0" fmla="*/ 0 w 2281488"/>
              <a:gd name="connsiteY0" fmla="*/ 0 h 2281488"/>
              <a:gd name="connsiteX1" fmla="*/ 2281488 w 2281488"/>
              <a:gd name="connsiteY1" fmla="*/ 0 h 2281488"/>
              <a:gd name="connsiteX2" fmla="*/ 2281488 w 2281488"/>
              <a:gd name="connsiteY2" fmla="*/ 2281488 h 2281488"/>
              <a:gd name="connsiteX3" fmla="*/ 0 w 2281488"/>
              <a:gd name="connsiteY3" fmla="*/ 2281488 h 2281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81488" h="2281488">
                <a:moveTo>
                  <a:pt x="0" y="0"/>
                </a:moveTo>
                <a:lnTo>
                  <a:pt x="2281488" y="0"/>
                </a:lnTo>
                <a:lnTo>
                  <a:pt x="2281488" y="2281488"/>
                </a:lnTo>
                <a:lnTo>
                  <a:pt x="0" y="2281488"/>
                </a:lnTo>
                <a:close/>
              </a:path>
            </a:pathLst>
          </a:custGeom>
          <a:noFill/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3" name="Picture Placeholder 24">
            <a:extLst>
              <a:ext uri="{FF2B5EF4-FFF2-40B4-BE49-F238E27FC236}">
                <a16:creationId xmlns:a16="http://schemas.microsoft.com/office/drawing/2014/main" id="{60987CD7-1E61-07D2-B179-5524B68E1EE9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 userDrawn="1">
            <p:ph type="pic" sz="quarter" idx="18"/>
          </p:nvPr>
        </p:nvSpPr>
        <p:spPr>
          <a:xfrm>
            <a:off x="9528326" y="4575873"/>
            <a:ext cx="2663674" cy="2282127"/>
          </a:xfrm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E3EDE68-DC03-72CA-8812-032BBE8CDA37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>
          <a:xfrm>
            <a:off x="7858125" y="6400800"/>
            <a:ext cx="3657600" cy="266700"/>
          </a:xfrm>
        </p:spPr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592B5A2C-FD03-F122-C8E4-B6CB4EC4861B}"/>
              </a:ext>
            </a:extLst>
          </p:cNvPr>
          <p:cNvSpPr>
            <a:spLocks noGrp="1"/>
          </p:cNvSpPr>
          <p:nvPr userDrawn="1">
            <p:ph type="ftr" sz="quarter" idx="19"/>
          </p:nvPr>
        </p:nvSpPr>
        <p:spPr>
          <a:xfrm>
            <a:off x="3800475" y="6400800"/>
            <a:ext cx="3657600" cy="266700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8" name="Date Placeholder 3">
            <a:extLst>
              <a:ext uri="{FF2B5EF4-FFF2-40B4-BE49-F238E27FC236}">
                <a16:creationId xmlns:a16="http://schemas.microsoft.com/office/drawing/2014/main" id="{46414389-5BC5-00A3-92BE-5E87E7C9E3BF}"/>
              </a:ext>
            </a:extLst>
          </p:cNvPr>
          <p:cNvSpPr>
            <a:spLocks noGrp="1"/>
          </p:cNvSpPr>
          <p:nvPr userDrawn="1">
            <p:ph type="dt" sz="half" idx="2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 dirty="0"/>
              <a:t>03/10/2025</a:t>
            </a:r>
            <a:fld id="{4D63035D-22A0-4334-A9AE-2457016C8B47}" type="datetime1">
              <a:rPr lang="en-US" smtClean="0"/>
              <a:t>5/26/2025</a:t>
            </a:fld>
            <a:endParaRPr lang="en-US"/>
          </a:p>
        </p:txBody>
      </p:sp>
      <p:sp>
        <p:nvSpPr>
          <p:cNvPr id="5" name="Oval 13">
            <a:extLst>
              <a:ext uri="{FF2B5EF4-FFF2-40B4-BE49-F238E27FC236}">
                <a16:creationId xmlns:a16="http://schemas.microsoft.com/office/drawing/2014/main" id="{B492ADB2-587E-B1A9-AEBC-1F6E07F2E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0" y="0"/>
            <a:ext cx="2281486" cy="228148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: Shape 3">
            <a:extLst>
              <a:ext uri="{FF2B5EF4-FFF2-40B4-BE49-F238E27FC236}">
                <a16:creationId xmlns:a16="http://schemas.microsoft.com/office/drawing/2014/main" id="{92E441E4-4327-1C3A-4D55-41FD3ECB9B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2281484" y="0"/>
            <a:ext cx="2281484" cy="2294867"/>
          </a:xfrm>
          <a:custGeom>
            <a:avLst/>
            <a:gdLst>
              <a:gd name="connsiteX0" fmla="*/ 0 w 1973001"/>
              <a:gd name="connsiteY0" fmla="*/ 0 h 1973001"/>
              <a:gd name="connsiteX1" fmla="*/ 1973001 w 1973001"/>
              <a:gd name="connsiteY1" fmla="*/ 0 h 1973001"/>
              <a:gd name="connsiteX2" fmla="*/ 1973001 w 1973001"/>
              <a:gd name="connsiteY2" fmla="*/ 1973001 h 1973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73001" h="1973001">
                <a:moveTo>
                  <a:pt x="0" y="0"/>
                </a:moveTo>
                <a:lnTo>
                  <a:pt x="1973001" y="0"/>
                </a:lnTo>
                <a:lnTo>
                  <a:pt x="1973001" y="19730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470399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-item Li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8">
            <a:extLst>
              <a:ext uri="{FF2B5EF4-FFF2-40B4-BE49-F238E27FC236}">
                <a16:creationId xmlns:a16="http://schemas.microsoft.com/office/drawing/2014/main" id="{DDD22BDB-6215-B88F-E45B-801DAF5383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9910514" y="4576512"/>
            <a:ext cx="2281488" cy="22814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07420" y="1130299"/>
            <a:ext cx="8510403" cy="1142367"/>
          </a:xfrm>
        </p:spPr>
        <p:txBody>
          <a:bodyPr lIns="0" tIns="0" rIns="0" bIns="0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1" name="Oval 9">
            <a:extLst>
              <a:ext uri="{FF2B5EF4-FFF2-40B4-BE49-F238E27FC236}">
                <a16:creationId xmlns:a16="http://schemas.microsoft.com/office/drawing/2014/main" id="{3B8FB568-40CA-4614-DF0C-2C6D33DBF8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9910514" y="2294706"/>
            <a:ext cx="2281486" cy="22814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Oval 5">
            <a:extLst>
              <a:ext uri="{FF2B5EF4-FFF2-40B4-BE49-F238E27FC236}">
                <a16:creationId xmlns:a16="http://schemas.microsoft.com/office/drawing/2014/main" id="{19509B16-033B-8F64-FFC4-DDE5E8D48D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60400" y="1853249"/>
            <a:ext cx="307937" cy="30793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4A002548-DE85-310F-C8D5-5305547E86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853249"/>
            <a:ext cx="660400" cy="3079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Straight Connector 3">
            <a:extLst>
              <a:ext uri="{FF2B5EF4-FFF2-40B4-BE49-F238E27FC236}">
                <a16:creationId xmlns:a16="http://schemas.microsoft.com/office/drawing/2014/main" id="{F86D542F-38EC-61DB-7AD9-6453D6F0E4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07420" y="3192992"/>
            <a:ext cx="2970895" cy="17999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4">
            <a:extLst>
              <a:ext uri="{FF2B5EF4-FFF2-40B4-BE49-F238E27FC236}">
                <a16:creationId xmlns:a16="http://schemas.microsoft.com/office/drawing/2014/main" id="{D17BECAB-B66B-0943-7AF6-21611173D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07420" y="3192992"/>
            <a:ext cx="239117" cy="0"/>
          </a:xfrm>
          <a:prstGeom prst="line">
            <a:avLst/>
          </a:prstGeom>
          <a:ln w="317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D6161399-D3CD-2B6A-7B5A-A173236E9A9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107421" y="2782957"/>
            <a:ext cx="2970894" cy="320850"/>
          </a:xfrm>
        </p:spPr>
        <p:txBody>
          <a:bodyPr lIns="0" tIns="0" rIns="0" bIns="0" anchor="b">
            <a:noAutofit/>
          </a:bodyPr>
          <a:lstStyle>
            <a:lvl1pPr marL="0" indent="0">
              <a:lnSpc>
                <a:spcPct val="90000"/>
              </a:lnSpc>
              <a:buNone/>
              <a:defRPr sz="1600" b="1" cap="none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0">
            <a:extLst>
              <a:ext uri="{FF2B5EF4-FFF2-40B4-BE49-F238E27FC236}">
                <a16:creationId xmlns:a16="http://schemas.microsoft.com/office/drawing/2014/main" id="{90822DB5-2A32-BB84-BE71-30DA82316A4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07420" y="3300177"/>
            <a:ext cx="2970895" cy="91849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>
                <a:latin typeface="+mn-lt"/>
              </a:defRPr>
            </a:lvl1pPr>
            <a:lvl2pPr marL="457200" indent="0">
              <a:buNone/>
              <a:defRPr sz="1400">
                <a:latin typeface="+mn-lt"/>
              </a:defRPr>
            </a:lvl2pPr>
            <a:lvl3pPr marL="914400" indent="0">
              <a:buNone/>
              <a:defRPr sz="14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add item title</a:t>
            </a:r>
          </a:p>
        </p:txBody>
      </p:sp>
      <p:cxnSp>
        <p:nvCxnSpPr>
          <p:cNvPr id="44" name="Straight Connector 3">
            <a:extLst>
              <a:ext uri="{FF2B5EF4-FFF2-40B4-BE49-F238E27FC236}">
                <a16:creationId xmlns:a16="http://schemas.microsoft.com/office/drawing/2014/main" id="{456CED7D-93B5-34BD-84D6-825AD84C44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802105" y="3192992"/>
            <a:ext cx="2970895" cy="17999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">
            <a:extLst>
              <a:ext uri="{FF2B5EF4-FFF2-40B4-BE49-F238E27FC236}">
                <a16:creationId xmlns:a16="http://schemas.microsoft.com/office/drawing/2014/main" id="{12B87474-83B0-2583-6BEB-DBB264CC1B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802105" y="3192992"/>
            <a:ext cx="239117" cy="0"/>
          </a:xfrm>
          <a:prstGeom prst="line">
            <a:avLst/>
          </a:prstGeom>
          <a:ln w="317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55BFE79B-8E6A-D9C7-8A98-4A21A96FDC4B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4802106" y="2782957"/>
            <a:ext cx="2970894" cy="320850"/>
          </a:xfrm>
        </p:spPr>
        <p:txBody>
          <a:bodyPr lIns="0" tIns="0" rIns="0" bIns="0" anchor="b">
            <a:noAutofit/>
          </a:bodyPr>
          <a:lstStyle>
            <a:lvl1pPr marL="0" indent="0">
              <a:lnSpc>
                <a:spcPct val="90000"/>
              </a:lnSpc>
              <a:buNone/>
              <a:defRPr sz="1600" b="1" cap="none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0">
            <a:extLst>
              <a:ext uri="{FF2B5EF4-FFF2-40B4-BE49-F238E27FC236}">
                <a16:creationId xmlns:a16="http://schemas.microsoft.com/office/drawing/2014/main" id="{F5A556EA-CC4F-1770-022A-C73BB2B9835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802105" y="3300177"/>
            <a:ext cx="2970895" cy="91849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>
                <a:latin typeface="+mn-lt"/>
              </a:defRPr>
            </a:lvl1pPr>
            <a:lvl2pPr marL="457200" indent="0">
              <a:buNone/>
              <a:defRPr sz="1400">
                <a:latin typeface="+mn-lt"/>
              </a:defRPr>
            </a:lvl2pPr>
            <a:lvl3pPr marL="914400" indent="0">
              <a:buNone/>
              <a:defRPr sz="14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add item title</a:t>
            </a:r>
          </a:p>
        </p:txBody>
      </p:sp>
      <p:cxnSp>
        <p:nvCxnSpPr>
          <p:cNvPr id="52" name="Straight Connector 3">
            <a:extLst>
              <a:ext uri="{FF2B5EF4-FFF2-40B4-BE49-F238E27FC236}">
                <a16:creationId xmlns:a16="http://schemas.microsoft.com/office/drawing/2014/main" id="{664CF928-1384-68A8-D1B4-8DEB8E0FF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07420" y="5056594"/>
            <a:ext cx="2970895" cy="17999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4">
            <a:extLst>
              <a:ext uri="{FF2B5EF4-FFF2-40B4-BE49-F238E27FC236}">
                <a16:creationId xmlns:a16="http://schemas.microsoft.com/office/drawing/2014/main" id="{82427830-33ED-2D71-F1A1-A803CC6A33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07420" y="5056594"/>
            <a:ext cx="239117" cy="0"/>
          </a:xfrm>
          <a:prstGeom prst="line">
            <a:avLst/>
          </a:prstGeom>
          <a:ln w="317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A01FC06B-A087-E474-D4A7-336F08F727D1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1107421" y="4646559"/>
            <a:ext cx="2970894" cy="320850"/>
          </a:xfrm>
        </p:spPr>
        <p:txBody>
          <a:bodyPr lIns="0" tIns="0" rIns="0" bIns="0" anchor="b">
            <a:noAutofit/>
          </a:bodyPr>
          <a:lstStyle>
            <a:lvl1pPr marL="0" indent="0">
              <a:lnSpc>
                <a:spcPct val="90000"/>
              </a:lnSpc>
              <a:buNone/>
              <a:defRPr sz="1600" b="1" cap="none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Text Placeholder 10">
            <a:extLst>
              <a:ext uri="{FF2B5EF4-FFF2-40B4-BE49-F238E27FC236}">
                <a16:creationId xmlns:a16="http://schemas.microsoft.com/office/drawing/2014/main" id="{E6AD28EF-5FD9-495F-E6E5-08E2C0E0B52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07420" y="5163779"/>
            <a:ext cx="2970895" cy="91849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>
                <a:latin typeface="+mn-lt"/>
              </a:defRPr>
            </a:lvl1pPr>
            <a:lvl2pPr marL="457200" indent="0">
              <a:buNone/>
              <a:defRPr sz="1400">
                <a:latin typeface="+mn-lt"/>
              </a:defRPr>
            </a:lvl2pPr>
            <a:lvl3pPr marL="914400" indent="0">
              <a:buNone/>
              <a:defRPr sz="14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add item title</a:t>
            </a:r>
          </a:p>
        </p:txBody>
      </p:sp>
      <p:cxnSp>
        <p:nvCxnSpPr>
          <p:cNvPr id="48" name="Straight Connector 3">
            <a:extLst>
              <a:ext uri="{FF2B5EF4-FFF2-40B4-BE49-F238E27FC236}">
                <a16:creationId xmlns:a16="http://schemas.microsoft.com/office/drawing/2014/main" id="{94AEDC53-C272-2AB2-5E5D-F72DAB0DD2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802105" y="5056594"/>
            <a:ext cx="2970895" cy="17999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">
            <a:extLst>
              <a:ext uri="{FF2B5EF4-FFF2-40B4-BE49-F238E27FC236}">
                <a16:creationId xmlns:a16="http://schemas.microsoft.com/office/drawing/2014/main" id="{055C88A9-A0AC-5C27-5E5E-84D680EBD2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802105" y="5056594"/>
            <a:ext cx="239117" cy="0"/>
          </a:xfrm>
          <a:prstGeom prst="line">
            <a:avLst/>
          </a:prstGeom>
          <a:ln w="317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 Placeholder 2">
            <a:extLst>
              <a:ext uri="{FF2B5EF4-FFF2-40B4-BE49-F238E27FC236}">
                <a16:creationId xmlns:a16="http://schemas.microsoft.com/office/drawing/2014/main" id="{335D000D-A853-BF2A-796C-5BB4089FE151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4802106" y="4646559"/>
            <a:ext cx="2970894" cy="320850"/>
          </a:xfrm>
        </p:spPr>
        <p:txBody>
          <a:bodyPr lIns="0" tIns="0" rIns="0" bIns="0" anchor="b">
            <a:noAutofit/>
          </a:bodyPr>
          <a:lstStyle>
            <a:lvl1pPr marL="0" indent="0">
              <a:lnSpc>
                <a:spcPct val="90000"/>
              </a:lnSpc>
              <a:buNone/>
              <a:defRPr sz="1600" b="1" cap="none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10">
            <a:extLst>
              <a:ext uri="{FF2B5EF4-FFF2-40B4-BE49-F238E27FC236}">
                <a16:creationId xmlns:a16="http://schemas.microsoft.com/office/drawing/2014/main" id="{B774CFC3-0318-B4D5-3562-72284B097DF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802105" y="5163779"/>
            <a:ext cx="2970895" cy="91849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>
                <a:latin typeface="+mn-lt"/>
              </a:defRPr>
            </a:lvl1pPr>
            <a:lvl2pPr marL="457200" indent="0">
              <a:buNone/>
              <a:defRPr sz="1400">
                <a:latin typeface="+mn-lt"/>
              </a:defRPr>
            </a:lvl2pPr>
            <a:lvl3pPr marL="914400" indent="0">
              <a:buNone/>
              <a:defRPr sz="14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add item title</a:t>
            </a:r>
          </a:p>
        </p:txBody>
      </p:sp>
      <p:sp>
        <p:nvSpPr>
          <p:cNvPr id="12" name="Date Placeholder 2">
            <a:extLst>
              <a:ext uri="{FF2B5EF4-FFF2-40B4-BE49-F238E27FC236}">
                <a16:creationId xmlns:a16="http://schemas.microsoft.com/office/drawing/2014/main" id="{60D48F82-45FC-A36B-0146-5E8D370B7C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altLang="zh-CN" dirty="0"/>
              <a:t>03/10/2025</a:t>
            </a:r>
            <a:fld id="{8A60B404-9532-4DA8-8A40-EC339A5BE635}" type="datetime1">
              <a:rPr lang="en-US" smtClean="0"/>
              <a:pPr/>
              <a:t>5/26/2025</a:t>
            </a:fld>
            <a:endParaRPr lang="en-US"/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0ACEA3CE-FEF8-2294-2081-7C50B08B5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0475" y="6400800"/>
            <a:ext cx="3657600" cy="26670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10" name="Slide Number Placeholder 4">
            <a:extLst>
              <a:ext uri="{FF2B5EF4-FFF2-40B4-BE49-F238E27FC236}">
                <a16:creationId xmlns:a16="http://schemas.microsoft.com/office/drawing/2014/main" id="{C5CEDF45-2CB7-35F2-5138-54DBA2ADD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58125" y="6400800"/>
            <a:ext cx="3657600" cy="26670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15412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-item Lis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6">
            <a:extLst>
              <a:ext uri="{FF2B5EF4-FFF2-40B4-BE49-F238E27FC236}">
                <a16:creationId xmlns:a16="http://schemas.microsoft.com/office/drawing/2014/main" id="{3CA77268-47A6-DBA8-B49A-089CF0ABA5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0693482" y="177403"/>
            <a:ext cx="654518" cy="65451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457AE0FC-167D-DCD4-7E90-08F6C5CF5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1348000" y="177404"/>
            <a:ext cx="654518" cy="6545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Rectangle 11">
            <a:extLst>
              <a:ext uri="{FF2B5EF4-FFF2-40B4-BE49-F238E27FC236}">
                <a16:creationId xmlns:a16="http://schemas.microsoft.com/office/drawing/2014/main" id="{6CB3C578-3B25-DE12-0521-367F4E721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H="1" flipV="1">
            <a:off x="6007099" y="673099"/>
            <a:ext cx="177801" cy="1219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Oval 5">
            <a:extLst>
              <a:ext uri="{FF2B5EF4-FFF2-40B4-BE49-F238E27FC236}">
                <a16:creationId xmlns:a16="http://schemas.microsoft.com/office/drawing/2014/main" id="{E81BD741-F30D-3EC0-3E21-FE8EDC56FE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60400" y="1853249"/>
            <a:ext cx="307937" cy="30793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B78CB1F1-43DC-84A2-DB38-42CED8A6D0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853249"/>
            <a:ext cx="660400" cy="3079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9CCEDB7-7782-5D8A-FC68-FF822CFE46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07420" y="1130299"/>
            <a:ext cx="8510403" cy="1142367"/>
          </a:xfrm>
        </p:spPr>
        <p:txBody>
          <a:bodyPr lIns="0" tIns="0" rIns="0" bIns="0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E3235B6E-0BC4-E35C-A63D-8431B00F0646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107422" y="2714114"/>
            <a:ext cx="3286779" cy="3144803"/>
          </a:xfrm>
          <a:custGeom>
            <a:avLst/>
            <a:gdLst>
              <a:gd name="connsiteX0" fmla="*/ 0 w 3286779"/>
              <a:gd name="connsiteY0" fmla="*/ 0 h 3144803"/>
              <a:gd name="connsiteX1" fmla="*/ 3286779 w 3286779"/>
              <a:gd name="connsiteY1" fmla="*/ 0 h 3144803"/>
              <a:gd name="connsiteX2" fmla="*/ 3286779 w 3286779"/>
              <a:gd name="connsiteY2" fmla="*/ 3144803 h 3144803"/>
              <a:gd name="connsiteX3" fmla="*/ 0 w 3286779"/>
              <a:gd name="connsiteY3" fmla="*/ 3144803 h 3144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86779" h="3144803">
                <a:moveTo>
                  <a:pt x="0" y="0"/>
                </a:moveTo>
                <a:lnTo>
                  <a:pt x="3286779" y="0"/>
                </a:lnTo>
                <a:lnTo>
                  <a:pt x="3286779" y="3144803"/>
                </a:lnTo>
                <a:lnTo>
                  <a:pt x="0" y="314480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cxnSp>
        <p:nvCxnSpPr>
          <p:cNvPr id="19" name="Straight Connector 3">
            <a:extLst>
              <a:ext uri="{FF2B5EF4-FFF2-40B4-BE49-F238E27FC236}">
                <a16:creationId xmlns:a16="http://schemas.microsoft.com/office/drawing/2014/main" id="{917DECF4-2610-D056-1F1B-0A01B2308F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802105" y="3192992"/>
            <a:ext cx="2970895" cy="17999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4">
            <a:extLst>
              <a:ext uri="{FF2B5EF4-FFF2-40B4-BE49-F238E27FC236}">
                <a16:creationId xmlns:a16="http://schemas.microsoft.com/office/drawing/2014/main" id="{2C28AB49-3DB1-E52D-1AB4-B1709BC0A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802105" y="3192992"/>
            <a:ext cx="239117" cy="0"/>
          </a:xfrm>
          <a:prstGeom prst="line">
            <a:avLst/>
          </a:prstGeom>
          <a:ln w="317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40FAA266-7A2C-303C-37A9-D9096061EB68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4802106" y="2782957"/>
            <a:ext cx="2970894" cy="320850"/>
          </a:xfrm>
        </p:spPr>
        <p:txBody>
          <a:bodyPr lIns="0" tIns="0" rIns="0" bIns="0" anchor="b">
            <a:noAutofit/>
          </a:bodyPr>
          <a:lstStyle>
            <a:lvl1pPr marL="0" indent="0">
              <a:lnSpc>
                <a:spcPct val="90000"/>
              </a:lnSpc>
              <a:buNone/>
              <a:defRPr sz="1600" b="1" cap="none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30CEB8D7-8819-9032-A32B-1E36953A03F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802105" y="3300177"/>
            <a:ext cx="2970895" cy="91849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>
                <a:latin typeface="+mn-lt"/>
              </a:defRPr>
            </a:lvl1pPr>
            <a:lvl2pPr marL="457200" indent="0">
              <a:buNone/>
              <a:defRPr sz="1400">
                <a:latin typeface="+mn-lt"/>
              </a:defRPr>
            </a:lvl2pPr>
            <a:lvl3pPr marL="914400" indent="0">
              <a:buNone/>
              <a:defRPr sz="14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add item title</a:t>
            </a:r>
          </a:p>
        </p:txBody>
      </p:sp>
      <p:cxnSp>
        <p:nvCxnSpPr>
          <p:cNvPr id="23" name="Straight Connector 3">
            <a:extLst>
              <a:ext uri="{FF2B5EF4-FFF2-40B4-BE49-F238E27FC236}">
                <a16:creationId xmlns:a16="http://schemas.microsoft.com/office/drawing/2014/main" id="{A273CF89-AB4A-0304-626F-BFDCFC1E20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802105" y="5056594"/>
            <a:ext cx="2970895" cy="17999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4">
            <a:extLst>
              <a:ext uri="{FF2B5EF4-FFF2-40B4-BE49-F238E27FC236}">
                <a16:creationId xmlns:a16="http://schemas.microsoft.com/office/drawing/2014/main" id="{5A619983-7048-CFFA-2B3F-E567DA8E3A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802105" y="5056594"/>
            <a:ext cx="239117" cy="0"/>
          </a:xfrm>
          <a:prstGeom prst="line">
            <a:avLst/>
          </a:prstGeom>
          <a:ln w="317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60DD2985-D841-921A-2CA5-FA93C316ACB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4802106" y="4646559"/>
            <a:ext cx="2970894" cy="320850"/>
          </a:xfrm>
        </p:spPr>
        <p:txBody>
          <a:bodyPr lIns="0" tIns="0" rIns="0" bIns="0" anchor="b">
            <a:noAutofit/>
          </a:bodyPr>
          <a:lstStyle>
            <a:lvl1pPr marL="0" indent="0">
              <a:lnSpc>
                <a:spcPct val="90000"/>
              </a:lnSpc>
              <a:buNone/>
              <a:defRPr sz="1600" b="1" cap="none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A1B32814-1E10-4360-C81E-F89CCF85700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802105" y="5163779"/>
            <a:ext cx="2970895" cy="91849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>
                <a:latin typeface="+mn-lt"/>
              </a:defRPr>
            </a:lvl1pPr>
            <a:lvl2pPr marL="457200" indent="0">
              <a:buNone/>
              <a:defRPr sz="1400">
                <a:latin typeface="+mn-lt"/>
              </a:defRPr>
            </a:lvl2pPr>
            <a:lvl3pPr marL="914400" indent="0">
              <a:buNone/>
              <a:defRPr sz="14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add item title</a:t>
            </a:r>
          </a:p>
        </p:txBody>
      </p:sp>
      <p:cxnSp>
        <p:nvCxnSpPr>
          <p:cNvPr id="44" name="Straight Connector 3">
            <a:extLst>
              <a:ext uri="{FF2B5EF4-FFF2-40B4-BE49-F238E27FC236}">
                <a16:creationId xmlns:a16="http://schemas.microsoft.com/office/drawing/2014/main" id="{E3DDDE90-D898-8159-4120-69CD5B671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548005" y="3192992"/>
            <a:ext cx="2970895" cy="17999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">
            <a:extLst>
              <a:ext uri="{FF2B5EF4-FFF2-40B4-BE49-F238E27FC236}">
                <a16:creationId xmlns:a16="http://schemas.microsoft.com/office/drawing/2014/main" id="{911865EF-2FFC-ABE3-A83C-6F770125D1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548005" y="3192992"/>
            <a:ext cx="239117" cy="0"/>
          </a:xfrm>
          <a:prstGeom prst="line">
            <a:avLst/>
          </a:prstGeom>
          <a:ln w="317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6F566BA2-1186-85A4-6ED7-A0446CC42128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548006" y="2782957"/>
            <a:ext cx="2970894" cy="320850"/>
          </a:xfrm>
        </p:spPr>
        <p:txBody>
          <a:bodyPr lIns="0" tIns="0" rIns="0" bIns="0" anchor="b">
            <a:noAutofit/>
          </a:bodyPr>
          <a:lstStyle>
            <a:lvl1pPr marL="0" indent="0">
              <a:lnSpc>
                <a:spcPct val="90000"/>
              </a:lnSpc>
              <a:buNone/>
              <a:defRPr sz="1600" b="1" cap="none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0">
            <a:extLst>
              <a:ext uri="{FF2B5EF4-FFF2-40B4-BE49-F238E27FC236}">
                <a16:creationId xmlns:a16="http://schemas.microsoft.com/office/drawing/2014/main" id="{802D8DCD-6AEF-BCCC-41E1-218BC4F8CBC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548005" y="3300177"/>
            <a:ext cx="2970895" cy="91849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>
                <a:latin typeface="+mn-lt"/>
              </a:defRPr>
            </a:lvl1pPr>
            <a:lvl2pPr marL="457200" indent="0">
              <a:buNone/>
              <a:defRPr sz="1400">
                <a:latin typeface="+mn-lt"/>
              </a:defRPr>
            </a:lvl2pPr>
            <a:lvl3pPr marL="914400" indent="0">
              <a:buNone/>
              <a:defRPr sz="14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add item title</a:t>
            </a:r>
          </a:p>
        </p:txBody>
      </p:sp>
      <p:cxnSp>
        <p:nvCxnSpPr>
          <p:cNvPr id="48" name="Straight Connector 3">
            <a:extLst>
              <a:ext uri="{FF2B5EF4-FFF2-40B4-BE49-F238E27FC236}">
                <a16:creationId xmlns:a16="http://schemas.microsoft.com/office/drawing/2014/main" id="{6EF6E5FB-696E-E4DA-376C-C6E5862265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548005" y="5056594"/>
            <a:ext cx="2970895" cy="17999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">
            <a:extLst>
              <a:ext uri="{FF2B5EF4-FFF2-40B4-BE49-F238E27FC236}">
                <a16:creationId xmlns:a16="http://schemas.microsoft.com/office/drawing/2014/main" id="{45179F2C-623F-1831-DD39-ED9E7ED593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548005" y="5056594"/>
            <a:ext cx="239117" cy="0"/>
          </a:xfrm>
          <a:prstGeom prst="line">
            <a:avLst/>
          </a:prstGeom>
          <a:ln w="317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 Placeholder 2">
            <a:extLst>
              <a:ext uri="{FF2B5EF4-FFF2-40B4-BE49-F238E27FC236}">
                <a16:creationId xmlns:a16="http://schemas.microsoft.com/office/drawing/2014/main" id="{A0830792-F096-74D1-6CB2-FE2D1864B418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8548006" y="4646559"/>
            <a:ext cx="2970894" cy="320850"/>
          </a:xfrm>
        </p:spPr>
        <p:txBody>
          <a:bodyPr lIns="0" tIns="0" rIns="0" bIns="0" anchor="b">
            <a:noAutofit/>
          </a:bodyPr>
          <a:lstStyle>
            <a:lvl1pPr marL="0" indent="0">
              <a:lnSpc>
                <a:spcPct val="90000"/>
              </a:lnSpc>
              <a:buNone/>
              <a:defRPr sz="1600" b="1" cap="none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10">
            <a:extLst>
              <a:ext uri="{FF2B5EF4-FFF2-40B4-BE49-F238E27FC236}">
                <a16:creationId xmlns:a16="http://schemas.microsoft.com/office/drawing/2014/main" id="{29642387-6B33-1DBB-00B8-EDF68B532CA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548005" y="5163779"/>
            <a:ext cx="2970895" cy="91849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>
                <a:latin typeface="+mn-lt"/>
              </a:defRPr>
            </a:lvl1pPr>
            <a:lvl2pPr marL="457200" indent="0">
              <a:buNone/>
              <a:defRPr sz="1400">
                <a:latin typeface="+mn-lt"/>
              </a:defRPr>
            </a:lvl2pPr>
            <a:lvl3pPr marL="914400" indent="0">
              <a:buNone/>
              <a:defRPr sz="14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add item title</a:t>
            </a:r>
          </a:p>
        </p:txBody>
      </p:sp>
      <p:sp>
        <p:nvSpPr>
          <p:cNvPr id="12" name="Date Placeholder 2">
            <a:extLst>
              <a:ext uri="{FF2B5EF4-FFF2-40B4-BE49-F238E27FC236}">
                <a16:creationId xmlns:a16="http://schemas.microsoft.com/office/drawing/2014/main" id="{60D48F82-45FC-A36B-0146-5E8D370B7C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altLang="zh-CN" dirty="0"/>
              <a:t>03/10/2025</a:t>
            </a:r>
            <a:fld id="{8A60B404-9532-4DA8-8A40-EC339A5BE635}" type="datetime1">
              <a:rPr lang="en-US" smtClean="0"/>
              <a:pPr/>
              <a:t>5/26/2025</a:t>
            </a:fld>
            <a:endParaRPr lang="en-US"/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0ACEA3CE-FEF8-2294-2081-7C50B08B5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0475" y="6400800"/>
            <a:ext cx="3657600" cy="26670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10" name="Slide Number Placeholder 4">
            <a:extLst>
              <a:ext uri="{FF2B5EF4-FFF2-40B4-BE49-F238E27FC236}">
                <a16:creationId xmlns:a16="http://schemas.microsoft.com/office/drawing/2014/main" id="{C5CEDF45-2CB7-35F2-5138-54DBA2ADD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58125" y="6400800"/>
            <a:ext cx="3657600" cy="26670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62276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5-item Li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9">
            <a:extLst>
              <a:ext uri="{FF2B5EF4-FFF2-40B4-BE49-F238E27FC236}">
                <a16:creationId xmlns:a16="http://schemas.microsoft.com/office/drawing/2014/main" id="{311682DF-43EC-0F07-A7C5-BBE34873ED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910514" y="4576513"/>
            <a:ext cx="2281486" cy="228148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: Shape 4">
            <a:extLst>
              <a:ext uri="{FF2B5EF4-FFF2-40B4-BE49-F238E27FC236}">
                <a16:creationId xmlns:a16="http://schemas.microsoft.com/office/drawing/2014/main" id="{B119537C-2409-953B-BDE2-AB2521C105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617238" y="4569982"/>
            <a:ext cx="2281484" cy="2294546"/>
          </a:xfrm>
          <a:custGeom>
            <a:avLst/>
            <a:gdLst>
              <a:gd name="connsiteX0" fmla="*/ 0 w 1973001"/>
              <a:gd name="connsiteY0" fmla="*/ 0 h 1973001"/>
              <a:gd name="connsiteX1" fmla="*/ 1973001 w 1973001"/>
              <a:gd name="connsiteY1" fmla="*/ 0 h 1973001"/>
              <a:gd name="connsiteX2" fmla="*/ 1973001 w 1973001"/>
              <a:gd name="connsiteY2" fmla="*/ 1973001 h 1973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73001" h="1973001">
                <a:moveTo>
                  <a:pt x="0" y="0"/>
                </a:moveTo>
                <a:lnTo>
                  <a:pt x="1973001" y="0"/>
                </a:lnTo>
                <a:lnTo>
                  <a:pt x="1973001" y="19730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" name="Rectangle 11">
            <a:extLst>
              <a:ext uri="{FF2B5EF4-FFF2-40B4-BE49-F238E27FC236}">
                <a16:creationId xmlns:a16="http://schemas.microsoft.com/office/drawing/2014/main" id="{2C9829E9-8D63-ED15-7AEF-A81415DAB9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H="1" flipV="1">
            <a:off x="6007099" y="-6007099"/>
            <a:ext cx="177801" cy="1219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Oval 5">
            <a:extLst>
              <a:ext uri="{FF2B5EF4-FFF2-40B4-BE49-F238E27FC236}">
                <a16:creationId xmlns:a16="http://schemas.microsoft.com/office/drawing/2014/main" id="{DEC63B33-D13D-FB4A-B537-E8E2BF41C9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60400" y="1853249"/>
            <a:ext cx="307937" cy="30793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Rectangle 7">
            <a:extLst>
              <a:ext uri="{FF2B5EF4-FFF2-40B4-BE49-F238E27FC236}">
                <a16:creationId xmlns:a16="http://schemas.microsoft.com/office/drawing/2014/main" id="{1675F45C-B671-B1FE-B78E-D2B5C3F52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853249"/>
            <a:ext cx="660400" cy="3079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9CCEDB7-7782-5D8A-FC68-FF822CFE46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07420" y="1130299"/>
            <a:ext cx="8510403" cy="1142367"/>
          </a:xfrm>
        </p:spPr>
        <p:txBody>
          <a:bodyPr lIns="0" tIns="0" rIns="0" bIns="0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27" name="Straight Connector 3">
            <a:extLst>
              <a:ext uri="{FF2B5EF4-FFF2-40B4-BE49-F238E27FC236}">
                <a16:creationId xmlns:a16="http://schemas.microsoft.com/office/drawing/2014/main" id="{5B0A7F60-BB82-1523-6016-4DF3F9BC8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07420" y="3192992"/>
            <a:ext cx="2970895" cy="17999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4">
            <a:extLst>
              <a:ext uri="{FF2B5EF4-FFF2-40B4-BE49-F238E27FC236}">
                <a16:creationId xmlns:a16="http://schemas.microsoft.com/office/drawing/2014/main" id="{5A38B25D-1A75-AA11-EC1B-2E9B368340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07420" y="3192992"/>
            <a:ext cx="239117" cy="0"/>
          </a:xfrm>
          <a:prstGeom prst="line">
            <a:avLst/>
          </a:prstGeom>
          <a:ln w="317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4642B5E4-0B50-2725-EDDE-D1EE88D5660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107421" y="2782957"/>
            <a:ext cx="2970894" cy="320850"/>
          </a:xfrm>
        </p:spPr>
        <p:txBody>
          <a:bodyPr lIns="0" tIns="0" rIns="0" bIns="0" anchor="b">
            <a:noAutofit/>
          </a:bodyPr>
          <a:lstStyle>
            <a:lvl1pPr marL="0" indent="0">
              <a:lnSpc>
                <a:spcPct val="90000"/>
              </a:lnSpc>
              <a:buNone/>
              <a:defRPr sz="1600" b="1" cap="none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980C401A-242B-5E39-BC68-857C9037DF2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07420" y="3300177"/>
            <a:ext cx="2970895" cy="91849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>
                <a:latin typeface="+mn-lt"/>
              </a:defRPr>
            </a:lvl1pPr>
            <a:lvl2pPr marL="457200" indent="0">
              <a:buNone/>
              <a:defRPr sz="1400">
                <a:latin typeface="+mn-lt"/>
              </a:defRPr>
            </a:lvl2pPr>
            <a:lvl3pPr marL="914400" indent="0">
              <a:buNone/>
              <a:defRPr sz="14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add item title</a:t>
            </a:r>
          </a:p>
        </p:txBody>
      </p:sp>
      <p:cxnSp>
        <p:nvCxnSpPr>
          <p:cNvPr id="5" name="Straight Connector 3">
            <a:extLst>
              <a:ext uri="{FF2B5EF4-FFF2-40B4-BE49-F238E27FC236}">
                <a16:creationId xmlns:a16="http://schemas.microsoft.com/office/drawing/2014/main" id="{18953D7A-BF5D-1E06-0B40-6C6C99CA6C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802105" y="3192992"/>
            <a:ext cx="2970895" cy="17999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4">
            <a:extLst>
              <a:ext uri="{FF2B5EF4-FFF2-40B4-BE49-F238E27FC236}">
                <a16:creationId xmlns:a16="http://schemas.microsoft.com/office/drawing/2014/main" id="{B5C700DF-62E4-E111-6F97-6A25629A20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802105" y="3192992"/>
            <a:ext cx="239117" cy="0"/>
          </a:xfrm>
          <a:prstGeom prst="line">
            <a:avLst/>
          </a:prstGeom>
          <a:ln w="317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5733C667-C70E-68FC-D4E2-53C774281FE2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4802106" y="2782957"/>
            <a:ext cx="2970894" cy="320850"/>
          </a:xfrm>
        </p:spPr>
        <p:txBody>
          <a:bodyPr lIns="0" tIns="0" rIns="0" bIns="0" anchor="b">
            <a:noAutofit/>
          </a:bodyPr>
          <a:lstStyle>
            <a:lvl1pPr marL="0" indent="0">
              <a:lnSpc>
                <a:spcPct val="90000"/>
              </a:lnSpc>
              <a:buNone/>
              <a:defRPr sz="1600" b="1" cap="none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9966CDD4-764A-2B92-8BDB-D68F8B398B8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802105" y="3300177"/>
            <a:ext cx="2970895" cy="91849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>
                <a:latin typeface="+mn-lt"/>
              </a:defRPr>
            </a:lvl1pPr>
            <a:lvl2pPr marL="457200" indent="0">
              <a:buNone/>
              <a:defRPr sz="1400">
                <a:latin typeface="+mn-lt"/>
              </a:defRPr>
            </a:lvl2pPr>
            <a:lvl3pPr marL="914400" indent="0">
              <a:buNone/>
              <a:defRPr sz="14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add item title</a:t>
            </a:r>
          </a:p>
        </p:txBody>
      </p:sp>
      <p:cxnSp>
        <p:nvCxnSpPr>
          <p:cNvPr id="19" name="Straight Connector 3">
            <a:extLst>
              <a:ext uri="{FF2B5EF4-FFF2-40B4-BE49-F238E27FC236}">
                <a16:creationId xmlns:a16="http://schemas.microsoft.com/office/drawing/2014/main" id="{71FAFBF0-0542-A120-2960-1DA55B5155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548005" y="3192992"/>
            <a:ext cx="2970895" cy="17999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4">
            <a:extLst>
              <a:ext uri="{FF2B5EF4-FFF2-40B4-BE49-F238E27FC236}">
                <a16:creationId xmlns:a16="http://schemas.microsoft.com/office/drawing/2014/main" id="{B9F19829-BFF7-0CE8-D758-D75C4AF3B9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548005" y="3192992"/>
            <a:ext cx="239117" cy="0"/>
          </a:xfrm>
          <a:prstGeom prst="line">
            <a:avLst/>
          </a:prstGeom>
          <a:ln w="317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89BEA94E-612C-BF3C-77F0-88A31565B162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548006" y="2782957"/>
            <a:ext cx="2970894" cy="320850"/>
          </a:xfrm>
        </p:spPr>
        <p:txBody>
          <a:bodyPr lIns="0" tIns="0" rIns="0" bIns="0" anchor="b">
            <a:noAutofit/>
          </a:bodyPr>
          <a:lstStyle>
            <a:lvl1pPr marL="0" indent="0">
              <a:lnSpc>
                <a:spcPct val="90000"/>
              </a:lnSpc>
              <a:buNone/>
              <a:defRPr sz="1600" b="1" cap="none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22B4BED3-847C-3754-D9D8-AD3FC960BC0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548005" y="3300177"/>
            <a:ext cx="2970895" cy="91849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>
                <a:latin typeface="+mn-lt"/>
              </a:defRPr>
            </a:lvl1pPr>
            <a:lvl2pPr marL="457200" indent="0">
              <a:buNone/>
              <a:defRPr sz="1400">
                <a:latin typeface="+mn-lt"/>
              </a:defRPr>
            </a:lvl2pPr>
            <a:lvl3pPr marL="914400" indent="0">
              <a:buNone/>
              <a:defRPr sz="14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add item title</a:t>
            </a:r>
          </a:p>
        </p:txBody>
      </p:sp>
      <p:cxnSp>
        <p:nvCxnSpPr>
          <p:cNvPr id="31" name="Straight Connector 3">
            <a:extLst>
              <a:ext uri="{FF2B5EF4-FFF2-40B4-BE49-F238E27FC236}">
                <a16:creationId xmlns:a16="http://schemas.microsoft.com/office/drawing/2014/main" id="{0E7ABFBF-7319-2463-5753-0C61371AFE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07420" y="5056594"/>
            <a:ext cx="2970895" cy="17999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4">
            <a:extLst>
              <a:ext uri="{FF2B5EF4-FFF2-40B4-BE49-F238E27FC236}">
                <a16:creationId xmlns:a16="http://schemas.microsoft.com/office/drawing/2014/main" id="{D7158F56-5CD8-DF28-9ADF-24526A8653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07420" y="5056594"/>
            <a:ext cx="239117" cy="0"/>
          </a:xfrm>
          <a:prstGeom prst="line">
            <a:avLst/>
          </a:prstGeom>
          <a:ln w="317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B6AE9EDE-852E-94EA-FA9B-12CF69E7964B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1107421" y="4646559"/>
            <a:ext cx="2970894" cy="320850"/>
          </a:xfrm>
        </p:spPr>
        <p:txBody>
          <a:bodyPr lIns="0" tIns="0" rIns="0" bIns="0" anchor="b">
            <a:noAutofit/>
          </a:bodyPr>
          <a:lstStyle>
            <a:lvl1pPr marL="0" indent="0">
              <a:lnSpc>
                <a:spcPct val="90000"/>
              </a:lnSpc>
              <a:buNone/>
              <a:defRPr sz="1600" b="1" cap="none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ADCB3C5B-24BB-7C80-0DA9-35FFCEEF0AE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07420" y="5163779"/>
            <a:ext cx="2970895" cy="91849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>
                <a:latin typeface="+mn-lt"/>
              </a:defRPr>
            </a:lvl1pPr>
            <a:lvl2pPr marL="457200" indent="0">
              <a:buNone/>
              <a:defRPr sz="1400">
                <a:latin typeface="+mn-lt"/>
              </a:defRPr>
            </a:lvl2pPr>
            <a:lvl3pPr marL="914400" indent="0">
              <a:buNone/>
              <a:defRPr sz="14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add item title</a:t>
            </a:r>
          </a:p>
        </p:txBody>
      </p:sp>
      <p:cxnSp>
        <p:nvCxnSpPr>
          <p:cNvPr id="9" name="Straight Connector 3">
            <a:extLst>
              <a:ext uri="{FF2B5EF4-FFF2-40B4-BE49-F238E27FC236}">
                <a16:creationId xmlns:a16="http://schemas.microsoft.com/office/drawing/2014/main" id="{4E3A12E4-9002-7558-ED02-4F510DA9C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802105" y="5056594"/>
            <a:ext cx="2970895" cy="17999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4">
            <a:extLst>
              <a:ext uri="{FF2B5EF4-FFF2-40B4-BE49-F238E27FC236}">
                <a16:creationId xmlns:a16="http://schemas.microsoft.com/office/drawing/2014/main" id="{134F7B0C-B157-5B9C-AB6F-3C0383644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802105" y="5056594"/>
            <a:ext cx="239117" cy="0"/>
          </a:xfrm>
          <a:prstGeom prst="line">
            <a:avLst/>
          </a:prstGeom>
          <a:ln w="317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21B4FC6E-B4F0-50B5-5D3C-EAD01FD41E33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4802106" y="4646559"/>
            <a:ext cx="2970894" cy="320850"/>
          </a:xfrm>
        </p:spPr>
        <p:txBody>
          <a:bodyPr lIns="0" tIns="0" rIns="0" bIns="0" anchor="b">
            <a:noAutofit/>
          </a:bodyPr>
          <a:lstStyle>
            <a:lvl1pPr marL="0" indent="0">
              <a:lnSpc>
                <a:spcPct val="90000"/>
              </a:lnSpc>
              <a:buNone/>
              <a:defRPr sz="1600" b="1" cap="none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2E12CB3F-C82F-19E0-434B-60E17BD2D76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802105" y="5163779"/>
            <a:ext cx="2970895" cy="91849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>
                <a:latin typeface="+mn-lt"/>
              </a:defRPr>
            </a:lvl1pPr>
            <a:lvl2pPr marL="457200" indent="0">
              <a:buNone/>
              <a:defRPr sz="1400">
                <a:latin typeface="+mn-lt"/>
              </a:defRPr>
            </a:lvl2pPr>
            <a:lvl3pPr marL="914400" indent="0">
              <a:buNone/>
              <a:defRPr sz="14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add item title</a:t>
            </a:r>
          </a:p>
        </p:txBody>
      </p:sp>
      <p:sp>
        <p:nvSpPr>
          <p:cNvPr id="12" name="Date Placeholder 2">
            <a:extLst>
              <a:ext uri="{FF2B5EF4-FFF2-40B4-BE49-F238E27FC236}">
                <a16:creationId xmlns:a16="http://schemas.microsoft.com/office/drawing/2014/main" id="{60D48F82-45FC-A36B-0146-5E8D370B7C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altLang="zh-CN" dirty="0"/>
              <a:t>03/10/2025</a:t>
            </a:r>
            <a:fld id="{8A60B404-9532-4DA8-8A40-EC339A5BE635}" type="datetime1">
              <a:rPr lang="en-US" smtClean="0"/>
              <a:pPr/>
              <a:t>5/26/2025</a:t>
            </a:fld>
            <a:endParaRPr lang="en-US"/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0ACEA3CE-FEF8-2294-2081-7C50B08B5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0475" y="6400800"/>
            <a:ext cx="3657600" cy="26670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10" name="Slide Number Placeholder 4">
            <a:extLst>
              <a:ext uri="{FF2B5EF4-FFF2-40B4-BE49-F238E27FC236}">
                <a16:creationId xmlns:a16="http://schemas.microsoft.com/office/drawing/2014/main" id="{C5CEDF45-2CB7-35F2-5138-54DBA2ADD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58125" y="6400800"/>
            <a:ext cx="3657600" cy="26670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07551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 dirty="0"/>
              <a:t>03/10/2025</a:t>
            </a:r>
            <a:fld id="{87CFF128-BAC7-4E0D-8F77-28A571D93B6F}" type="datetime1">
              <a:rPr lang="en-US" smtClean="0"/>
              <a:t>5/26/2025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0475" y="6400800"/>
            <a:ext cx="3657600" cy="266700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58125" y="6400800"/>
            <a:ext cx="3657600" cy="266700"/>
          </a:xfrm>
        </p:spPr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48006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:a16="http://schemas.microsoft.com/office/drawing/2014/main" id="{D607E11C-4CFD-0917-7CE5-5FD047FF47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44000" y="6026081"/>
            <a:ext cx="654518" cy="65451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9039689-5195-17C0-4FE6-F7675B1A3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89482" y="6026080"/>
            <a:ext cx="654518" cy="6545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4000" y="831919"/>
            <a:ext cx="3595634" cy="1757505"/>
          </a:xfrm>
        </p:spPr>
        <p:txBody>
          <a:bodyPr lIns="0" tIns="0" rIns="0" bIns="0" anchor="t">
            <a:no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44000" y="2724912"/>
            <a:ext cx="3595634" cy="3301168"/>
          </a:xfrm>
        </p:spPr>
        <p:txBody>
          <a:bodyPr lIns="0" tIns="0" rIns="0" bIns="0" anchor="t"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907742" y="831919"/>
            <a:ext cx="6440258" cy="519416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5213A67-B154-5478-844F-57C8F6A8D8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168401"/>
            <a:ext cx="2743200" cy="2667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03/10/2025</a:t>
            </a:r>
            <a:fld id="{4D63035D-22A0-4334-A9AE-2457016C8B47}" type="datetime1">
              <a:rPr lang="en-US" smtClean="0"/>
              <a:pPr/>
              <a:t>5/26/2025</a:t>
            </a:fld>
            <a:endParaRPr lang="en-US"/>
          </a:p>
        </p:txBody>
      </p:sp>
      <p:sp>
        <p:nvSpPr>
          <p:cNvPr id="13" name="Footer Placeholder 5">
            <a:extLst>
              <a:ext uri="{FF2B5EF4-FFF2-40B4-BE49-F238E27FC236}">
                <a16:creationId xmlns:a16="http://schemas.microsoft.com/office/drawing/2014/main" id="{EBCD9679-8789-3C46-2C01-1A70F83BD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0475" y="6400800"/>
            <a:ext cx="3657600" cy="266700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2D71F9D7-53CC-2688-5FE1-813728ECF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58125" y="6400800"/>
            <a:ext cx="3657600" cy="266700"/>
          </a:xfrm>
        </p:spPr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DDAAFA8-C82C-ACA2-4E69-EB7E3BD0DC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1348000" y="177400"/>
            <a:ext cx="654518" cy="6545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2A204AA-E1F0-B3EE-A344-C3874ECEA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0693482" y="177401"/>
            <a:ext cx="654518" cy="65451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084615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:a16="http://schemas.microsoft.com/office/drawing/2014/main" id="{D0068B2F-8642-20C6-2DC8-D05334DB3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44000" y="6026081"/>
            <a:ext cx="654518" cy="65451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D08106B-58A5-8614-7D42-8ACA85436A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89482" y="6026080"/>
            <a:ext cx="654518" cy="6545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4000" y="831919"/>
            <a:ext cx="3595634" cy="2212313"/>
          </a:xfrm>
        </p:spPr>
        <p:txBody>
          <a:bodyPr lIns="0" tIns="0" rIns="0" bIns="0" anchor="t">
            <a:no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49024" y="3260034"/>
            <a:ext cx="3585586" cy="2766045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831919"/>
            <a:ext cx="6284681" cy="519416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B7CA2E7D-147E-2BB9-7A9B-568E367697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168401"/>
            <a:ext cx="2743200" cy="2667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03/10/2025</a:t>
            </a:r>
            <a:fld id="{4D63035D-22A0-4334-A9AE-2457016C8B47}" type="datetime1">
              <a:rPr lang="en-US" smtClean="0"/>
              <a:pPr/>
              <a:t>5/26/2025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0475" y="6400800"/>
            <a:ext cx="3657600" cy="266700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58125" y="6400800"/>
            <a:ext cx="3657600" cy="266700"/>
          </a:xfrm>
        </p:spPr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74D5EF1-8756-9CD5-58BC-20BC31467C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1348000" y="177400"/>
            <a:ext cx="654518" cy="6545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09B8D7D-2466-9642-26D7-DFF380C458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0693482" y="177401"/>
            <a:ext cx="654518" cy="65451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16209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sion 2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7175" y="831919"/>
            <a:ext cx="7342307" cy="1791217"/>
          </a:xfrm>
        </p:spPr>
        <p:txBody>
          <a:bodyPr lIns="0" tIns="0" rIns="0" bIns="0" anchor="b">
            <a:no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7E1FCC9-2D1D-9C6B-8C9A-E3D0A77DBEF0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60427" y="3280496"/>
            <a:ext cx="10504000" cy="27432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/>
            </a:lvl1pPr>
            <a:lvl2pPr marL="228600" indent="0">
              <a:buNone/>
              <a:defRPr sz="1200"/>
            </a:lvl2pPr>
            <a:lvl3pPr marL="457200" indent="0">
              <a:buNone/>
              <a:defRPr sz="1100"/>
            </a:lvl3pPr>
            <a:lvl4pPr marL="685800" indent="0">
              <a:buNone/>
              <a:defRPr sz="1050"/>
            </a:lvl4pPr>
            <a:lvl5pPr marL="9144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 dirty="0"/>
              <a:t>03/10/2025</a:t>
            </a:r>
            <a:fld id="{157987AA-E4E6-4FC1-BAD8-09A952212C58}" type="datetime1">
              <a:rPr lang="en-US" smtClean="0"/>
              <a:t>5/26/2025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0475" y="6400800"/>
            <a:ext cx="3657600" cy="266700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58125" y="6400800"/>
            <a:ext cx="3657600" cy="266700"/>
          </a:xfrm>
        </p:spPr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76288D7-F050-E1E7-DC78-67369A1148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533346" y="831920"/>
            <a:ext cx="831082" cy="83108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5394A36-B784-7244-4CF7-3B5208E8D7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702264" y="831920"/>
            <a:ext cx="831082" cy="8310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08176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sion 3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2278D60-FC64-3BFB-1E09-A1791F9154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9592226" y="4576512"/>
            <a:ext cx="2281488" cy="22814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4000" y="1627318"/>
            <a:ext cx="8430767" cy="1842020"/>
          </a:xfrm>
        </p:spPr>
        <p:txBody>
          <a:bodyPr lIns="0" tIns="0" rIns="0" bIns="0" anchor="b">
            <a:no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53FFEDA-E57B-DF13-2394-A1514E15F85A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44128" y="3622674"/>
            <a:ext cx="8430639" cy="1279615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/>
            </a:lvl1pPr>
            <a:lvl2pPr marL="228600" indent="0">
              <a:buNone/>
              <a:defRPr sz="1200"/>
            </a:lvl2pPr>
            <a:lvl3pPr marL="457200" indent="0">
              <a:buNone/>
              <a:defRPr sz="1100"/>
            </a:lvl3pPr>
            <a:lvl4pPr marL="685800" indent="0">
              <a:buNone/>
              <a:defRPr sz="1050"/>
            </a:lvl4pPr>
            <a:lvl5pPr marL="91440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F0CDBB60-E0E0-833E-F84B-9BEC60B79C6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 dirty="0"/>
              <a:t>03/10/2025</a:t>
            </a:r>
            <a:fld id="{4D63035D-22A0-4334-A9AE-2457016C8B47}" type="datetime1">
              <a:rPr lang="en-US" smtClean="0"/>
              <a:t>5/26/2025</a:t>
            </a:fld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63CCC54A-AE1A-0789-DF90-5E087B853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0475" y="6400800"/>
            <a:ext cx="3657600" cy="266700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2507772A-AF63-4BA6-5E0F-6C909D0E0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58125" y="6400800"/>
            <a:ext cx="3657600" cy="266700"/>
          </a:xfrm>
        </p:spPr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8BF7F53-1667-65E2-E3E8-2BDFBB4300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9592226" y="2294706"/>
            <a:ext cx="2281486" cy="228148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63691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clu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1E718A0D-D1A5-F3AB-2E4B-7E5B6D164A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910514" y="4576513"/>
            <a:ext cx="2281486" cy="228148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064545F-B4D6-7EA6-DF60-737E0CDF3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5126" y="430370"/>
            <a:ext cx="4323773" cy="3990831"/>
          </a:xfrm>
        </p:spPr>
        <p:txBody>
          <a:bodyPr anchor="ctr">
            <a:no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Picture Placeholder 5" descr="A man in a suit is looking at a smartphone.">
            <a:extLst>
              <a:ext uri="{FF2B5EF4-FFF2-40B4-BE49-F238E27FC236}">
                <a16:creationId xmlns:a16="http://schemas.microsoft.com/office/drawing/2014/main" id="{045934CC-3871-932C-71A1-C590767CEC1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858625" cy="6858000"/>
          </a:xfrm>
          <a:custGeom>
            <a:avLst/>
            <a:gdLst>
              <a:gd name="connsiteX0" fmla="*/ 0 w 9858625"/>
              <a:gd name="connsiteY0" fmla="*/ 0 h 6858000"/>
              <a:gd name="connsiteX1" fmla="*/ 2961362 w 9858625"/>
              <a:gd name="connsiteY1" fmla="*/ 0 h 6858000"/>
              <a:gd name="connsiteX2" fmla="*/ 8737073 w 9858625"/>
              <a:gd name="connsiteY2" fmla="*/ 5742833 h 6858000"/>
              <a:gd name="connsiteX3" fmla="*/ 7615524 w 9858625"/>
              <a:gd name="connsiteY3" fmla="*/ 6857997 h 6858000"/>
              <a:gd name="connsiteX4" fmla="*/ 9858622 w 9858625"/>
              <a:gd name="connsiteY4" fmla="*/ 6857997 h 6858000"/>
              <a:gd name="connsiteX5" fmla="*/ 9858625 w 9858625"/>
              <a:gd name="connsiteY5" fmla="*/ 6858000 h 6858000"/>
              <a:gd name="connsiteX6" fmla="*/ 0 w 9858625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858625" h="6858000">
                <a:moveTo>
                  <a:pt x="0" y="0"/>
                </a:moveTo>
                <a:lnTo>
                  <a:pt x="2961362" y="0"/>
                </a:lnTo>
                <a:lnTo>
                  <a:pt x="8737073" y="5742833"/>
                </a:lnTo>
                <a:lnTo>
                  <a:pt x="7615524" y="6857997"/>
                </a:lnTo>
                <a:lnTo>
                  <a:pt x="9858622" y="6857997"/>
                </a:lnTo>
                <a:lnTo>
                  <a:pt x="9858625" y="6858000"/>
                </a:lnTo>
                <a:lnTo>
                  <a:pt x="0" y="6858000"/>
                </a:lnTo>
                <a:close/>
              </a:path>
            </a:pathLst>
          </a:custGeom>
          <a:noFill/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1502E5-2DFC-DF77-C335-F8BB163D1B02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657225" y="6400800"/>
            <a:ext cx="2743200" cy="2667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03/10/2025</a:t>
            </a:r>
            <a:fld id="{4D63035D-22A0-4334-A9AE-2457016C8B47}" type="datetime1">
              <a:rPr lang="en-US" smtClean="0"/>
              <a:pPr/>
              <a:t>5/26/2025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84F7829B-847B-82B9-DC04-43F2A9DA3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0475" y="6400800"/>
            <a:ext cx="3657600" cy="266700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5C44EE9F-3C07-B885-75F7-2EF19AE63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58125" y="6400800"/>
            <a:ext cx="3657600" cy="266700"/>
          </a:xfrm>
        </p:spPr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4">
            <a:extLst>
              <a:ext uri="{FF2B5EF4-FFF2-40B4-BE49-F238E27FC236}">
                <a16:creationId xmlns:a16="http://schemas.microsoft.com/office/drawing/2014/main" id="{8B7B7E86-F28E-485C-35D7-E051E0B87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617238" y="4569982"/>
            <a:ext cx="2281484" cy="2294546"/>
          </a:xfrm>
          <a:custGeom>
            <a:avLst/>
            <a:gdLst>
              <a:gd name="connsiteX0" fmla="*/ 0 w 1973001"/>
              <a:gd name="connsiteY0" fmla="*/ 0 h 1973001"/>
              <a:gd name="connsiteX1" fmla="*/ 1973001 w 1973001"/>
              <a:gd name="connsiteY1" fmla="*/ 0 h 1973001"/>
              <a:gd name="connsiteX2" fmla="*/ 1973001 w 1973001"/>
              <a:gd name="connsiteY2" fmla="*/ 1973001 h 1973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73001" h="1973001">
                <a:moveTo>
                  <a:pt x="0" y="0"/>
                </a:moveTo>
                <a:lnTo>
                  <a:pt x="1973001" y="0"/>
                </a:lnTo>
                <a:lnTo>
                  <a:pt x="1973001" y="19730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5664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hot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3">
            <a:extLst>
              <a:ext uri="{FF2B5EF4-FFF2-40B4-BE49-F238E27FC236}">
                <a16:creationId xmlns:a16="http://schemas.microsoft.com/office/drawing/2014/main" id="{57C928DF-3B7B-6F49-CF7D-FDEF5C3A9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10516" y="4588452"/>
            <a:ext cx="2281484" cy="2269548"/>
          </a:xfrm>
          <a:custGeom>
            <a:avLst/>
            <a:gdLst>
              <a:gd name="connsiteX0" fmla="*/ 0 w 1973001"/>
              <a:gd name="connsiteY0" fmla="*/ 0 h 1973001"/>
              <a:gd name="connsiteX1" fmla="*/ 1973001 w 1973001"/>
              <a:gd name="connsiteY1" fmla="*/ 0 h 1973001"/>
              <a:gd name="connsiteX2" fmla="*/ 1973001 w 1973001"/>
              <a:gd name="connsiteY2" fmla="*/ 1973001 h 1973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73001" h="1973001">
                <a:moveTo>
                  <a:pt x="0" y="0"/>
                </a:moveTo>
                <a:lnTo>
                  <a:pt x="1973001" y="0"/>
                </a:lnTo>
                <a:lnTo>
                  <a:pt x="1973001" y="19730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" name="Title 2">
            <a:extLst>
              <a:ext uri="{FF2B5EF4-FFF2-40B4-BE49-F238E27FC236}">
                <a16:creationId xmlns:a16="http://schemas.microsoft.com/office/drawing/2014/main" id="{86E48CD5-347B-4324-FD33-02D324DDB57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667305" y="1379047"/>
            <a:ext cx="8913982" cy="2508792"/>
          </a:xfrm>
        </p:spPr>
        <p:txBody>
          <a:bodyPr lIns="0" tIns="0" rIns="0" bIns="0">
            <a:noAutofit/>
          </a:bodyPr>
          <a:lstStyle>
            <a:lvl1pPr algn="r">
              <a:lnSpc>
                <a:spcPct val="100000"/>
              </a:lnSpc>
              <a:defRPr sz="54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14" name="Subtitle 8">
            <a:extLst>
              <a:ext uri="{FF2B5EF4-FFF2-40B4-BE49-F238E27FC236}">
                <a16:creationId xmlns:a16="http://schemas.microsoft.com/office/drawing/2014/main" id="{5153DC17-0242-8E4C-6962-ED318C76B7A4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667305" y="4136267"/>
            <a:ext cx="8913982" cy="439606"/>
          </a:xfrm>
        </p:spPr>
        <p:txBody>
          <a:bodyPr lIns="0" tIns="0" rIns="0" bIns="0">
            <a:noAutofit/>
          </a:bodyPr>
          <a:lstStyle>
            <a:lvl1pPr marL="0" indent="0" algn="r">
              <a:lnSpc>
                <a:spcPct val="100000"/>
              </a:lnSpc>
              <a:buNone/>
              <a:defRPr sz="30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CN"/>
              <a:t>Click to edit Master subtitle style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9DED0A95-69FB-B981-619F-C8F0BD1FF7D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575703" y="5712286"/>
            <a:ext cx="2005584" cy="314757"/>
          </a:xfrm>
        </p:spPr>
        <p:txBody>
          <a:bodyPr>
            <a:normAutofit/>
          </a:bodyPr>
          <a:lstStyle>
            <a:lvl1pPr algn="r">
              <a:defRPr sz="1600"/>
            </a:lvl1pPr>
          </a:lstStyle>
          <a:p>
            <a:pPr lvl="0"/>
            <a:r>
              <a:rPr lang="en-US" altLang="zh-CN" sz="1600"/>
              <a:t>Presenter Name</a:t>
            </a:r>
            <a:endParaRPr lang="zh-CN" altLang="en-US"/>
          </a:p>
        </p:txBody>
      </p:sp>
      <p:sp>
        <p:nvSpPr>
          <p:cNvPr id="15" name="Picture Placeholder 24" descr="A modern, multi-story glass office building with a clear blue sky in the background.">
            <a:extLst>
              <a:ext uri="{FF2B5EF4-FFF2-40B4-BE49-F238E27FC236}">
                <a16:creationId xmlns:a16="http://schemas.microsoft.com/office/drawing/2014/main" id="{CEF89FC2-74BC-6AFF-62E2-5E5247C9456F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0" y="4575873"/>
            <a:ext cx="2663674" cy="2282127"/>
          </a:xfrm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20" name="Picture Placeholder 20" descr="A hand holding a pen is writing on an open blank notebook.">
            <a:extLst>
              <a:ext uri="{FF2B5EF4-FFF2-40B4-BE49-F238E27FC236}">
                <a16:creationId xmlns:a16="http://schemas.microsoft.com/office/drawing/2014/main" id="{DF4643A0-B24C-4527-7AF0-464401E07B6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10516" y="2294226"/>
            <a:ext cx="2281484" cy="2282127"/>
          </a:xfrm>
          <a:custGeom>
            <a:avLst/>
            <a:gdLst>
              <a:gd name="connsiteX0" fmla="*/ 0 w 2281488"/>
              <a:gd name="connsiteY0" fmla="*/ 0 h 2281488"/>
              <a:gd name="connsiteX1" fmla="*/ 2281488 w 2281488"/>
              <a:gd name="connsiteY1" fmla="*/ 0 h 2281488"/>
              <a:gd name="connsiteX2" fmla="*/ 2281488 w 2281488"/>
              <a:gd name="connsiteY2" fmla="*/ 2281488 h 2281488"/>
              <a:gd name="connsiteX3" fmla="*/ 0 w 2281488"/>
              <a:gd name="connsiteY3" fmla="*/ 2281488 h 2281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81488" h="2281488">
                <a:moveTo>
                  <a:pt x="0" y="0"/>
                </a:moveTo>
                <a:lnTo>
                  <a:pt x="2281488" y="0"/>
                </a:lnTo>
                <a:lnTo>
                  <a:pt x="2281488" y="2281488"/>
                </a:lnTo>
                <a:lnTo>
                  <a:pt x="0" y="2281488"/>
                </a:lnTo>
                <a:close/>
              </a:path>
            </a:pathLst>
          </a:custGeom>
          <a:noFill/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D3B675A4-D9B6-583C-33B5-791287E060B8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 dirty="0"/>
              <a:t>03/10/2025</a:t>
            </a:r>
            <a:fld id="{4D63035D-22A0-4334-A9AE-2457016C8B47}" type="datetime1">
              <a:rPr lang="en-US" smtClean="0"/>
              <a:t>5/26/2025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3C062E25-7E66-344C-A3E5-A5CE410A7459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3800475" y="6400800"/>
            <a:ext cx="3657600" cy="266700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40A8CDE8-23F5-5E35-E043-E2792B371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58125" y="6400800"/>
            <a:ext cx="3657600" cy="266700"/>
          </a:xfrm>
        </p:spPr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Oval 13">
            <a:extLst>
              <a:ext uri="{FF2B5EF4-FFF2-40B4-BE49-F238E27FC236}">
                <a16:creationId xmlns:a16="http://schemas.microsoft.com/office/drawing/2014/main" id="{13F359CB-6E7F-AB72-12C6-FE1FA423F3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9910514" y="0"/>
            <a:ext cx="2281486" cy="228148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6F10E236-0BF6-76AD-46AB-3DCC71CA33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627425" y="640"/>
            <a:ext cx="2281484" cy="2281487"/>
          </a:xfrm>
          <a:custGeom>
            <a:avLst/>
            <a:gdLst>
              <a:gd name="connsiteX0" fmla="*/ 0 w 1973001"/>
              <a:gd name="connsiteY0" fmla="*/ 0 h 1973001"/>
              <a:gd name="connsiteX1" fmla="*/ 1973001 w 1973001"/>
              <a:gd name="connsiteY1" fmla="*/ 0 h 1973001"/>
              <a:gd name="connsiteX2" fmla="*/ 1973001 w 1973001"/>
              <a:gd name="connsiteY2" fmla="*/ 1973001 h 1973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73001" h="1973001">
                <a:moveTo>
                  <a:pt x="0" y="0"/>
                </a:moveTo>
                <a:lnTo>
                  <a:pt x="1973001" y="0"/>
                </a:lnTo>
                <a:lnTo>
                  <a:pt x="1973001" y="19730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60821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305CB43-6584-B990-A6AF-D56EDAC943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576513"/>
            <a:ext cx="2281488" cy="22814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F36D05A-80E9-C912-631C-020FB6C7B7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14065" y="355600"/>
            <a:ext cx="8201660" cy="2837603"/>
          </a:xfrm>
        </p:spPr>
        <p:txBody>
          <a:bodyPr lIns="0" tIns="0" rIns="0" bIns="0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431E9181-3767-0683-848A-A04AD81103B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33265" y="3429000"/>
            <a:ext cx="6982460" cy="1100727"/>
          </a:xfrm>
        </p:spPr>
        <p:txBody>
          <a:bodyPr lIns="0" tIns="0" rIns="0" bIns="0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2400"/>
            </a:lvl1pPr>
          </a:lstStyle>
          <a:p>
            <a:pPr lvl="0"/>
            <a:r>
              <a:rPr lang="en-CN"/>
              <a:t>Clikc to edit Master subtitle style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D5F2E121-23DB-EE92-5A6F-9C14E579B4B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 dirty="0"/>
              <a:t>03/10/2025</a:t>
            </a:r>
            <a:fld id="{4D63035D-22A0-4334-A9AE-2457016C8B47}" type="datetime1">
              <a:rPr lang="en-US" smtClean="0"/>
              <a:t>5/26/2025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91E89D-E6E4-4258-C5B2-951DE6299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0475" y="6400800"/>
            <a:ext cx="3657600" cy="266700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63B216FA-3264-2E8A-CB95-2A77936FB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58125" y="6400800"/>
            <a:ext cx="3657600" cy="266700"/>
          </a:xfrm>
        </p:spPr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57C57ED-577F-5153-1162-EAF7FD3334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2281486" cy="228148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5ABEA6E9-B107-316F-C7B8-6EAC13792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V="1">
            <a:off x="-1" y="2284786"/>
            <a:ext cx="2281487" cy="2291727"/>
          </a:xfrm>
          <a:custGeom>
            <a:avLst/>
            <a:gdLst>
              <a:gd name="connsiteX0" fmla="*/ 6827356 w 6827356"/>
              <a:gd name="connsiteY0" fmla="*/ 6858000 h 6858000"/>
              <a:gd name="connsiteX1" fmla="*/ 6818959 w 6827356"/>
              <a:gd name="connsiteY1" fmla="*/ 6858000 h 6858000"/>
              <a:gd name="connsiteX2" fmla="*/ 0 w 6827356"/>
              <a:gd name="connsiteY2" fmla="*/ 0 h 6858000"/>
              <a:gd name="connsiteX3" fmla="*/ 6827356 w 6827356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27356" h="6858000">
                <a:moveTo>
                  <a:pt x="6827356" y="6858000"/>
                </a:moveTo>
                <a:lnTo>
                  <a:pt x="6818959" y="6858000"/>
                </a:lnTo>
                <a:lnTo>
                  <a:pt x="0" y="0"/>
                </a:lnTo>
                <a:lnTo>
                  <a:pt x="68273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4546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5537B8F7-E751-7CEB-6DD9-B42C2FD72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9910511" y="4576513"/>
            <a:ext cx="2281488" cy="22814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itle 5">
            <a:extLst>
              <a:ext uri="{FF2B5EF4-FFF2-40B4-BE49-F238E27FC236}">
                <a16:creationId xmlns:a16="http://schemas.microsoft.com/office/drawing/2014/main" id="{F57799BE-E2E8-5386-4E50-78667C4C3B5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8085" y="355600"/>
            <a:ext cx="8201660" cy="2837603"/>
          </a:xfrm>
        </p:spPr>
        <p:txBody>
          <a:bodyPr lIns="0" tIns="0" rIns="0" bIns="0">
            <a:no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9" name="Subtitle 9">
            <a:extLst>
              <a:ext uri="{FF2B5EF4-FFF2-40B4-BE49-F238E27FC236}">
                <a16:creationId xmlns:a16="http://schemas.microsoft.com/office/drawing/2014/main" id="{2C3C4BD9-EA24-4419-395F-2ED13A13051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78085" y="3465211"/>
            <a:ext cx="6982460" cy="1100727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/>
            </a:lvl1pPr>
          </a:lstStyle>
          <a:p>
            <a:pPr lvl="0"/>
            <a:r>
              <a:rPr lang="en-CN"/>
              <a:t>Clikc to edit Master subtitle style</a:t>
            </a:r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5B1E7BAB-714E-16DE-838B-DD3C944447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 dirty="0"/>
              <a:t>03/10/2025</a:t>
            </a:r>
            <a:fld id="{4D63035D-22A0-4334-A9AE-2457016C8B47}" type="datetime1">
              <a:rPr lang="en-US" smtClean="0"/>
              <a:t>5/26/2025</a:t>
            </a:fld>
            <a:endParaRPr lang="en-US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0300E782-589F-8882-4679-6D4626FE0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0475" y="6400800"/>
            <a:ext cx="3657600" cy="266700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96AEB95B-6A8F-4EAD-1687-68BF0E2AD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58125" y="6400800"/>
            <a:ext cx="3657600" cy="266700"/>
          </a:xfrm>
        </p:spPr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  <p:sp>
        <p:nvSpPr>
          <p:cNvPr id="3" name="Freeform: Shape 1">
            <a:extLst>
              <a:ext uri="{FF2B5EF4-FFF2-40B4-BE49-F238E27FC236}">
                <a16:creationId xmlns:a16="http://schemas.microsoft.com/office/drawing/2014/main" id="{76378701-6465-5DA7-D893-B28EDACEE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9910513" y="2284786"/>
            <a:ext cx="2281487" cy="2291727"/>
          </a:xfrm>
          <a:custGeom>
            <a:avLst/>
            <a:gdLst>
              <a:gd name="connsiteX0" fmla="*/ 6827356 w 6827356"/>
              <a:gd name="connsiteY0" fmla="*/ 6858000 h 6858000"/>
              <a:gd name="connsiteX1" fmla="*/ 6818959 w 6827356"/>
              <a:gd name="connsiteY1" fmla="*/ 6858000 h 6858000"/>
              <a:gd name="connsiteX2" fmla="*/ 0 w 6827356"/>
              <a:gd name="connsiteY2" fmla="*/ 0 h 6858000"/>
              <a:gd name="connsiteX3" fmla="*/ 6827356 w 6827356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27356" h="6858000">
                <a:moveTo>
                  <a:pt x="6827356" y="6858000"/>
                </a:moveTo>
                <a:lnTo>
                  <a:pt x="6818959" y="6858000"/>
                </a:lnTo>
                <a:lnTo>
                  <a:pt x="0" y="0"/>
                </a:lnTo>
                <a:lnTo>
                  <a:pt x="68273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" name="Oval 6">
            <a:extLst>
              <a:ext uri="{FF2B5EF4-FFF2-40B4-BE49-F238E27FC236}">
                <a16:creationId xmlns:a16="http://schemas.microsoft.com/office/drawing/2014/main" id="{0A5B844E-3667-B2D2-8C28-BCDE9C01DC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910514" y="0"/>
            <a:ext cx="2281486" cy="228148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763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1">
            <a:extLst>
              <a:ext uri="{FF2B5EF4-FFF2-40B4-BE49-F238E27FC236}">
                <a16:creationId xmlns:a16="http://schemas.microsoft.com/office/drawing/2014/main" id="{C9D17E65-B7F6-BBA0-5C0A-13E21E39A3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7693132" y="2338938"/>
            <a:ext cx="4498868" cy="4519061"/>
          </a:xfrm>
          <a:custGeom>
            <a:avLst/>
            <a:gdLst>
              <a:gd name="connsiteX0" fmla="*/ 6827356 w 6827356"/>
              <a:gd name="connsiteY0" fmla="*/ 6858000 h 6858000"/>
              <a:gd name="connsiteX1" fmla="*/ 6818959 w 6827356"/>
              <a:gd name="connsiteY1" fmla="*/ 6858000 h 6858000"/>
              <a:gd name="connsiteX2" fmla="*/ 0 w 6827356"/>
              <a:gd name="connsiteY2" fmla="*/ 0 h 6858000"/>
              <a:gd name="connsiteX3" fmla="*/ 6827356 w 6827356"/>
              <a:gd name="connsiteY3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27356" h="6858000">
                <a:moveTo>
                  <a:pt x="6827356" y="6858000"/>
                </a:moveTo>
                <a:lnTo>
                  <a:pt x="6818959" y="6858000"/>
                </a:lnTo>
                <a:lnTo>
                  <a:pt x="0" y="0"/>
                </a:lnTo>
                <a:lnTo>
                  <a:pt x="68273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ECA2531A-F5B4-E8B8-D412-65D3B1F333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899756"/>
            <a:ext cx="1958243" cy="195824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itle 5">
            <a:extLst>
              <a:ext uri="{FF2B5EF4-FFF2-40B4-BE49-F238E27FC236}">
                <a16:creationId xmlns:a16="http://schemas.microsoft.com/office/drawing/2014/main" id="{CE797FB8-5B85-3C23-4767-E540B7810CA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95170" y="355600"/>
            <a:ext cx="8201660" cy="2837603"/>
          </a:xfrm>
        </p:spPr>
        <p:txBody>
          <a:bodyPr lIns="0" tIns="0" rIns="0" bIns="0">
            <a:no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2" name="Subtitle 9">
            <a:extLst>
              <a:ext uri="{FF2B5EF4-FFF2-40B4-BE49-F238E27FC236}">
                <a16:creationId xmlns:a16="http://schemas.microsoft.com/office/drawing/2014/main" id="{D5D77306-9032-C768-9BC4-5AB9875D5F3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604770" y="3475786"/>
            <a:ext cx="6982460" cy="1100727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/>
            </a:lvl1pPr>
          </a:lstStyle>
          <a:p>
            <a:pPr lvl="0"/>
            <a:r>
              <a:rPr lang="en-CN"/>
              <a:t>Clikc to edit Master subtitle style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BDE02714-7C27-8D41-51B3-A9C407DB9B4F}"/>
              </a:ext>
            </a:extLst>
          </p:cNvPr>
          <p:cNvSpPr>
            <a:spLocks noGrp="1"/>
          </p:cNvSpPr>
          <p:nvPr userDrawn="1"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 dirty="0"/>
              <a:t>03/10/2025</a:t>
            </a:r>
            <a:fld id="{4D63035D-22A0-4334-A9AE-2457016C8B47}" type="datetime1">
              <a:rPr lang="en-US" smtClean="0"/>
              <a:t>5/26/2025</a:t>
            </a:fld>
            <a:endParaRPr 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CDA94B75-E618-5656-FC34-228692F1BC8F}"/>
              </a:ext>
            </a:extLst>
          </p:cNvPr>
          <p:cNvSpPr>
            <a:spLocks noGrp="1"/>
          </p:cNvSpPr>
          <p:nvPr userDrawn="1">
            <p:ph type="ftr" sz="quarter" idx="11"/>
          </p:nvPr>
        </p:nvSpPr>
        <p:spPr>
          <a:xfrm>
            <a:off x="3800475" y="6400800"/>
            <a:ext cx="3657600" cy="266700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7827BC14-D194-8A9A-DE2E-F8CA4D63521D}"/>
              </a:ext>
            </a:extLst>
          </p:cNvPr>
          <p:cNvSpPr>
            <a:spLocks noGrp="1"/>
          </p:cNvSpPr>
          <p:nvPr userDrawn="1">
            <p:ph type="sldNum" sz="quarter" idx="12"/>
          </p:nvPr>
        </p:nvSpPr>
        <p:spPr>
          <a:xfrm>
            <a:off x="7858125" y="6400800"/>
            <a:ext cx="3657600" cy="266700"/>
          </a:xfrm>
        </p:spPr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Oval 6">
            <a:extLst>
              <a:ext uri="{FF2B5EF4-FFF2-40B4-BE49-F238E27FC236}">
                <a16:creationId xmlns:a16="http://schemas.microsoft.com/office/drawing/2014/main" id="{86971F90-0FB8-A46A-78E4-2016819D6C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935704"/>
            <a:ext cx="1958241" cy="195824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9821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theme" Target="../theme/theme1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400" y="128587"/>
            <a:ext cx="10858500" cy="900112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sz="1311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400" y="1130300"/>
            <a:ext cx="10858500" cy="50038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sz="1311"/>
              <a:t>Click to edit Master text styles</a:t>
            </a:r>
            <a:endParaRPr lang="en-US"/>
          </a:p>
          <a:p>
            <a:pPr lvl="1"/>
            <a:r>
              <a:rPr lang="en-US" sz="1311"/>
              <a:t>Second level</a:t>
            </a:r>
          </a:p>
          <a:p>
            <a:pPr lvl="2"/>
            <a:r>
              <a:rPr lang="en-US" sz="1311"/>
              <a:t>Third level</a:t>
            </a:r>
          </a:p>
          <a:p>
            <a:pPr lvl="3"/>
            <a:r>
              <a:rPr lang="en-US" sz="1311"/>
              <a:t>Fourth level</a:t>
            </a:r>
          </a:p>
          <a:p>
            <a:pPr lvl="4"/>
            <a:r>
              <a:rPr lang="en-US" sz="1311"/>
              <a:t>Fifth level</a:t>
            </a:r>
          </a:p>
        </p:txBody>
      </p:sp>
      <p:sp>
        <p:nvSpPr>
          <p:cNvPr id="4" name="Slide Number Placeholder 6">
            <a:extLst>
              <a:ext uri="{FF2B5EF4-FFF2-40B4-BE49-F238E27FC236}">
                <a16:creationId xmlns:a16="http://schemas.microsoft.com/office/drawing/2014/main" id="{2D17ED90-CB91-6261-AB30-D74BC9BCE1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58125" y="6400800"/>
            <a:ext cx="3657600" cy="266700"/>
          </a:xfrm>
        </p:spPr>
        <p:txBody>
          <a:bodyPr/>
          <a:lstStyle>
            <a:lvl1pPr algn="r">
              <a:defRPr sz="1400"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142388CC-2E65-D68D-4447-8A8F96450C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00475" y="6400800"/>
            <a:ext cx="3657600" cy="266700"/>
          </a:xfrm>
        </p:spPr>
        <p:txBody>
          <a:bodyPr/>
          <a:lstStyle>
            <a:lvl1pPr algn="ctr">
              <a:defRPr sz="1400"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694092E3-4CDD-E5DF-7DEB-51B0DF8986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57225" y="6400800"/>
            <a:ext cx="2743200" cy="266700"/>
          </a:xfrm>
        </p:spPr>
        <p:txBody>
          <a:bodyPr/>
          <a:lstStyle>
            <a:lvl1pPr>
              <a:defRPr sz="1400"/>
            </a:lvl1pPr>
          </a:lstStyle>
          <a:p>
            <a:fld id="{12DB3EA1-DD0C-4B8D-8364-52024B4530F1}" type="datetime1">
              <a:rPr lang="en-US" smtClean="0"/>
              <a:pPr/>
              <a:t>5/26/2025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650" r:id="rId5"/>
    <p:sldLayoutId id="2147483711" r:id="rId6"/>
    <p:sldLayoutId id="2147483654" r:id="rId7"/>
    <p:sldLayoutId id="2147483758" r:id="rId8"/>
    <p:sldLayoutId id="2147483759" r:id="rId9"/>
    <p:sldLayoutId id="2147483705" r:id="rId10"/>
    <p:sldLayoutId id="2147483764" r:id="rId11"/>
    <p:sldLayoutId id="2147483665" r:id="rId12"/>
    <p:sldLayoutId id="2147483666" r:id="rId13"/>
    <p:sldLayoutId id="2147483667" r:id="rId14"/>
    <p:sldLayoutId id="2147483668" r:id="rId15"/>
    <p:sldLayoutId id="2147483669" r:id="rId16"/>
    <p:sldLayoutId id="2147483670" r:id="rId17"/>
    <p:sldLayoutId id="2147483671" r:id="rId18"/>
    <p:sldLayoutId id="2147483672" r:id="rId19"/>
    <p:sldLayoutId id="2147483673" r:id="rId20"/>
    <p:sldLayoutId id="2147483674" r:id="rId21"/>
    <p:sldLayoutId id="2147483675" r:id="rId22"/>
    <p:sldLayoutId id="2147483676" r:id="rId23"/>
    <p:sldLayoutId id="2147483677" r:id="rId24"/>
    <p:sldLayoutId id="2147483678" r:id="rId25"/>
    <p:sldLayoutId id="2147483679" r:id="rId26"/>
    <p:sldLayoutId id="2147483680" r:id="rId27"/>
    <p:sldLayoutId id="2147483681" r:id="rId28"/>
    <p:sldLayoutId id="2147483682" r:id="rId29"/>
    <p:sldLayoutId id="2147483683" r:id="rId30"/>
    <p:sldLayoutId id="2147483684" r:id="rId31"/>
    <p:sldLayoutId id="2147483685" r:id="rId32"/>
    <p:sldLayoutId id="2147483686" r:id="rId33"/>
    <p:sldLayoutId id="2147483687" r:id="rId34"/>
    <p:sldLayoutId id="2147483688" r:id="rId35"/>
    <p:sldLayoutId id="2147483689" r:id="rId36"/>
    <p:sldLayoutId id="2147483690" r:id="rId37"/>
    <p:sldLayoutId id="2147483691" r:id="rId38"/>
    <p:sldLayoutId id="2147483692" r:id="rId39"/>
    <p:sldLayoutId id="2147483756" r:id="rId40"/>
    <p:sldLayoutId id="2147483757" r:id="rId41"/>
    <p:sldLayoutId id="2147483693" r:id="rId42"/>
    <p:sldLayoutId id="2147483694" r:id="rId43"/>
    <p:sldLayoutId id="2147483695" r:id="rId44"/>
    <p:sldLayoutId id="2147483696" r:id="rId45"/>
    <p:sldLayoutId id="2147483697" r:id="rId46"/>
    <p:sldLayoutId id="2147483698" r:id="rId47"/>
    <p:sldLayoutId id="2147483763" r:id="rId48"/>
    <p:sldLayoutId id="2147483760" r:id="rId49"/>
    <p:sldLayoutId id="2147483699" r:id="rId50"/>
    <p:sldLayoutId id="2147483762" r:id="rId51"/>
    <p:sldLayoutId id="2147483761" r:id="rId52"/>
    <p:sldLayoutId id="2147483700" r:id="rId53"/>
    <p:sldLayoutId id="2147483701" r:id="rId54"/>
    <p:sldLayoutId id="2147483702" r:id="rId55"/>
    <p:sldLayoutId id="2147483703" r:id="rId56"/>
    <p:sldLayoutId id="2147483704" r:id="rId57"/>
    <p:sldLayoutId id="2147483661" r:id="rId58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48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4EF42-E578-4623-B906-80BF88BCEF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7225" y="548642"/>
            <a:ext cx="7342974" cy="253360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rial" panose="020B0604020202020204" pitchFamily="34" charset="0"/>
                <a:ea typeface="Arial" panose="020B0604020202020204" pitchFamily="34" charset="0"/>
              </a:rPr>
              <a:t>NLP Restaurant Chatbot Development using </a:t>
            </a:r>
            <a:r>
              <a:rPr lang="en-US" dirty="0" err="1">
                <a:latin typeface="Arial" panose="020B0604020202020204" pitchFamily="34" charset="0"/>
                <a:ea typeface="Arial" panose="020B0604020202020204" pitchFamily="34" charset="0"/>
              </a:rPr>
              <a:t>Dialogflow</a:t>
            </a:r>
            <a:br>
              <a:rPr lang="en-US" sz="3600" dirty="0">
                <a:latin typeface="Arial" panose="020B0604020202020204" pitchFamily="34" charset="0"/>
                <a:ea typeface="Arial" panose="020B0604020202020204" pitchFamily="34" charset="0"/>
              </a:rPr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4523CE-5E5E-45A5-82F2-CA88758A49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2248" y="3945276"/>
            <a:ext cx="6534481" cy="2073613"/>
          </a:xfrm>
        </p:spPr>
        <p:txBody>
          <a:bodyPr>
            <a:normAutofit fontScale="62500" lnSpcReduction="20000"/>
          </a:bodyPr>
          <a:lstStyle/>
          <a:p>
            <a:pPr indent="1270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b="1" dirty="0">
                <a:latin typeface="Arial" panose="020B0604020202020204" pitchFamily="34" charset="0"/>
                <a:ea typeface="Arial" panose="020B0604020202020204" pitchFamily="34" charset="0"/>
              </a:rPr>
              <a:t>Version 1.0</a:t>
            </a:r>
            <a:endParaRPr lang="en-US" sz="28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b="1" dirty="0">
                <a:latin typeface="Arial" panose="020B0604020202020204" pitchFamily="34" charset="0"/>
                <a:ea typeface="Arial" panose="020B0604020202020204" pitchFamily="34" charset="0"/>
              </a:rPr>
              <a:t>Group Id: </a:t>
            </a:r>
            <a:r>
              <a:rPr lang="en-US" b="1" dirty="0">
                <a:solidFill>
                  <a:srgbClr val="212529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F24PROJECT5D341 (BC210402852,BC210424799)</a:t>
            </a:r>
            <a:endParaRPr lang="en-US" sz="28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ea typeface="Arial" panose="020B0604020202020204" pitchFamily="34" charset="0"/>
              </a:rPr>
              <a:t>Supervisor Name : </a:t>
            </a:r>
            <a:r>
              <a:rPr lang="en-US" b="1" dirty="0">
                <a:solidFill>
                  <a:srgbClr val="212529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Abdullah Qamar</a:t>
            </a:r>
            <a:endParaRPr lang="en-US" sz="2800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421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96F286D-FED2-6E11-7AC6-606B0BC4C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5676" y="102742"/>
            <a:ext cx="4361688" cy="490698"/>
          </a:xfrm>
        </p:spPr>
        <p:txBody>
          <a:bodyPr>
            <a:normAutofit fontScale="90000"/>
          </a:bodyPr>
          <a:lstStyle/>
          <a:p>
            <a:r>
              <a:rPr lang="en-US" altLang="zh-CN" noProof="0" dirty="0"/>
              <a:t>Primary Objectives</a:t>
            </a:r>
            <a:endParaRPr lang="zh-CN" altLang="en-US" dirty="0"/>
          </a:p>
        </p:txBody>
      </p:sp>
      <p:pic>
        <p:nvPicPr>
          <p:cNvPr id="6" name="image6.png">
            <a:extLst>
              <a:ext uri="{FF2B5EF4-FFF2-40B4-BE49-F238E27FC236}">
                <a16:creationId xmlns:a16="http://schemas.microsoft.com/office/drawing/2014/main" id="{0F0FFFAE-67F9-42F8-933B-652A75E18A2C}"/>
              </a:ext>
            </a:extLst>
          </p:cNvPr>
          <p:cNvPicPr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102420" y="593441"/>
            <a:ext cx="8134048" cy="6346752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40046352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32CB6-EC16-45DD-80AC-63987A19A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085" y="355601"/>
            <a:ext cx="8201660" cy="805380"/>
          </a:xfrm>
        </p:spPr>
        <p:txBody>
          <a:bodyPr/>
          <a:lstStyle/>
          <a:p>
            <a:r>
              <a:rPr lang="en-US" dirty="0"/>
              <a:t>ERD Diagram</a:t>
            </a:r>
          </a:p>
        </p:txBody>
      </p:sp>
      <p:pic>
        <p:nvPicPr>
          <p:cNvPr id="4" name="image5.png">
            <a:extLst>
              <a:ext uri="{FF2B5EF4-FFF2-40B4-BE49-F238E27FC236}">
                <a16:creationId xmlns:a16="http://schemas.microsoft.com/office/drawing/2014/main" id="{03AB999A-F7DA-4D2C-94B0-9FEBA8E7958A}"/>
              </a:ext>
            </a:extLst>
          </p:cNvPr>
          <p:cNvPicPr>
            <a:picLocks/>
          </p:cNvPicPr>
          <p:nvPr/>
        </p:nvPicPr>
        <p:blipFill>
          <a:blip r:embed="rId2"/>
          <a:srcRect t="2282" b="2282"/>
          <a:stretch>
            <a:fillRect/>
          </a:stretch>
        </p:blipFill>
        <p:spPr>
          <a:xfrm>
            <a:off x="585182" y="1441093"/>
            <a:ext cx="9134171" cy="4877513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41107435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A92E4-B834-4841-83C9-38DB0121D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1528" y="0"/>
            <a:ext cx="6179400" cy="616449"/>
          </a:xfrm>
        </p:spPr>
        <p:txBody>
          <a:bodyPr>
            <a:normAutofit/>
          </a:bodyPr>
          <a:lstStyle/>
          <a:p>
            <a:r>
              <a:rPr lang="en-US" dirty="0"/>
              <a:t>		Database Diagram</a:t>
            </a:r>
          </a:p>
        </p:txBody>
      </p:sp>
      <p:pic>
        <p:nvPicPr>
          <p:cNvPr id="5" name="image7.png">
            <a:extLst>
              <a:ext uri="{FF2B5EF4-FFF2-40B4-BE49-F238E27FC236}">
                <a16:creationId xmlns:a16="http://schemas.microsoft.com/office/drawing/2014/main" id="{D9654F76-EB90-42B2-AA31-4591B1B24D61}"/>
              </a:ext>
            </a:extLst>
          </p:cNvPr>
          <p:cNvPicPr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819497" y="934949"/>
            <a:ext cx="7375873" cy="5689992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4589772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985DE-39A0-4793-BE2B-4E59AED9A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7159" y="184647"/>
            <a:ext cx="10504000" cy="596189"/>
          </a:xfrm>
        </p:spPr>
        <p:txBody>
          <a:bodyPr/>
          <a:lstStyle/>
          <a:p>
            <a:r>
              <a:rPr lang="en-US" dirty="0"/>
              <a:t>			  GUI Screenshot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6C21392-B8EF-462B-A6FB-53F981FFB0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7226" y="1017142"/>
            <a:ext cx="8817547" cy="5178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7833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B5B9A23-7FAC-4658-9ED2-556301EB60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1672" y="427071"/>
            <a:ext cx="9041258" cy="596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3980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987222D-9424-490A-958E-9224ACAEDA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1124" y="382619"/>
            <a:ext cx="9072080" cy="6054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1230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E500456-39F7-4B67-9945-D8D909751E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9753" y="662134"/>
            <a:ext cx="9205646" cy="5533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1861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9D53F24-7673-44E1-A528-ECF63F1348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0301" y="602298"/>
            <a:ext cx="9154274" cy="5468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8557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AED9769-20B6-4E0A-82D7-1DBF6C230E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1398" y="560881"/>
            <a:ext cx="9144000" cy="5571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7049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8B9123C-AD22-437A-B563-B420223725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5993" y="678094"/>
            <a:ext cx="8960013" cy="5498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178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97E1236-0C81-67AF-59CD-22F96D76B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4065" y="591397"/>
            <a:ext cx="8201660" cy="980549"/>
          </a:xfrm>
        </p:spPr>
        <p:txBody>
          <a:bodyPr lIns="0" tIns="0" rIns="0" bIns="0"/>
          <a:lstStyle/>
          <a:p>
            <a:r>
              <a:rPr lang="en-US" dirty="0"/>
              <a:t>Introduction of project</a:t>
            </a:r>
            <a:endParaRPr lang="en-C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B0A905-A78A-475F-FF73-CBDA3F02D84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33265" y="2802277"/>
            <a:ext cx="6982460" cy="3937571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The </a:t>
            </a:r>
            <a:r>
              <a:rPr lang="en-US" b="1" dirty="0"/>
              <a:t>Restaurant Chatbot</a:t>
            </a:r>
            <a:r>
              <a:rPr lang="en-US" dirty="0"/>
              <a:t> is a cutting-edge conversational AI tool designed to enhance the dining experience by providing efficient and automated interactions with customers. It integrates seamlessly into restaurant operations, offering services such as real-time table reservations, personalized menu navigation, order placements, ultimately driving both customer satisfaction and business efficiency.</a:t>
            </a:r>
          </a:p>
        </p:txBody>
      </p:sp>
    </p:spTree>
    <p:extLst>
      <p:ext uri="{BB962C8B-B14F-4D97-AF65-F5344CB8AC3E}">
        <p14:creationId xmlns:p14="http://schemas.microsoft.com/office/powerpoint/2010/main" val="18425690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BFB6E-5391-42F7-9A3E-5E107DFC9D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0400" y="854239"/>
            <a:ext cx="7833895" cy="830723"/>
          </a:xfrm>
        </p:spPr>
        <p:txBody>
          <a:bodyPr/>
          <a:lstStyle/>
          <a:p>
            <a:r>
              <a:rPr lang="en-US" dirty="0"/>
              <a:t>Tools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8C206A-46AE-42A0-A591-62691FB6D7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7225" y="1900719"/>
            <a:ext cx="7376609" cy="3731403"/>
          </a:xfrm>
        </p:spPr>
        <p:txBody>
          <a:bodyPr>
            <a:normAutofit/>
          </a:bodyPr>
          <a:lstStyle/>
          <a:p>
            <a:r>
              <a:rPr lang="en-US" dirty="0"/>
              <a:t>Development Tools:  Node.js, </a:t>
            </a:r>
            <a:r>
              <a:rPr lang="en-US" dirty="0" err="1"/>
              <a:t>Dialogflow</a:t>
            </a:r>
            <a:r>
              <a:rPr lang="en-US" dirty="0"/>
              <a:t>,  React.js, Express</a:t>
            </a:r>
          </a:p>
          <a:p>
            <a:r>
              <a:rPr lang="en-US" dirty="0"/>
              <a:t>Database: </a:t>
            </a:r>
            <a:r>
              <a:rPr lang="en-US" dirty="0" err="1"/>
              <a:t>Mongodb</a:t>
            </a:r>
            <a:r>
              <a:rPr lang="en-US" dirty="0"/>
              <a:t> Compass</a:t>
            </a:r>
          </a:p>
          <a:p>
            <a:r>
              <a:rPr lang="en-US" dirty="0"/>
              <a:t>Version Control: </a:t>
            </a:r>
            <a:r>
              <a:rPr lang="en-US" dirty="0" err="1"/>
              <a:t>Github</a:t>
            </a:r>
            <a:endParaRPr lang="en-US" dirty="0"/>
          </a:p>
          <a:p>
            <a:r>
              <a:rPr lang="en-US" dirty="0"/>
              <a:t>Testing Tools: Postman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7915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Woman standing in work conference room">
            <a:extLst>
              <a:ext uri="{FF2B5EF4-FFF2-40B4-BE49-F238E27FC236}">
                <a16:creationId xmlns:a16="http://schemas.microsoft.com/office/drawing/2014/main" id="{AAB18CD4-A387-CAD5-F0A9-F9DE4E62D2FB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4496"/>
          <a:stretch/>
        </p:blipFill>
        <p:spPr>
          <a:xfrm>
            <a:off x="0" y="0"/>
            <a:ext cx="9858625" cy="68580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E4A01E4-C1AA-5FF3-87D3-D36F76AE9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Thank You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556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0968135-63C3-416A-8148-14C22E66A2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1795" y="1478359"/>
            <a:ext cx="9198864" cy="751682"/>
          </a:xfrm>
        </p:spPr>
        <p:txBody>
          <a:bodyPr/>
          <a:lstStyle/>
          <a:p>
            <a:r>
              <a:rPr lang="en-US" dirty="0"/>
              <a:t>VU Process Model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6C18B21E-77AC-4599-8FA0-55C04348B876}"/>
              </a:ext>
            </a:extLst>
          </p:cNvPr>
          <p:cNvSpPr txBox="1">
            <a:spLocks/>
          </p:cNvSpPr>
          <p:nvPr/>
        </p:nvSpPr>
        <p:spPr>
          <a:xfrm>
            <a:off x="1505817" y="38941"/>
            <a:ext cx="8201660" cy="107860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		   Adopted Methodology</a:t>
            </a:r>
            <a:endParaRPr lang="en-CN" dirty="0"/>
          </a:p>
        </p:txBody>
      </p:sp>
      <p:pic>
        <p:nvPicPr>
          <p:cNvPr id="6" name="image4.png">
            <a:extLst>
              <a:ext uri="{FF2B5EF4-FFF2-40B4-BE49-F238E27FC236}">
                <a16:creationId xmlns:a16="http://schemas.microsoft.com/office/drawing/2014/main" id="{13232D49-A530-46E8-BAC8-4CC6AC3CEEF3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931542" y="1854200"/>
            <a:ext cx="8498333" cy="445770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42728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E72FE89-65A5-F314-4B7A-F87545868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085" y="304229"/>
            <a:ext cx="8201660" cy="754009"/>
          </a:xfrm>
        </p:spPr>
        <p:txBody>
          <a:bodyPr/>
          <a:lstStyle/>
          <a:p>
            <a:r>
              <a:rPr lang="en-US" dirty="0"/>
              <a:t>	</a:t>
            </a:r>
            <a:r>
              <a:rPr lang="en-US" dirty="0" err="1"/>
              <a:t>Usecase</a:t>
            </a:r>
            <a:r>
              <a:rPr lang="en-US" dirty="0"/>
              <a:t> Diagram</a:t>
            </a:r>
            <a:endParaRPr lang="zh-CN" altLang="en-US" dirty="0"/>
          </a:p>
        </p:txBody>
      </p:sp>
      <p:pic>
        <p:nvPicPr>
          <p:cNvPr id="4" name="image3.png">
            <a:extLst>
              <a:ext uri="{FF2B5EF4-FFF2-40B4-BE49-F238E27FC236}">
                <a16:creationId xmlns:a16="http://schemas.microsoft.com/office/drawing/2014/main" id="{731AEA00-6878-485A-BF9F-7656686CCE7C}"/>
              </a:ext>
            </a:extLst>
          </p:cNvPr>
          <p:cNvPicPr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78085" y="1449644"/>
            <a:ext cx="8726546" cy="5145973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213094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DE2C3-6DCA-477C-8048-F2042BED6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4065" y="355601"/>
            <a:ext cx="8201660" cy="825928"/>
          </a:xfrm>
        </p:spPr>
        <p:txBody>
          <a:bodyPr/>
          <a:lstStyle/>
          <a:p>
            <a:r>
              <a:rPr lang="en-US" dirty="0"/>
              <a:t>Architecture Diagram</a:t>
            </a:r>
          </a:p>
        </p:txBody>
      </p:sp>
      <p:pic>
        <p:nvPicPr>
          <p:cNvPr id="4" name="image4.png">
            <a:extLst>
              <a:ext uri="{FF2B5EF4-FFF2-40B4-BE49-F238E27FC236}">
                <a16:creationId xmlns:a16="http://schemas.microsoft.com/office/drawing/2014/main" id="{A4E6F90B-0194-41B6-8EE7-796BFC64D7C2}"/>
              </a:ext>
            </a:extLst>
          </p:cNvPr>
          <p:cNvPicPr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739784" y="1617270"/>
            <a:ext cx="8180769" cy="466725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336184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E3D00-3E9E-42E3-A6EB-B77660327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084" y="355601"/>
            <a:ext cx="9637169" cy="815654"/>
          </a:xfrm>
        </p:spPr>
        <p:txBody>
          <a:bodyPr/>
          <a:lstStyle/>
          <a:p>
            <a:r>
              <a:rPr lang="en-US" dirty="0"/>
              <a:t>Project Schedule/Workplan</a:t>
            </a:r>
          </a:p>
        </p:txBody>
      </p:sp>
      <p:pic>
        <p:nvPicPr>
          <p:cNvPr id="4" name="image2.png">
            <a:extLst>
              <a:ext uri="{FF2B5EF4-FFF2-40B4-BE49-F238E27FC236}">
                <a16:creationId xmlns:a16="http://schemas.microsoft.com/office/drawing/2014/main" id="{FD75E9CD-B4C5-4557-934C-FA3158EDF2E5}"/>
              </a:ext>
            </a:extLst>
          </p:cNvPr>
          <p:cNvPicPr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838200" y="1876806"/>
            <a:ext cx="8953072" cy="3104388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73279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4BD18-FDDF-4CCF-B569-739B5FF1B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4065" y="355601"/>
            <a:ext cx="8201660" cy="671816"/>
          </a:xfrm>
        </p:spPr>
        <p:txBody>
          <a:bodyPr/>
          <a:lstStyle/>
          <a:p>
            <a:r>
              <a:rPr lang="en-US" dirty="0"/>
              <a:t>Sequence Diagram</a:t>
            </a:r>
          </a:p>
        </p:txBody>
      </p:sp>
      <p:pic>
        <p:nvPicPr>
          <p:cNvPr id="4" name="image9.png">
            <a:extLst>
              <a:ext uri="{FF2B5EF4-FFF2-40B4-BE49-F238E27FC236}">
                <a16:creationId xmlns:a16="http://schemas.microsoft.com/office/drawing/2014/main" id="{15FE97AA-CAC2-4501-9004-224241199179}"/>
              </a:ext>
            </a:extLst>
          </p:cNvPr>
          <p:cNvPicPr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891176" y="1530849"/>
            <a:ext cx="7061076" cy="4962026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5012584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10.png">
            <a:extLst>
              <a:ext uri="{FF2B5EF4-FFF2-40B4-BE49-F238E27FC236}">
                <a16:creationId xmlns:a16="http://schemas.microsoft.com/office/drawing/2014/main" id="{3C8F6DEB-44AB-4304-94C1-957D84BD0B6C}"/>
              </a:ext>
            </a:extLst>
          </p:cNvPr>
          <p:cNvPicPr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110910" y="614630"/>
            <a:ext cx="6817333" cy="4861496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532554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8.png">
            <a:extLst>
              <a:ext uri="{FF2B5EF4-FFF2-40B4-BE49-F238E27FC236}">
                <a16:creationId xmlns:a16="http://schemas.microsoft.com/office/drawing/2014/main" id="{091D21AE-FC8E-4FAD-A501-54E3AF8A4205}"/>
              </a:ext>
            </a:extLst>
          </p:cNvPr>
          <p:cNvPicPr>
            <a:picLocks/>
          </p:cNvPicPr>
          <p:nvPr/>
        </p:nvPicPr>
        <p:blipFill>
          <a:blip r:embed="rId2"/>
          <a:srcRect t="2696" b="2696"/>
          <a:stretch>
            <a:fillRect/>
          </a:stretch>
        </p:blipFill>
        <p:spPr>
          <a:xfrm>
            <a:off x="2026898" y="774523"/>
            <a:ext cx="6788328" cy="4867394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53487031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EPLUS.THEME" val="template.pptx"/>
</p:tagLst>
</file>

<file path=ppt/theme/theme1.xml><?xml version="1.0" encoding="utf-8"?>
<a:theme xmlns:a="http://schemas.openxmlformats.org/drawingml/2006/main" name="Custom">
  <a:themeElements>
    <a:clrScheme name="0227商业">
      <a:dk1>
        <a:srgbClr val="000000"/>
      </a:dk1>
      <a:lt1>
        <a:srgbClr val="FFFFFF"/>
      </a:lt1>
      <a:dk2>
        <a:srgbClr val="17406D"/>
      </a:dk2>
      <a:lt2>
        <a:srgbClr val="5F88FD"/>
      </a:lt2>
      <a:accent1>
        <a:srgbClr val="15BCFF"/>
      </a:accent1>
      <a:accent2>
        <a:srgbClr val="007DDA"/>
      </a:accent2>
      <a:accent3>
        <a:srgbClr val="024DE2"/>
      </a:accent3>
      <a:accent4>
        <a:srgbClr val="7CCA62"/>
      </a:accent4>
      <a:accent5>
        <a:srgbClr val="FB5731"/>
      </a:accent5>
      <a:accent6>
        <a:srgbClr val="F49100"/>
      </a:accent6>
      <a:hlink>
        <a:srgbClr val="FBE43B"/>
      </a:hlink>
      <a:folHlink>
        <a:srgbClr val="85DFD0"/>
      </a:folHlink>
    </a:clrScheme>
    <a:fontScheme name="Costum 1">
      <a:majorFont>
        <a:latin typeface="Century Gothic"/>
        <a:ea typeface=""/>
        <a:cs typeface=""/>
      </a:majorFont>
      <a:minorFont>
        <a:latin typeface="Corbel"/>
        <a:ea typeface=""/>
        <a:cs typeface=""/>
      </a:minorFont>
    </a:fontScheme>
    <a:fmtScheme name="OfficePLUS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PLUS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rial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TaxCatchAll xmlns="38de0ec0-4312-429b-9ba4-a6f7899b86f2" xsi:nil="true"/>
    <_ip_UnifiedCompliancePolicyProperties xmlns="http://schemas.microsoft.com/sharepoint/v3" xsi:nil="true"/>
    <lcf76f155ced4ddcb4097134ff3c332f xmlns="21705155-b4ce-4c69-95dc-4fd6cb8c5571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867FBBEFD40724CA20725D6B3094130" ma:contentTypeVersion="14" ma:contentTypeDescription="Create a new document." ma:contentTypeScope="" ma:versionID="b563ecc397a77cd5d82b22a852f9d63c">
  <xsd:schema xmlns:xsd="http://www.w3.org/2001/XMLSchema" xmlns:xs="http://www.w3.org/2001/XMLSchema" xmlns:p="http://schemas.microsoft.com/office/2006/metadata/properties" xmlns:ns1="http://schemas.microsoft.com/sharepoint/v3" xmlns:ns2="21705155-b4ce-4c69-95dc-4fd6cb8c5571" xmlns:ns3="38de0ec0-4312-429b-9ba4-a6f7899b86f2" targetNamespace="http://schemas.microsoft.com/office/2006/metadata/properties" ma:root="true" ma:fieldsID="514fef1a96c1431b584933149cb0dc9f" ns1:_="" ns2:_="" ns3:_="">
    <xsd:import namespace="http://schemas.microsoft.com/sharepoint/v3"/>
    <xsd:import namespace="21705155-b4ce-4c69-95dc-4fd6cb8c5571"/>
    <xsd:import namespace="38de0ec0-4312-429b-9ba4-a6f7899b86f2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bjectDetectorVersion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BillingMetadata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705155-b4ce-4c69-95dc-4fd6cb8c5571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3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BillingMetadata" ma:index="19" nillable="true" ma:displayName="MediaServiceBillingMetadata" ma:hidden="true" ma:internalName="MediaServiceBilling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8de0ec0-4312-429b-9ba4-a6f7899b86f2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61ef2866-7176-4fd6-ae15-58358271bbbc}" ma:internalName="TaxCatchAll" ma:showField="CatchAllData" ma:web="38de0ec0-4312-429b-9ba4-a6f7899b86f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2AE56A7-C0B1-422F-B93F-A1B9772F5342}">
  <ds:schemaRefs>
    <ds:schemaRef ds:uri="http://schemas.openxmlformats.org/package/2006/metadata/core-properties"/>
    <ds:schemaRef ds:uri="http://purl.org/dc/terms/"/>
    <ds:schemaRef ds:uri="http://www.w3.org/XML/1998/namespace"/>
    <ds:schemaRef ds:uri="http://purl.org/dc/dcmitype/"/>
    <ds:schemaRef ds:uri="http://purl.org/dc/elements/1.1/"/>
    <ds:schemaRef ds:uri="21705155-b4ce-4c69-95dc-4fd6cb8c5571"/>
    <ds:schemaRef ds:uri="http://schemas.microsoft.com/office/2006/documentManagement/types"/>
    <ds:schemaRef ds:uri="http://schemas.microsoft.com/office/infopath/2007/PartnerControls"/>
    <ds:schemaRef ds:uri="38de0ec0-4312-429b-9ba4-a6f7899b86f2"/>
    <ds:schemaRef ds:uri="http://schemas.microsoft.com/sharepoint/v3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3439F29D-32A6-409A-A026-DEBF052F78D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5C30565-8F81-4B63-A6DA-15D20795E8B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21705155-b4ce-4c69-95dc-4fd6cb8c5571"/>
    <ds:schemaRef ds:uri="38de0ec0-4312-429b-9ba4-a6f7899b86f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38</TotalTime>
  <Words>144</Words>
  <Application>Microsoft Office PowerPoint</Application>
  <PresentationFormat>Widescreen</PresentationFormat>
  <Paragraphs>23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等线</vt:lpstr>
      <vt:lpstr>Arial</vt:lpstr>
      <vt:lpstr>Century Gothic</vt:lpstr>
      <vt:lpstr>Corbel</vt:lpstr>
      <vt:lpstr>Custom</vt:lpstr>
      <vt:lpstr>NLP Restaurant Chatbot Development using Dialogflow </vt:lpstr>
      <vt:lpstr>Introduction of project</vt:lpstr>
      <vt:lpstr>PowerPoint Presentation</vt:lpstr>
      <vt:lpstr> Usecase Diagram</vt:lpstr>
      <vt:lpstr>Architecture Diagram</vt:lpstr>
      <vt:lpstr>Project Schedule/Workplan</vt:lpstr>
      <vt:lpstr>Sequence Diagram</vt:lpstr>
      <vt:lpstr>PowerPoint Presentation</vt:lpstr>
      <vt:lpstr>PowerPoint Presentation</vt:lpstr>
      <vt:lpstr>Primary Objectives</vt:lpstr>
      <vt:lpstr>ERD Diagram</vt:lpstr>
      <vt:lpstr>  Database Diagram</vt:lpstr>
      <vt:lpstr>     GUI Screenshot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Tools</vt:lpstr>
      <vt:lpstr>Thank You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NLP Restaurant Chatbot Development using Dialogflow</dc:title>
  <dc:subject/>
  <dc:creator>Warda Amjad</dc:creator>
  <cp:keywords/>
  <dc:description/>
  <cp:lastModifiedBy>Warda Amjad</cp:lastModifiedBy>
  <cp:revision>4</cp:revision>
  <dcterms:modified xsi:type="dcterms:W3CDTF">2025-05-26T12:48:47Z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0x0101001867FBBEFD40724CA20725D6B3094130</vt:lpwstr>
  </property>
</Properties>
</file>