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2"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CFAC2B3-5822-4DD2-A81C-11A2BC908D1D}">
          <p14:sldIdLst>
            <p14:sldId id="262"/>
            <p14:sldId id="257"/>
            <p14:sldId id="258"/>
            <p14:sldId id="259"/>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67890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348048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6E10C0-00D1-48E1-9111-7F1EDE1254B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904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0A7E2F-DF10-4060-A302-D297E18A526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2187122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0A7E2F-DF10-4060-A302-D297E18A526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6E10C0-00D1-48E1-9111-7F1EDE1254B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8842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0A7E2F-DF10-4060-A302-D297E18A526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5174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3577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361690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32842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A7E2F-DF10-4060-A302-D297E18A526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18621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0A7E2F-DF10-4060-A302-D297E18A526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281594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0A7E2F-DF10-4060-A302-D297E18A526F}" type="datetimeFigureOut">
              <a:rPr lang="en-US" smtClean="0"/>
              <a:t>9/20/2025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84272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0A7E2F-DF10-4060-A302-D297E18A526F}"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237651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A7E2F-DF10-4060-A302-D297E18A526F}" type="datetimeFigureOut">
              <a:rPr lang="en-US" smtClean="0"/>
              <a:t>9/20/2025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75179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0A7E2F-DF10-4060-A302-D297E18A526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170654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0A7E2F-DF10-4060-A302-D297E18A526F}"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6E10C0-00D1-48E1-9111-7F1EDE1254B8}" type="slidenum">
              <a:rPr lang="en-US" smtClean="0"/>
              <a:t>‹#›</a:t>
            </a:fld>
            <a:endParaRPr lang="en-US"/>
          </a:p>
        </p:txBody>
      </p:sp>
    </p:spTree>
    <p:extLst>
      <p:ext uri="{BB962C8B-B14F-4D97-AF65-F5344CB8AC3E}">
        <p14:creationId xmlns:p14="http://schemas.microsoft.com/office/powerpoint/2010/main" val="71376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0A7E2F-DF10-4060-A302-D297E18A526F}" type="datetimeFigureOut">
              <a:rPr lang="en-US" smtClean="0"/>
              <a:t>9/20/2025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6E10C0-00D1-48E1-9111-7F1EDE1254B8}" type="slidenum">
              <a:rPr lang="en-US" smtClean="0"/>
              <a:t>‹#›</a:t>
            </a:fld>
            <a:endParaRPr lang="en-US"/>
          </a:p>
        </p:txBody>
      </p:sp>
    </p:spTree>
    <p:extLst>
      <p:ext uri="{BB962C8B-B14F-4D97-AF65-F5344CB8AC3E}">
        <p14:creationId xmlns:p14="http://schemas.microsoft.com/office/powerpoint/2010/main" val="11834767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725783"/>
            <a:ext cx="8915399" cy="2051598"/>
          </a:xfrm>
        </p:spPr>
        <p:txBody>
          <a:bodyPr>
            <a:normAutofit fontScale="90000"/>
          </a:bodyPr>
          <a:lstStyle/>
          <a:p>
            <a:pPr>
              <a:lnSpc>
                <a:spcPct val="250000"/>
              </a:lnSpc>
            </a:pPr>
            <a:r>
              <a:rPr lang="en-US" sz="5400" dirty="0" smtClean="0">
                <a:latin typeface="Algerian" panose="04020705040A02060702" pitchFamily="82" charset="0"/>
              </a:rPr>
              <a:t>FINAL PROJECT</a:t>
            </a:r>
            <a:br>
              <a:rPr lang="en-US" sz="5400" dirty="0" smtClean="0">
                <a:latin typeface="Algerian" panose="04020705040A02060702" pitchFamily="82" charset="0"/>
              </a:rPr>
            </a:br>
            <a:r>
              <a:rPr lang="en-US" sz="1800" dirty="0" smtClean="0"/>
              <a:t/>
            </a:r>
            <a:br>
              <a:rPr lang="en-US" sz="1800" dirty="0" smtClean="0"/>
            </a:br>
            <a:endParaRPr lang="en-US" sz="1800" dirty="0"/>
          </a:p>
        </p:txBody>
      </p:sp>
      <p:sp>
        <p:nvSpPr>
          <p:cNvPr id="3" name="Subtitle 2"/>
          <p:cNvSpPr>
            <a:spLocks noGrp="1"/>
          </p:cNvSpPr>
          <p:nvPr>
            <p:ph type="subTitle" idx="1"/>
          </p:nvPr>
        </p:nvSpPr>
        <p:spPr>
          <a:xfrm>
            <a:off x="905691" y="2124891"/>
            <a:ext cx="9178835" cy="3132909"/>
          </a:xfrm>
        </p:spPr>
        <p:txBody>
          <a:bodyPr>
            <a:normAutofit/>
          </a:bodyPr>
          <a:lstStyle/>
          <a:p>
            <a:r>
              <a:rPr lang="en-US" b="1" dirty="0" smtClean="0">
                <a:latin typeface="Arial" panose="020B0604020202020204" pitchFamily="34" charset="0"/>
                <a:cs typeface="Arial" panose="020B0604020202020204" pitchFamily="34" charset="0"/>
              </a:rPr>
              <a:t>CIT COURSE:</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849829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126" y="365760"/>
            <a:ext cx="2177140" cy="2281645"/>
          </a:xfrm>
        </p:spPr>
        <p:txBody>
          <a:bodyPr anchor="ctr">
            <a:normAutofit/>
          </a:bodyPr>
          <a:lstStyle/>
          <a:p>
            <a:r>
              <a:rPr lang="en-US" sz="3200" dirty="0" smtClean="0">
                <a:latin typeface="Algerian" panose="04020705040A02060702" pitchFamily="82" charset="0"/>
              </a:rPr>
              <a:t>RESUME:</a:t>
            </a:r>
            <a:endParaRPr lang="en-US" sz="3200" dirty="0">
              <a:latin typeface="Algerian" panose="04020705040A02060702" pitchFamily="82" charset="0"/>
            </a:endParaRPr>
          </a:p>
        </p:txBody>
      </p:sp>
      <p:sp>
        <p:nvSpPr>
          <p:cNvPr id="4" name="Text Placeholder 3"/>
          <p:cNvSpPr>
            <a:spLocks noGrp="1"/>
          </p:cNvSpPr>
          <p:nvPr>
            <p:ph type="body" sz="half" idx="2"/>
          </p:nvPr>
        </p:nvSpPr>
        <p:spPr>
          <a:xfrm>
            <a:off x="914400" y="2081348"/>
            <a:ext cx="4406537" cy="3413761"/>
          </a:xfrm>
        </p:spPr>
        <p:txBody>
          <a:bodyPr/>
          <a:lstStyle/>
          <a:p>
            <a:endParaRPr lang="en-US" sz="1050" dirty="0"/>
          </a:p>
        </p:txBody>
      </p:sp>
      <p:sp>
        <p:nvSpPr>
          <p:cNvPr id="13" name="Rectangle 8"/>
          <p:cNvSpPr>
            <a:spLocks noChangeArrowheads="1"/>
          </p:cNvSpPr>
          <p:nvPr/>
        </p:nvSpPr>
        <p:spPr bwMode="auto">
          <a:xfrm>
            <a:off x="853440" y="2081349"/>
            <a:ext cx="4467496" cy="333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a:t>
            </a:r>
            <a:r>
              <a:rPr kumimoji="0" lang="en-US" altLang="en-US" sz="1200" b="1" i="0" u="none" strike="noStrike" cap="none" normalizeH="0" baseline="0" dirty="0" smtClean="0">
                <a:ln>
                  <a:noFill/>
                </a:ln>
                <a:solidFill>
                  <a:schemeClr val="tx1"/>
                </a:solidFill>
                <a:effectLst/>
                <a:latin typeface="Arial" panose="020B0604020202020204" pitchFamily="34" charset="0"/>
              </a:rPr>
              <a:t>I prepared a detailed presentation on Curriculum Vitae (CV). In this presentation, I explained the main sections that should be included in a good CV:</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smtClean="0">
                <a:ln>
                  <a:noFill/>
                </a:ln>
                <a:solidFill>
                  <a:schemeClr val="tx1"/>
                </a:solidFill>
                <a:effectLst/>
                <a:latin typeface="Arial" panose="020B0604020202020204" pitchFamily="34" charset="0"/>
              </a:rPr>
              <a:t>Summary:</a:t>
            </a:r>
            <a:r>
              <a:rPr kumimoji="0" lang="en-US" altLang="en-US" sz="1200" b="0" i="0" u="none" strike="noStrike" cap="none" normalizeH="0" baseline="0" dirty="0" smtClean="0">
                <a:ln>
                  <a:noFill/>
                </a:ln>
                <a:solidFill>
                  <a:schemeClr val="tx1"/>
                </a:solidFill>
                <a:effectLst/>
                <a:latin typeface="Arial" panose="020B0604020202020204" pitchFamily="34" charset="0"/>
              </a:rPr>
              <a:t> A brief introduction about yourself, your career goals, and what you offer to employers.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smtClean="0">
                <a:ln>
                  <a:noFill/>
                </a:ln>
                <a:solidFill>
                  <a:schemeClr val="tx1"/>
                </a:solidFill>
                <a:effectLst/>
                <a:latin typeface="Arial" panose="020B0604020202020204" pitchFamily="34" charset="0"/>
              </a:rPr>
              <a:t>Skills:</a:t>
            </a:r>
            <a:r>
              <a:rPr kumimoji="0" lang="en-US" altLang="en-US" sz="1200" b="0" i="0" u="none" strike="noStrike" cap="none" normalizeH="0" baseline="0" dirty="0" smtClean="0">
                <a:ln>
                  <a:noFill/>
                </a:ln>
                <a:solidFill>
                  <a:schemeClr val="tx1"/>
                </a:solidFill>
                <a:effectLst/>
                <a:latin typeface="Arial" panose="020B0604020202020204" pitchFamily="34" charset="0"/>
              </a:rPr>
              <a:t> Highlighting your relevant skills that match the job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smtClean="0">
                <a:ln>
                  <a:noFill/>
                </a:ln>
                <a:solidFill>
                  <a:schemeClr val="tx1"/>
                </a:solidFill>
                <a:effectLst/>
                <a:latin typeface="Arial" panose="020B0604020202020204" pitchFamily="34" charset="0"/>
              </a:rPr>
              <a:t>Education:</a:t>
            </a:r>
            <a:r>
              <a:rPr kumimoji="0" lang="en-US" altLang="en-US" sz="1200" b="0" i="0" u="none" strike="noStrike" cap="none" normalizeH="0" baseline="0" dirty="0" smtClean="0">
                <a:ln>
                  <a:noFill/>
                </a:ln>
                <a:solidFill>
                  <a:schemeClr val="tx1"/>
                </a:solidFill>
                <a:effectLst/>
                <a:latin typeface="Arial" panose="020B0604020202020204" pitchFamily="34" charset="0"/>
              </a:rPr>
              <a:t> Listing your academic qualifications, including degrees, institutions, and dates.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Certificates:</a:t>
            </a:r>
            <a:r>
              <a:rPr kumimoji="0" lang="en-US" altLang="en-US" sz="1200" b="0" i="0" u="none" strike="noStrike" cap="none" normalizeH="0" baseline="0" dirty="0" smtClean="0">
                <a:ln>
                  <a:noFill/>
                </a:ln>
                <a:solidFill>
                  <a:schemeClr val="tx1"/>
                </a:solidFill>
                <a:effectLst/>
                <a:latin typeface="Arial" panose="020B0604020202020204" pitchFamily="34" charset="0"/>
              </a:rPr>
              <a:t> Including any certifications or training that support your skills and add value.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smtClean="0">
                <a:ln>
                  <a:noFill/>
                </a:ln>
                <a:solidFill>
                  <a:schemeClr val="tx1"/>
                </a:solidFill>
                <a:effectLst/>
                <a:latin typeface="Arial" panose="020B0604020202020204" pitchFamily="34" charset="0"/>
              </a:rPr>
              <a:t>Work Experience:</a:t>
            </a:r>
            <a:r>
              <a:rPr kumimoji="0" lang="en-US" altLang="en-US" sz="1200" b="0" i="0" u="none" strike="noStrike" cap="none" normalizeH="0" baseline="0" dirty="0" smtClean="0">
                <a:ln>
                  <a:noFill/>
                </a:ln>
                <a:solidFill>
                  <a:schemeClr val="tx1"/>
                </a:solidFill>
                <a:effectLst/>
                <a:latin typeface="Arial" panose="020B0604020202020204" pitchFamily="34" charset="0"/>
              </a:rPr>
              <a:t> Describing your previous jobs, roles, responsibilities, and achievements.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I also discussed tips on how to format the CV clearly, tailor it for specific jobs, and make it professional to improve the chances of getting hired.</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1161" y="1489165"/>
            <a:ext cx="5136350" cy="4545285"/>
          </a:xfrm>
        </p:spPr>
      </p:pic>
    </p:spTree>
    <p:extLst>
      <p:ext uri="{BB962C8B-B14F-4D97-AF65-F5344CB8AC3E}">
        <p14:creationId xmlns:p14="http://schemas.microsoft.com/office/powerpoint/2010/main" val="25708447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69" y="548639"/>
            <a:ext cx="3527491" cy="1837509"/>
          </a:xfrm>
        </p:spPr>
        <p:txBody>
          <a:bodyPr anchor="ctr">
            <a:normAutofit/>
          </a:bodyPr>
          <a:lstStyle/>
          <a:p>
            <a:r>
              <a:rPr lang="en-US" sz="2800" dirty="0" smtClean="0">
                <a:latin typeface="Algerian" panose="04020705040A02060702" pitchFamily="82" charset="0"/>
              </a:rPr>
              <a:t>SPREED </a:t>
            </a:r>
            <a:r>
              <a:rPr lang="en-US" sz="2800" dirty="0" smtClean="0">
                <a:latin typeface="Algerian" panose="04020705040A02060702" pitchFamily="82" charset="0"/>
              </a:rPr>
              <a:t>SHEET:</a:t>
            </a:r>
            <a:endParaRPr lang="en-US" sz="2800" dirty="0">
              <a:latin typeface="Algerian" panose="04020705040A02060702" pitchFamily="82"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6020" y="914881"/>
            <a:ext cx="4915586" cy="4477375"/>
          </a:xfrm>
        </p:spPr>
      </p:pic>
      <p:sp>
        <p:nvSpPr>
          <p:cNvPr id="7" name="Text Placeholder 6"/>
          <p:cNvSpPr>
            <a:spLocks noGrp="1"/>
          </p:cNvSpPr>
          <p:nvPr>
            <p:ph type="body" sz="half" idx="2"/>
          </p:nvPr>
        </p:nvSpPr>
        <p:spPr>
          <a:xfrm>
            <a:off x="748938" y="2002971"/>
            <a:ext cx="4833256" cy="3858078"/>
          </a:xfrm>
        </p:spPr>
        <p:txBody>
          <a:bodyPr>
            <a:normAutofit/>
          </a:bodyPr>
          <a:lstStyle/>
          <a:p>
            <a:r>
              <a:rPr lang="en-US" dirty="0" smtClean="0"/>
              <a:t>“I </a:t>
            </a:r>
            <a:r>
              <a:rPr lang="en-US" b="1" dirty="0" smtClean="0"/>
              <a:t>created a detailed spreadsheet to organize, manage, and analyze data effectively. The spreadsheet includes multiple columns and rows to input relevant information clearly. I used formulas and functions such as SUM, AVERAGE, and IF statements to automate calculations and data analysis. Additionally, I applied formatting techniques like conditional formatting and filters to make the data easier to read and interpret. This spreadsheet helps in tracking progress, managing resources, or summarizing complex data.</a:t>
            </a:r>
            <a:endParaRPr lang="en-US" sz="1000" b="1" dirty="0"/>
          </a:p>
        </p:txBody>
      </p:sp>
    </p:spTree>
    <p:extLst>
      <p:ext uri="{BB962C8B-B14F-4D97-AF65-F5344CB8AC3E}">
        <p14:creationId xmlns:p14="http://schemas.microsoft.com/office/powerpoint/2010/main" val="90250402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384" y="523329"/>
            <a:ext cx="3932237" cy="1600200"/>
          </a:xfrm>
        </p:spPr>
        <p:txBody>
          <a:bodyPr anchor="ctr">
            <a:normAutofit/>
          </a:bodyPr>
          <a:lstStyle/>
          <a:p>
            <a:r>
              <a:rPr lang="en-US" sz="2800" dirty="0" smtClean="0">
                <a:latin typeface="Algerian" panose="04020705040A02060702" pitchFamily="82" charset="0"/>
              </a:rPr>
              <a:t>CHARTS</a:t>
            </a:r>
            <a:r>
              <a:rPr lang="en-US" sz="2800" dirty="0" smtClean="0"/>
              <a:t>:</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8915" y="1719856"/>
            <a:ext cx="4629796" cy="2867425"/>
          </a:xfrm>
        </p:spPr>
      </p:pic>
      <p:sp>
        <p:nvSpPr>
          <p:cNvPr id="4" name="Text Placeholder 3"/>
          <p:cNvSpPr>
            <a:spLocks noGrp="1"/>
          </p:cNvSpPr>
          <p:nvPr>
            <p:ph type="body" sz="half" idx="2"/>
          </p:nvPr>
        </p:nvSpPr>
        <p:spPr>
          <a:xfrm>
            <a:off x="881941" y="2123529"/>
            <a:ext cx="4081946" cy="2648768"/>
          </a:xfrm>
        </p:spPr>
        <p:txBody>
          <a:bodyPr>
            <a:normAutofit/>
          </a:bodyPr>
          <a:lstStyle/>
          <a:p>
            <a:r>
              <a:rPr lang="en-US" b="1" dirty="0" smtClean="0"/>
              <a:t>“I made a bar chart in Excel to show monthly sales. Each bar represents one month, and the height of the bar shows the total sales in that month. This helps quickly understand which month had the highest or lowest sales</a:t>
            </a:r>
            <a:r>
              <a:rPr lang="en-US" sz="1000" dirty="0" smtClean="0"/>
              <a:t>.”</a:t>
            </a:r>
            <a:endParaRPr lang="en-US" sz="1000" dirty="0"/>
          </a:p>
        </p:txBody>
      </p:sp>
    </p:spTree>
    <p:extLst>
      <p:ext uri="{BB962C8B-B14F-4D97-AF65-F5344CB8AC3E}">
        <p14:creationId xmlns:p14="http://schemas.microsoft.com/office/powerpoint/2010/main" val="141065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184" y="931024"/>
            <a:ext cx="3932237" cy="2212769"/>
          </a:xfrm>
        </p:spPr>
        <p:txBody>
          <a:bodyPr anchor="ctr">
            <a:normAutofit/>
          </a:bodyPr>
          <a:lstStyle/>
          <a:p>
            <a:r>
              <a:rPr lang="en-US" sz="2800" dirty="0" smtClean="0">
                <a:latin typeface="Algerian" panose="04020705040A02060702" pitchFamily="82" charset="0"/>
              </a:rPr>
              <a:t>VLOOKUP:</a:t>
            </a:r>
            <a:endParaRPr lang="en-US" sz="2800"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0241" y="2553409"/>
            <a:ext cx="2952206" cy="2123093"/>
          </a:xfrm>
        </p:spPr>
      </p:pic>
      <p:sp>
        <p:nvSpPr>
          <p:cNvPr id="4" name="Text Placeholder 3"/>
          <p:cNvSpPr>
            <a:spLocks noGrp="1"/>
          </p:cNvSpPr>
          <p:nvPr>
            <p:ph type="body" sz="half" idx="2"/>
          </p:nvPr>
        </p:nvSpPr>
        <p:spPr>
          <a:xfrm>
            <a:off x="1166949" y="2553410"/>
            <a:ext cx="3621702" cy="2598125"/>
          </a:xfrm>
        </p:spPr>
        <p:txBody>
          <a:bodyPr>
            <a:normAutofit/>
          </a:bodyPr>
          <a:lstStyle/>
          <a:p>
            <a:r>
              <a:rPr lang="en-US" b="1" dirty="0" smtClean="0"/>
              <a:t>“I created a VLOOKUP function in Excel to find related information from a data table. For example, I used it to search for a student’s name using their ID number. The function helped save time and reduce manual searching. I also formatted the data and used ‘FALSE’ for an exact match to make sure the results were accurate.”</a:t>
            </a:r>
          </a:p>
          <a:p>
            <a:endParaRPr lang="en-US" dirty="0"/>
          </a:p>
        </p:txBody>
      </p:sp>
    </p:spTree>
    <p:extLst>
      <p:ext uri="{BB962C8B-B14F-4D97-AF65-F5344CB8AC3E}">
        <p14:creationId xmlns:p14="http://schemas.microsoft.com/office/powerpoint/2010/main" val="21446789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499" y="316303"/>
            <a:ext cx="3431179" cy="3078876"/>
          </a:xfrm>
        </p:spPr>
        <p:txBody>
          <a:bodyPr anchor="ctr"/>
          <a:lstStyle/>
          <a:p>
            <a:r>
              <a:rPr lang="en-US" sz="2800" dirty="0" smtClean="0">
                <a:latin typeface="Algerian" panose="04020705040A02060702" pitchFamily="82" charset="0"/>
              </a:rPr>
              <a:t>DATA VALIDATION</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3700" y="2656114"/>
            <a:ext cx="2916060" cy="2063932"/>
          </a:xfrm>
        </p:spPr>
      </p:pic>
      <p:sp>
        <p:nvSpPr>
          <p:cNvPr id="4" name="Text Placeholder 3"/>
          <p:cNvSpPr>
            <a:spLocks noGrp="1"/>
          </p:cNvSpPr>
          <p:nvPr>
            <p:ph type="body" sz="half" idx="2"/>
          </p:nvPr>
        </p:nvSpPr>
        <p:spPr>
          <a:xfrm>
            <a:off x="1479149" y="2538747"/>
            <a:ext cx="4137881" cy="2431472"/>
          </a:xfrm>
        </p:spPr>
        <p:txBody>
          <a:bodyPr>
            <a:normAutofit lnSpcReduction="10000"/>
          </a:bodyPr>
          <a:lstStyle/>
          <a:p>
            <a:r>
              <a:rPr lang="en-US" sz="1200" dirty="0" smtClean="0"/>
              <a:t> </a:t>
            </a:r>
            <a:r>
              <a:rPr lang="en-US" b="1" dirty="0"/>
              <a:t>Data validation in Microsoft Excel is a feature that helps control the type of data entered into a worksheet. It allows users to set rules that restrict entries to specific values, such as numbers within a certain range, dates, or text from a predefined list. This ensures data accuracy, reduces errors, and maintains consistency across the spreadsheet. By using data validation, you can prevent incorrect or unwanted entries, making your data more reliable and easier to manage</a:t>
            </a:r>
            <a:r>
              <a:rPr lang="en-US" dirty="0"/>
              <a:t>.</a:t>
            </a:r>
          </a:p>
          <a:p>
            <a:endParaRPr lang="en-US" dirty="0" smtClean="0"/>
          </a:p>
        </p:txBody>
      </p:sp>
      <p:sp>
        <p:nvSpPr>
          <p:cNvPr id="3" name="Rectangle 2"/>
          <p:cNvSpPr/>
          <p:nvPr/>
        </p:nvSpPr>
        <p:spPr>
          <a:xfrm>
            <a:off x="2116184" y="4251611"/>
            <a:ext cx="3709852" cy="338554"/>
          </a:xfrm>
          <a:prstGeom prst="rect">
            <a:avLst/>
          </a:prstGeom>
        </p:spPr>
        <p:txBody>
          <a:bodyPr wrap="square">
            <a:spAutoFit/>
          </a:bodyPr>
          <a:lstStyle/>
          <a:p>
            <a:r>
              <a:rPr lang="en-US" sz="1600" dirty="0" smtClean="0"/>
              <a:t>.</a:t>
            </a:r>
            <a:endParaRPr lang="en-US" sz="1600" dirty="0"/>
          </a:p>
        </p:txBody>
      </p:sp>
    </p:spTree>
    <p:extLst>
      <p:ext uri="{BB962C8B-B14F-4D97-AF65-F5344CB8AC3E}">
        <p14:creationId xmlns:p14="http://schemas.microsoft.com/office/powerpoint/2010/main" val="1935588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131</TotalTime>
  <Words>441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Century Gothic</vt:lpstr>
      <vt:lpstr>Wingdings 3</vt:lpstr>
      <vt:lpstr>Wisp</vt:lpstr>
      <vt:lpstr>FINAL PROJECT  </vt:lpstr>
      <vt:lpstr>RESUME:</vt:lpstr>
      <vt:lpstr>SPREED SHEET:</vt:lpstr>
      <vt:lpstr>CHARTS:</vt:lpstr>
      <vt:lpstr>VLOOKUP:</vt:lpstr>
      <vt:lpstr>DATA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dc:title>
  <dc:creator>BQ2</dc:creator>
  <cp:lastModifiedBy>BQ2</cp:lastModifiedBy>
  <cp:revision>12</cp:revision>
  <dcterms:created xsi:type="dcterms:W3CDTF">2025-09-14T10:08:49Z</dcterms:created>
  <dcterms:modified xsi:type="dcterms:W3CDTF">2025-09-20T10:02:51Z</dcterms:modified>
</cp:coreProperties>
</file>