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2C692-7DBA-4A94-934A-81121581D16E}" v="53" dt="2024-08-27T13:30:14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eba Farooqui" userId="f0d7b3c37e47b3f3" providerId="LiveId" clId="{FEF2C692-7DBA-4A94-934A-81121581D16E}"/>
    <pc:docChg chg="undo redo custSel addSld delSld modSld">
      <pc:chgData name="Areeba Farooqui" userId="f0d7b3c37e47b3f3" providerId="LiveId" clId="{FEF2C692-7DBA-4A94-934A-81121581D16E}" dt="2024-08-27T14:02:13.442" v="3256" actId="20577"/>
      <pc:docMkLst>
        <pc:docMk/>
      </pc:docMkLst>
      <pc:sldChg chg="addSp modSp mod">
        <pc:chgData name="Areeba Farooqui" userId="f0d7b3c37e47b3f3" providerId="LiveId" clId="{FEF2C692-7DBA-4A94-934A-81121581D16E}" dt="2024-08-27T08:32:42.770" v="1027" actId="207"/>
        <pc:sldMkLst>
          <pc:docMk/>
          <pc:sldMk cId="2825034513" sldId="256"/>
        </pc:sldMkLst>
        <pc:spChg chg="mod">
          <ac:chgData name="Areeba Farooqui" userId="f0d7b3c37e47b3f3" providerId="LiveId" clId="{FEF2C692-7DBA-4A94-934A-81121581D16E}" dt="2024-08-26T14:55:16.569" v="116" actId="14100"/>
          <ac:spMkLst>
            <pc:docMk/>
            <pc:sldMk cId="2825034513" sldId="256"/>
            <ac:spMk id="2" creationId="{102E66CB-3B6B-CCA9-80D5-13E99C150191}"/>
          </ac:spMkLst>
        </pc:spChg>
        <pc:spChg chg="mod">
          <ac:chgData name="Areeba Farooqui" userId="f0d7b3c37e47b3f3" providerId="LiveId" clId="{FEF2C692-7DBA-4A94-934A-81121581D16E}" dt="2024-08-27T08:04:38.972" v="835"/>
          <ac:spMkLst>
            <pc:docMk/>
            <pc:sldMk cId="2825034513" sldId="256"/>
            <ac:spMk id="3" creationId="{DCC4294B-FDE5-F630-ECDA-E02F69357732}"/>
          </ac:spMkLst>
        </pc:spChg>
        <pc:spChg chg="add mod">
          <ac:chgData name="Areeba Farooqui" userId="f0d7b3c37e47b3f3" providerId="LiveId" clId="{FEF2C692-7DBA-4A94-934A-81121581D16E}" dt="2024-08-27T08:32:42.770" v="1027" actId="207"/>
          <ac:spMkLst>
            <pc:docMk/>
            <pc:sldMk cId="2825034513" sldId="256"/>
            <ac:spMk id="5" creationId="{47DCBA97-E8A7-B35D-4EF0-D355BB9EF22E}"/>
          </ac:spMkLst>
        </pc:spChg>
        <pc:spChg chg="add mod">
          <ac:chgData name="Areeba Farooqui" userId="f0d7b3c37e47b3f3" providerId="LiveId" clId="{FEF2C692-7DBA-4A94-934A-81121581D16E}" dt="2024-08-27T07:41:53.904" v="121" actId="20577"/>
          <ac:spMkLst>
            <pc:docMk/>
            <pc:sldMk cId="2825034513" sldId="256"/>
            <ac:spMk id="6" creationId="{B14EA811-7342-ABFB-0E01-EB4A6015D805}"/>
          </ac:spMkLst>
        </pc:spChg>
        <pc:spChg chg="add mod">
          <ac:chgData name="Areeba Farooqui" userId="f0d7b3c37e47b3f3" providerId="LiveId" clId="{FEF2C692-7DBA-4A94-934A-81121581D16E}" dt="2024-08-26T14:52:15.943" v="55"/>
          <ac:spMkLst>
            <pc:docMk/>
            <pc:sldMk cId="2825034513" sldId="256"/>
            <ac:spMk id="7" creationId="{2F8D74CC-4F4B-3E22-37FF-6FC6D6B43A63}"/>
          </ac:spMkLst>
        </pc:spChg>
        <pc:spChg chg="add mod">
          <ac:chgData name="Areeba Farooqui" userId="f0d7b3c37e47b3f3" providerId="LiveId" clId="{FEF2C692-7DBA-4A94-934A-81121581D16E}" dt="2024-08-26T14:52:15.943" v="55"/>
          <ac:spMkLst>
            <pc:docMk/>
            <pc:sldMk cId="2825034513" sldId="256"/>
            <ac:spMk id="8" creationId="{74D2F165-E585-A929-F95A-94F5F784AE8B}"/>
          </ac:spMkLst>
        </pc:spChg>
        <pc:grpChg chg="add mod">
          <ac:chgData name="Areeba Farooqui" userId="f0d7b3c37e47b3f3" providerId="LiveId" clId="{FEF2C692-7DBA-4A94-934A-81121581D16E}" dt="2024-08-26T14:55:33.993" v="118" actId="14100"/>
          <ac:grpSpMkLst>
            <pc:docMk/>
            <pc:sldMk cId="2825034513" sldId="256"/>
            <ac:grpSpMk id="4" creationId="{7F49F51F-AD1D-CB5A-1619-87B52405A789}"/>
          </ac:grpSpMkLst>
        </pc:grpChg>
        <pc:picChg chg="add mod">
          <ac:chgData name="Areeba Farooqui" userId="f0d7b3c37e47b3f3" providerId="LiveId" clId="{FEF2C692-7DBA-4A94-934A-81121581D16E}" dt="2024-08-26T14:52:15.943" v="55"/>
          <ac:picMkLst>
            <pc:docMk/>
            <pc:sldMk cId="2825034513" sldId="256"/>
            <ac:picMk id="9" creationId="{1BEAAD01-FDFF-1E76-B6F4-BE50D30B02B6}"/>
          </ac:picMkLst>
        </pc:picChg>
      </pc:sldChg>
      <pc:sldChg chg="addSp delSp modSp new mod">
        <pc:chgData name="Areeba Farooqui" userId="f0d7b3c37e47b3f3" providerId="LiveId" clId="{FEF2C692-7DBA-4A94-934A-81121581D16E}" dt="2024-08-27T09:36:45.949" v="1546" actId="20577"/>
        <pc:sldMkLst>
          <pc:docMk/>
          <pc:sldMk cId="3818186889" sldId="257"/>
        </pc:sldMkLst>
        <pc:spChg chg="mod">
          <ac:chgData name="Areeba Farooqui" userId="f0d7b3c37e47b3f3" providerId="LiveId" clId="{FEF2C692-7DBA-4A94-934A-81121581D16E}" dt="2024-08-27T09:36:45.949" v="1546" actId="20577"/>
          <ac:spMkLst>
            <pc:docMk/>
            <pc:sldMk cId="3818186889" sldId="257"/>
            <ac:spMk id="2" creationId="{3078EE0B-F913-F166-DCE9-9DF42B7FF35E}"/>
          </ac:spMkLst>
        </pc:spChg>
        <pc:spChg chg="add del mod">
          <ac:chgData name="Areeba Farooqui" userId="f0d7b3c37e47b3f3" providerId="LiveId" clId="{FEF2C692-7DBA-4A94-934A-81121581D16E}" dt="2024-08-27T07:45:02.395" v="197" actId="931"/>
          <ac:spMkLst>
            <pc:docMk/>
            <pc:sldMk cId="3818186889" sldId="257"/>
            <ac:spMk id="3" creationId="{2827326B-481C-92FE-31FE-D16F8305BF84}"/>
          </ac:spMkLst>
        </pc:spChg>
        <pc:spChg chg="mod">
          <ac:chgData name="Areeba Farooqui" userId="f0d7b3c37e47b3f3" providerId="LiveId" clId="{FEF2C692-7DBA-4A94-934A-81121581D16E}" dt="2024-08-27T08:33:13.907" v="1031" actId="207"/>
          <ac:spMkLst>
            <pc:docMk/>
            <pc:sldMk cId="3818186889" sldId="257"/>
            <ac:spMk id="4" creationId="{845249BF-3B15-2BDA-7787-7FD04FD96BE6}"/>
          </ac:spMkLst>
        </pc:spChg>
        <pc:picChg chg="add mod">
          <ac:chgData name="Areeba Farooqui" userId="f0d7b3c37e47b3f3" providerId="LiveId" clId="{FEF2C692-7DBA-4A94-934A-81121581D16E}" dt="2024-08-27T07:44:25.069" v="192" actId="931"/>
          <ac:picMkLst>
            <pc:docMk/>
            <pc:sldMk cId="3818186889" sldId="257"/>
            <ac:picMk id="6" creationId="{4F94B31C-0E8B-9498-6CFC-10B7CB54FF42}"/>
          </ac:picMkLst>
        </pc:picChg>
        <pc:picChg chg="add mod">
          <ac:chgData name="Areeba Farooqui" userId="f0d7b3c37e47b3f3" providerId="LiveId" clId="{FEF2C692-7DBA-4A94-934A-81121581D16E}" dt="2024-08-27T07:44:45.915" v="194" actId="931"/>
          <ac:picMkLst>
            <pc:docMk/>
            <pc:sldMk cId="3818186889" sldId="257"/>
            <ac:picMk id="8" creationId="{37E23280-5F6E-9604-A9A4-40D88886B632}"/>
          </ac:picMkLst>
        </pc:picChg>
        <pc:picChg chg="add mod">
          <ac:chgData name="Areeba Farooqui" userId="f0d7b3c37e47b3f3" providerId="LiveId" clId="{FEF2C692-7DBA-4A94-934A-81121581D16E}" dt="2024-08-27T07:44:54.383" v="196" actId="931"/>
          <ac:picMkLst>
            <pc:docMk/>
            <pc:sldMk cId="3818186889" sldId="257"/>
            <ac:picMk id="10" creationId="{2E0C4141-601A-EAD0-1F76-D105C9BBD156}"/>
          </ac:picMkLst>
        </pc:picChg>
        <pc:picChg chg="add mod modCrop">
          <ac:chgData name="Areeba Farooqui" userId="f0d7b3c37e47b3f3" providerId="LiveId" clId="{FEF2C692-7DBA-4A94-934A-81121581D16E}" dt="2024-08-27T07:52:40.054" v="482" actId="14100"/>
          <ac:picMkLst>
            <pc:docMk/>
            <pc:sldMk cId="3818186889" sldId="257"/>
            <ac:picMk id="12" creationId="{D8488A97-B78B-3C81-5D3C-5306AF2E9CC3}"/>
          </ac:picMkLst>
        </pc:picChg>
      </pc:sldChg>
      <pc:sldChg chg="modSp new del">
        <pc:chgData name="Areeba Farooqui" userId="f0d7b3c37e47b3f3" providerId="LiveId" clId="{FEF2C692-7DBA-4A94-934A-81121581D16E}" dt="2024-08-27T08:24:03.614" v="847" actId="2696"/>
        <pc:sldMkLst>
          <pc:docMk/>
          <pc:sldMk cId="655243561" sldId="258"/>
        </pc:sldMkLst>
        <pc:spChg chg="mod">
          <ac:chgData name="Areeba Farooqui" userId="f0d7b3c37e47b3f3" providerId="LiveId" clId="{FEF2C692-7DBA-4A94-934A-81121581D16E}" dt="2024-08-27T08:04:38.972" v="835"/>
          <ac:spMkLst>
            <pc:docMk/>
            <pc:sldMk cId="655243561" sldId="258"/>
            <ac:spMk id="2" creationId="{33AA96C7-7DB0-1D16-D1E4-7D2439A11E24}"/>
          </ac:spMkLst>
        </pc:spChg>
        <pc:spChg chg="mod">
          <ac:chgData name="Areeba Farooqui" userId="f0d7b3c37e47b3f3" providerId="LiveId" clId="{FEF2C692-7DBA-4A94-934A-81121581D16E}" dt="2024-08-27T08:04:38.972" v="835"/>
          <ac:spMkLst>
            <pc:docMk/>
            <pc:sldMk cId="655243561" sldId="258"/>
            <ac:spMk id="3" creationId="{53CB7956-FC27-AB31-2CDA-BC5971CC1019}"/>
          </ac:spMkLst>
        </pc:spChg>
        <pc:spChg chg="mod">
          <ac:chgData name="Areeba Farooqui" userId="f0d7b3c37e47b3f3" providerId="LiveId" clId="{FEF2C692-7DBA-4A94-934A-81121581D16E}" dt="2024-08-27T08:04:38.972" v="835"/>
          <ac:spMkLst>
            <pc:docMk/>
            <pc:sldMk cId="655243561" sldId="258"/>
            <ac:spMk id="4" creationId="{3975619D-4724-0FE6-6BE6-79EA9DE0AD7F}"/>
          </ac:spMkLst>
        </pc:spChg>
      </pc:sldChg>
      <pc:sldChg chg="addSp modSp new del mod">
        <pc:chgData name="Areeba Farooqui" userId="f0d7b3c37e47b3f3" providerId="LiveId" clId="{FEF2C692-7DBA-4A94-934A-81121581D16E}" dt="2024-08-27T12:44:26.807" v="3250" actId="2696"/>
        <pc:sldMkLst>
          <pc:docMk/>
          <pc:sldMk cId="1524131517" sldId="259"/>
        </pc:sldMkLst>
        <pc:spChg chg="add mod">
          <ac:chgData name="Areeba Farooqui" userId="f0d7b3c37e47b3f3" providerId="LiveId" clId="{FEF2C692-7DBA-4A94-934A-81121581D16E}" dt="2024-08-27T08:19:57.953" v="846" actId="14100"/>
          <ac:spMkLst>
            <pc:docMk/>
            <pc:sldMk cId="1524131517" sldId="259"/>
            <ac:spMk id="2" creationId="{7CEEC768-5517-9103-F9A4-24891061C4F0}"/>
          </ac:spMkLst>
        </pc:spChg>
        <pc:spChg chg="add mod">
          <ac:chgData name="Areeba Farooqui" userId="f0d7b3c37e47b3f3" providerId="LiveId" clId="{FEF2C692-7DBA-4A94-934A-81121581D16E}" dt="2024-08-27T08:05:36.503" v="836"/>
          <ac:spMkLst>
            <pc:docMk/>
            <pc:sldMk cId="1524131517" sldId="259"/>
            <ac:spMk id="4" creationId="{BADEB7BD-713F-2503-AC7A-F4BEFD333745}"/>
          </ac:spMkLst>
        </pc:spChg>
        <pc:grpChg chg="add mod">
          <ac:chgData name="Areeba Farooqui" userId="f0d7b3c37e47b3f3" providerId="LiveId" clId="{FEF2C692-7DBA-4A94-934A-81121581D16E}" dt="2024-08-27T08:06:04.182" v="841" actId="1076"/>
          <ac:grpSpMkLst>
            <pc:docMk/>
            <pc:sldMk cId="1524131517" sldId="259"/>
            <ac:grpSpMk id="3" creationId="{92BFCCDC-6870-AD05-B556-0DF5271C9542}"/>
          </ac:grpSpMkLst>
        </pc:grpChg>
      </pc:sldChg>
      <pc:sldChg chg="new del">
        <pc:chgData name="Areeba Farooqui" userId="f0d7b3c37e47b3f3" providerId="LiveId" clId="{FEF2C692-7DBA-4A94-934A-81121581D16E}" dt="2024-08-27T08:02:48.072" v="793" actId="2696"/>
        <pc:sldMkLst>
          <pc:docMk/>
          <pc:sldMk cId="3763203158" sldId="259"/>
        </pc:sldMkLst>
      </pc:sldChg>
      <pc:sldChg chg="addSp modSp new mod">
        <pc:chgData name="Areeba Farooqui" userId="f0d7b3c37e47b3f3" providerId="LiveId" clId="{FEF2C692-7DBA-4A94-934A-81121581D16E}" dt="2024-08-27T14:02:13.442" v="3256" actId="20577"/>
        <pc:sldMkLst>
          <pc:docMk/>
          <pc:sldMk cId="3954215445" sldId="260"/>
        </pc:sldMkLst>
        <pc:spChg chg="add mod">
          <ac:chgData name="Areeba Farooqui" userId="f0d7b3c37e47b3f3" providerId="LiveId" clId="{FEF2C692-7DBA-4A94-934A-81121581D16E}" dt="2024-08-27T11:07:40.999" v="1658" actId="6549"/>
          <ac:spMkLst>
            <pc:docMk/>
            <pc:sldMk cId="3954215445" sldId="260"/>
            <ac:spMk id="2" creationId="{4E94A813-6189-791C-3CC1-388D6A027602}"/>
          </ac:spMkLst>
        </pc:spChg>
        <pc:spChg chg="add mod">
          <ac:chgData name="Areeba Farooqui" userId="f0d7b3c37e47b3f3" providerId="LiveId" clId="{FEF2C692-7DBA-4A94-934A-81121581D16E}" dt="2024-08-27T11:07:52.788" v="1659" actId="767"/>
          <ac:spMkLst>
            <pc:docMk/>
            <pc:sldMk cId="3954215445" sldId="260"/>
            <ac:spMk id="3" creationId="{121F5164-B542-D59C-9789-754E4411C740}"/>
          </ac:spMkLst>
        </pc:spChg>
        <pc:spChg chg="add mod">
          <ac:chgData name="Areeba Farooqui" userId="f0d7b3c37e47b3f3" providerId="LiveId" clId="{FEF2C692-7DBA-4A94-934A-81121581D16E}" dt="2024-08-27T14:02:13.442" v="3256" actId="20577"/>
          <ac:spMkLst>
            <pc:docMk/>
            <pc:sldMk cId="3954215445" sldId="260"/>
            <ac:spMk id="4" creationId="{50A78A1F-7F70-AF50-EAEB-766560818805}"/>
          </ac:spMkLst>
        </pc:spChg>
      </pc:sldChg>
      <pc:sldChg chg="addSp delSp modSp new del mod">
        <pc:chgData name="Areeba Farooqui" userId="f0d7b3c37e47b3f3" providerId="LiveId" clId="{FEF2C692-7DBA-4A94-934A-81121581D16E}" dt="2024-08-27T08:40:50.881" v="1533" actId="2696"/>
        <pc:sldMkLst>
          <pc:docMk/>
          <pc:sldMk cId="265868187" sldId="261"/>
        </pc:sldMkLst>
        <pc:spChg chg="add mod">
          <ac:chgData name="Areeba Farooqui" userId="f0d7b3c37e47b3f3" providerId="LiveId" clId="{FEF2C692-7DBA-4A94-934A-81121581D16E}" dt="2024-08-27T08:40:17.582" v="1532" actId="20577"/>
          <ac:spMkLst>
            <pc:docMk/>
            <pc:sldMk cId="265868187" sldId="261"/>
            <ac:spMk id="3" creationId="{0A61C164-CF9A-8DBD-D89F-893D3B5ED342}"/>
          </ac:spMkLst>
        </pc:spChg>
        <pc:spChg chg="mod">
          <ac:chgData name="Areeba Farooqui" userId="f0d7b3c37e47b3f3" providerId="LiveId" clId="{FEF2C692-7DBA-4A94-934A-81121581D16E}" dt="2024-08-27T08:30:41.208" v="935" actId="14100"/>
          <ac:spMkLst>
            <pc:docMk/>
            <pc:sldMk cId="265868187" sldId="261"/>
            <ac:spMk id="6" creationId="{602F1FAD-5BAB-30C2-F7B5-9F99EB0770AD}"/>
          </ac:spMkLst>
        </pc:spChg>
        <pc:spChg chg="add del mod">
          <ac:chgData name="Areeba Farooqui" userId="f0d7b3c37e47b3f3" providerId="LiveId" clId="{FEF2C692-7DBA-4A94-934A-81121581D16E}" dt="2024-08-27T08:31:10.089" v="993" actId="21"/>
          <ac:spMkLst>
            <pc:docMk/>
            <pc:sldMk cId="265868187" sldId="261"/>
            <ac:spMk id="7" creationId="{80048EA7-02D9-0488-9DB8-69EAC6A6F10D}"/>
          </ac:spMkLst>
        </pc:spChg>
        <pc:grpChg chg="add mod">
          <ac:chgData name="Areeba Farooqui" userId="f0d7b3c37e47b3f3" providerId="LiveId" clId="{FEF2C692-7DBA-4A94-934A-81121581D16E}" dt="2024-08-27T08:30:41.208" v="935" actId="14100"/>
          <ac:grpSpMkLst>
            <pc:docMk/>
            <pc:sldMk cId="265868187" sldId="261"/>
            <ac:grpSpMk id="5" creationId="{B535AB0A-6EEB-570B-93B8-2623AB1E7A93}"/>
          </ac:grpSpMkLst>
        </pc:grpChg>
        <pc:graphicFrameChg chg="add mod modGraphic">
          <ac:chgData name="Areeba Farooqui" userId="f0d7b3c37e47b3f3" providerId="LiveId" clId="{FEF2C692-7DBA-4A94-934A-81121581D16E}" dt="2024-08-27T08:40:09.872" v="1523" actId="20577"/>
          <ac:graphicFrameMkLst>
            <pc:docMk/>
            <pc:sldMk cId="265868187" sldId="261"/>
            <ac:graphicFrameMk id="4" creationId="{2756BA15-9915-206A-5C53-85231894696D}"/>
          </ac:graphicFrameMkLst>
        </pc:graphicFrameChg>
      </pc:sldChg>
      <pc:sldChg chg="modSp new mod">
        <pc:chgData name="Areeba Farooqui" userId="f0d7b3c37e47b3f3" providerId="LiveId" clId="{FEF2C692-7DBA-4A94-934A-81121581D16E}" dt="2024-08-27T14:01:29.543" v="3253" actId="20577"/>
        <pc:sldMkLst>
          <pc:docMk/>
          <pc:sldMk cId="2965438032" sldId="261"/>
        </pc:sldMkLst>
        <pc:spChg chg="mod">
          <ac:chgData name="Areeba Farooqui" userId="f0d7b3c37e47b3f3" providerId="LiveId" clId="{FEF2C692-7DBA-4A94-934A-81121581D16E}" dt="2024-08-27T09:38:36.698" v="1595" actId="255"/>
          <ac:spMkLst>
            <pc:docMk/>
            <pc:sldMk cId="2965438032" sldId="261"/>
            <ac:spMk id="2" creationId="{40972DC0-6B26-A1C2-8EDD-B6BEC2657921}"/>
          </ac:spMkLst>
        </pc:spChg>
        <pc:spChg chg="mod">
          <ac:chgData name="Areeba Farooqui" userId="f0d7b3c37e47b3f3" providerId="LiveId" clId="{FEF2C692-7DBA-4A94-934A-81121581D16E}" dt="2024-08-27T14:01:29.543" v="3253" actId="20577"/>
          <ac:spMkLst>
            <pc:docMk/>
            <pc:sldMk cId="2965438032" sldId="261"/>
            <ac:spMk id="3" creationId="{1D249F14-43F0-96E9-1CBA-FEB950272A4D}"/>
          </ac:spMkLst>
        </pc:spChg>
      </pc:sldChg>
      <pc:sldChg chg="addSp modSp new mod">
        <pc:chgData name="Areeba Farooqui" userId="f0d7b3c37e47b3f3" providerId="LiveId" clId="{FEF2C692-7DBA-4A94-934A-81121581D16E}" dt="2024-08-27T11:32:43.994" v="2972" actId="20577"/>
        <pc:sldMkLst>
          <pc:docMk/>
          <pc:sldMk cId="2268239070" sldId="262"/>
        </pc:sldMkLst>
        <pc:spChg chg="add mod">
          <ac:chgData name="Areeba Farooqui" userId="f0d7b3c37e47b3f3" providerId="LiveId" clId="{FEF2C692-7DBA-4A94-934A-81121581D16E}" dt="2024-08-27T11:31:57.659" v="2936" actId="20577"/>
          <ac:spMkLst>
            <pc:docMk/>
            <pc:sldMk cId="2268239070" sldId="262"/>
            <ac:spMk id="2" creationId="{97C62451-AA34-8265-8352-99207B18B545}"/>
          </ac:spMkLst>
        </pc:spChg>
        <pc:spChg chg="add mod">
          <ac:chgData name="Areeba Farooqui" userId="f0d7b3c37e47b3f3" providerId="LiveId" clId="{FEF2C692-7DBA-4A94-934A-81121581D16E}" dt="2024-08-27T11:32:43.994" v="2972" actId="20577"/>
          <ac:spMkLst>
            <pc:docMk/>
            <pc:sldMk cId="2268239070" sldId="262"/>
            <ac:spMk id="3" creationId="{F7484DF2-11FB-1B7E-9880-D8E967AC9388}"/>
          </ac:spMkLst>
        </pc:spChg>
      </pc:sldChg>
      <pc:sldChg chg="new del">
        <pc:chgData name="Areeba Farooqui" userId="f0d7b3c37e47b3f3" providerId="LiveId" clId="{FEF2C692-7DBA-4A94-934A-81121581D16E}" dt="2024-08-27T11:33:34.020" v="2974" actId="680"/>
        <pc:sldMkLst>
          <pc:docMk/>
          <pc:sldMk cId="2953703344" sldId="263"/>
        </pc:sldMkLst>
      </pc:sldChg>
      <pc:sldChg chg="addSp delSp modSp new mod">
        <pc:chgData name="Areeba Farooqui" userId="f0d7b3c37e47b3f3" providerId="LiveId" clId="{FEF2C692-7DBA-4A94-934A-81121581D16E}" dt="2024-08-27T12:25:01.457" v="3124" actId="208"/>
        <pc:sldMkLst>
          <pc:docMk/>
          <pc:sldMk cId="3568489342" sldId="263"/>
        </pc:sldMkLst>
        <pc:spChg chg="mod">
          <ac:chgData name="Areeba Farooqui" userId="f0d7b3c37e47b3f3" providerId="LiveId" clId="{FEF2C692-7DBA-4A94-934A-81121581D16E}" dt="2024-08-27T11:34:12.872" v="2997" actId="20577"/>
          <ac:spMkLst>
            <pc:docMk/>
            <pc:sldMk cId="3568489342" sldId="263"/>
            <ac:spMk id="2" creationId="{CE3EDE73-862A-3E53-2E5D-D2D13B4B96C7}"/>
          </ac:spMkLst>
        </pc:spChg>
        <pc:spChg chg="del mod">
          <ac:chgData name="Areeba Farooqui" userId="f0d7b3c37e47b3f3" providerId="LiveId" clId="{FEF2C692-7DBA-4A94-934A-81121581D16E}" dt="2024-08-27T12:14:28.240" v="3000" actId="931"/>
          <ac:spMkLst>
            <pc:docMk/>
            <pc:sldMk cId="3568489342" sldId="263"/>
            <ac:spMk id="3" creationId="{4E795402-52CB-4663-F5A0-5EA583B48807}"/>
          </ac:spMkLst>
        </pc:spChg>
        <pc:spChg chg="del mod">
          <ac:chgData name="Areeba Farooqui" userId="f0d7b3c37e47b3f3" providerId="LiveId" clId="{FEF2C692-7DBA-4A94-934A-81121581D16E}" dt="2024-08-27T12:14:55.512" v="3003" actId="931"/>
          <ac:spMkLst>
            <pc:docMk/>
            <pc:sldMk cId="3568489342" sldId="263"/>
            <ac:spMk id="4" creationId="{5509A7D1-BC27-2C81-837C-92CCA0DAED53}"/>
          </ac:spMkLst>
        </pc:spChg>
        <pc:spChg chg="add mod">
          <ac:chgData name="Areeba Farooqui" userId="f0d7b3c37e47b3f3" providerId="LiveId" clId="{FEF2C692-7DBA-4A94-934A-81121581D16E}" dt="2024-08-27T12:18:29.286" v="3019" actId="255"/>
          <ac:spMkLst>
            <pc:docMk/>
            <pc:sldMk cId="3568489342" sldId="263"/>
            <ac:spMk id="11" creationId="{8325C039-9705-65DB-9C24-5843507AE81D}"/>
          </ac:spMkLst>
        </pc:spChg>
        <pc:spChg chg="add">
          <ac:chgData name="Areeba Farooqui" userId="f0d7b3c37e47b3f3" providerId="LiveId" clId="{FEF2C692-7DBA-4A94-934A-81121581D16E}" dt="2024-08-27T12:17:03.234" v="3008"/>
          <ac:spMkLst>
            <pc:docMk/>
            <pc:sldMk cId="3568489342" sldId="263"/>
            <ac:spMk id="12" creationId="{22EBB3BB-9FA0-D464-1E16-94F8FE42D7EB}"/>
          </ac:spMkLst>
        </pc:spChg>
        <pc:spChg chg="add">
          <ac:chgData name="Areeba Farooqui" userId="f0d7b3c37e47b3f3" providerId="LiveId" clId="{FEF2C692-7DBA-4A94-934A-81121581D16E}" dt="2024-08-27T12:17:07.893" v="3009"/>
          <ac:spMkLst>
            <pc:docMk/>
            <pc:sldMk cId="3568489342" sldId="263"/>
            <ac:spMk id="13" creationId="{F0DBA634-E097-9024-2687-6B9A7865D511}"/>
          </ac:spMkLst>
        </pc:spChg>
        <pc:picChg chg="add mod">
          <ac:chgData name="Areeba Farooqui" userId="f0d7b3c37e47b3f3" providerId="LiveId" clId="{FEF2C692-7DBA-4A94-934A-81121581D16E}" dt="2024-08-27T12:24:57.470" v="3123" actId="208"/>
          <ac:picMkLst>
            <pc:docMk/>
            <pc:sldMk cId="3568489342" sldId="263"/>
            <ac:picMk id="8" creationId="{47B09840-BCE7-C1FC-EA3B-C4A9CC2A88EA}"/>
          </ac:picMkLst>
        </pc:picChg>
        <pc:picChg chg="add mod">
          <ac:chgData name="Areeba Farooqui" userId="f0d7b3c37e47b3f3" providerId="LiveId" clId="{FEF2C692-7DBA-4A94-934A-81121581D16E}" dt="2024-08-27T12:25:01.457" v="3124" actId="208"/>
          <ac:picMkLst>
            <pc:docMk/>
            <pc:sldMk cId="3568489342" sldId="263"/>
            <ac:picMk id="10" creationId="{0A2F6E47-6BBA-AE2E-792D-72C6D52860DD}"/>
          </ac:picMkLst>
        </pc:picChg>
      </pc:sldChg>
      <pc:sldChg chg="addSp delSp modSp new mod">
        <pc:chgData name="Areeba Farooqui" userId="f0d7b3c37e47b3f3" providerId="LiveId" clId="{FEF2C692-7DBA-4A94-934A-81121581D16E}" dt="2024-08-27T12:28:39.552" v="3149" actId="14100"/>
        <pc:sldMkLst>
          <pc:docMk/>
          <pc:sldMk cId="1543857909" sldId="264"/>
        </pc:sldMkLst>
        <pc:spChg chg="mod">
          <ac:chgData name="Areeba Farooqui" userId="f0d7b3c37e47b3f3" providerId="LiveId" clId="{FEF2C692-7DBA-4A94-934A-81121581D16E}" dt="2024-08-27T12:19:39.245" v="3058" actId="20577"/>
          <ac:spMkLst>
            <pc:docMk/>
            <pc:sldMk cId="1543857909" sldId="264"/>
            <ac:spMk id="2" creationId="{95858F76-D383-2969-4FE1-056C18BA0653}"/>
          </ac:spMkLst>
        </pc:spChg>
        <pc:spChg chg="del">
          <ac:chgData name="Areeba Farooqui" userId="f0d7b3c37e47b3f3" providerId="LiveId" clId="{FEF2C692-7DBA-4A94-934A-81121581D16E}" dt="2024-08-27T12:19:46.585" v="3059" actId="931"/>
          <ac:spMkLst>
            <pc:docMk/>
            <pc:sldMk cId="1543857909" sldId="264"/>
            <ac:spMk id="3" creationId="{7C0E4BFF-0411-3249-E189-1EA56400C860}"/>
          </ac:spMkLst>
        </pc:spChg>
        <pc:spChg chg="mod">
          <ac:chgData name="Areeba Farooqui" userId="f0d7b3c37e47b3f3" providerId="LiveId" clId="{FEF2C692-7DBA-4A94-934A-81121581D16E}" dt="2024-08-27T12:28:39.552" v="3149" actId="14100"/>
          <ac:spMkLst>
            <pc:docMk/>
            <pc:sldMk cId="1543857909" sldId="264"/>
            <ac:spMk id="4" creationId="{95E2D89B-05C7-EFD6-5E01-EA52AD8734C3}"/>
          </ac:spMkLst>
        </pc:spChg>
        <pc:picChg chg="add mod">
          <ac:chgData name="Areeba Farooqui" userId="f0d7b3c37e47b3f3" providerId="LiveId" clId="{FEF2C692-7DBA-4A94-934A-81121581D16E}" dt="2024-08-27T12:25:10.478" v="3125" actId="208"/>
          <ac:picMkLst>
            <pc:docMk/>
            <pc:sldMk cId="1543857909" sldId="264"/>
            <ac:picMk id="6" creationId="{F9AD7828-62E4-2626-0319-7E7D365F64B7}"/>
          </ac:picMkLst>
        </pc:picChg>
      </pc:sldChg>
      <pc:sldChg chg="addSp delSp modSp new mod">
        <pc:chgData name="Areeba Farooqui" userId="f0d7b3c37e47b3f3" providerId="LiveId" clId="{FEF2C692-7DBA-4A94-934A-81121581D16E}" dt="2024-08-27T12:33:16.722" v="3206" actId="255"/>
        <pc:sldMkLst>
          <pc:docMk/>
          <pc:sldMk cId="3992385711" sldId="265"/>
        </pc:sldMkLst>
        <pc:spChg chg="mod">
          <ac:chgData name="Areeba Farooqui" userId="f0d7b3c37e47b3f3" providerId="LiveId" clId="{FEF2C692-7DBA-4A94-934A-81121581D16E}" dt="2024-08-27T12:21:59.335" v="3091" actId="20577"/>
          <ac:spMkLst>
            <pc:docMk/>
            <pc:sldMk cId="3992385711" sldId="265"/>
            <ac:spMk id="2" creationId="{0097A121-2714-29A4-36A7-4357F02FA387}"/>
          </ac:spMkLst>
        </pc:spChg>
        <pc:spChg chg="del mod">
          <ac:chgData name="Areeba Farooqui" userId="f0d7b3c37e47b3f3" providerId="LiveId" clId="{FEF2C692-7DBA-4A94-934A-81121581D16E}" dt="2024-08-27T12:29:32.514" v="3152" actId="931"/>
          <ac:spMkLst>
            <pc:docMk/>
            <pc:sldMk cId="3992385711" sldId="265"/>
            <ac:spMk id="3" creationId="{FF780193-9E5E-C984-4068-5DD07454F981}"/>
          </ac:spMkLst>
        </pc:spChg>
        <pc:spChg chg="del mod">
          <ac:chgData name="Areeba Farooqui" userId="f0d7b3c37e47b3f3" providerId="LiveId" clId="{FEF2C692-7DBA-4A94-934A-81121581D16E}" dt="2024-08-27T12:29:56.223" v="3155" actId="931"/>
          <ac:spMkLst>
            <pc:docMk/>
            <pc:sldMk cId="3992385711" sldId="265"/>
            <ac:spMk id="4" creationId="{7BB6D6A4-0F88-B045-61E1-97245292C1A6}"/>
          </ac:spMkLst>
        </pc:spChg>
        <pc:spChg chg="add mod">
          <ac:chgData name="Areeba Farooqui" userId="f0d7b3c37e47b3f3" providerId="LiveId" clId="{FEF2C692-7DBA-4A94-934A-81121581D16E}" dt="2024-08-27T12:30:25.907" v="3161" actId="767"/>
          <ac:spMkLst>
            <pc:docMk/>
            <pc:sldMk cId="3992385711" sldId="265"/>
            <ac:spMk id="9" creationId="{032EFD5C-DF98-D9BE-FC15-5E5B85A7FB88}"/>
          </ac:spMkLst>
        </pc:spChg>
        <pc:spChg chg="add mod">
          <ac:chgData name="Areeba Farooqui" userId="f0d7b3c37e47b3f3" providerId="LiveId" clId="{FEF2C692-7DBA-4A94-934A-81121581D16E}" dt="2024-08-27T12:33:16.722" v="3206" actId="255"/>
          <ac:spMkLst>
            <pc:docMk/>
            <pc:sldMk cId="3992385711" sldId="265"/>
            <ac:spMk id="10" creationId="{0ACAB0CB-D696-B548-BA0B-00460E551C04}"/>
          </ac:spMkLst>
        </pc:spChg>
        <pc:spChg chg="add">
          <ac:chgData name="Areeba Farooqui" userId="f0d7b3c37e47b3f3" providerId="LiveId" clId="{FEF2C692-7DBA-4A94-934A-81121581D16E}" dt="2024-08-27T12:32:00.056" v="3168"/>
          <ac:spMkLst>
            <pc:docMk/>
            <pc:sldMk cId="3992385711" sldId="265"/>
            <ac:spMk id="11" creationId="{AC1CA669-FC38-8DAA-89DD-D12ED42C1ABC}"/>
          </ac:spMkLst>
        </pc:spChg>
        <pc:spChg chg="add">
          <ac:chgData name="Areeba Farooqui" userId="f0d7b3c37e47b3f3" providerId="LiveId" clId="{FEF2C692-7DBA-4A94-934A-81121581D16E}" dt="2024-08-27T12:32:04.098" v="3169"/>
          <ac:spMkLst>
            <pc:docMk/>
            <pc:sldMk cId="3992385711" sldId="265"/>
            <ac:spMk id="12" creationId="{72CE7859-8065-0DB4-905B-A331676D9E86}"/>
          </ac:spMkLst>
        </pc:spChg>
        <pc:spChg chg="add">
          <ac:chgData name="Areeba Farooqui" userId="f0d7b3c37e47b3f3" providerId="LiveId" clId="{FEF2C692-7DBA-4A94-934A-81121581D16E}" dt="2024-08-27T12:32:08.696" v="3171"/>
          <ac:spMkLst>
            <pc:docMk/>
            <pc:sldMk cId="3992385711" sldId="265"/>
            <ac:spMk id="13" creationId="{CD418652-808D-1B66-C46F-73E99441ADE8}"/>
          </ac:spMkLst>
        </pc:spChg>
        <pc:picChg chg="add mod">
          <ac:chgData name="Areeba Farooqui" userId="f0d7b3c37e47b3f3" providerId="LiveId" clId="{FEF2C692-7DBA-4A94-934A-81121581D16E}" dt="2024-08-27T12:30:16.613" v="3159" actId="208"/>
          <ac:picMkLst>
            <pc:docMk/>
            <pc:sldMk cId="3992385711" sldId="265"/>
            <ac:picMk id="6" creationId="{39BF47E0-B2AD-D925-1371-2A9468E4456D}"/>
          </ac:picMkLst>
        </pc:picChg>
        <pc:picChg chg="add mod">
          <ac:chgData name="Areeba Farooqui" userId="f0d7b3c37e47b3f3" providerId="LiveId" clId="{FEF2C692-7DBA-4A94-934A-81121581D16E}" dt="2024-08-27T12:30:11.803" v="3158" actId="208"/>
          <ac:picMkLst>
            <pc:docMk/>
            <pc:sldMk cId="3992385711" sldId="265"/>
            <ac:picMk id="8" creationId="{F3A7B974-997D-5375-554B-FEE7DCF26FFD}"/>
          </ac:picMkLst>
        </pc:picChg>
      </pc:sldChg>
      <pc:sldChg chg="addSp delSp modSp new mod">
        <pc:chgData name="Areeba Farooqui" userId="f0d7b3c37e47b3f3" providerId="LiveId" clId="{FEF2C692-7DBA-4A94-934A-81121581D16E}" dt="2024-08-27T13:30:14.150" v="3251" actId="14826"/>
        <pc:sldMkLst>
          <pc:docMk/>
          <pc:sldMk cId="1424426376" sldId="266"/>
        </pc:sldMkLst>
        <pc:spChg chg="mod">
          <ac:chgData name="Areeba Farooqui" userId="f0d7b3c37e47b3f3" providerId="LiveId" clId="{FEF2C692-7DBA-4A94-934A-81121581D16E}" dt="2024-08-27T12:25:39.561" v="3130" actId="1076"/>
          <ac:spMkLst>
            <pc:docMk/>
            <pc:sldMk cId="1424426376" sldId="266"/>
            <ac:spMk id="2" creationId="{B8005E88-85F3-ECF7-3897-C62531668A65}"/>
          </ac:spMkLst>
        </pc:spChg>
        <pc:spChg chg="del mod">
          <ac:chgData name="Areeba Farooqui" userId="f0d7b3c37e47b3f3" providerId="LiveId" clId="{FEF2C692-7DBA-4A94-934A-81121581D16E}" dt="2024-08-27T12:23:24.811" v="3111" actId="931"/>
          <ac:spMkLst>
            <pc:docMk/>
            <pc:sldMk cId="1424426376" sldId="266"/>
            <ac:spMk id="3" creationId="{648E217C-B5FE-C10E-E93E-42C5B258C0E9}"/>
          </ac:spMkLst>
        </pc:spChg>
        <pc:spChg chg="del mod">
          <ac:chgData name="Areeba Farooqui" userId="f0d7b3c37e47b3f3" providerId="LiveId" clId="{FEF2C692-7DBA-4A94-934A-81121581D16E}" dt="2024-08-27T12:24:02.955" v="3115" actId="931"/>
          <ac:spMkLst>
            <pc:docMk/>
            <pc:sldMk cId="1424426376" sldId="266"/>
            <ac:spMk id="4" creationId="{AD86C70D-EA07-5ADF-1E76-7B45DF5388F2}"/>
          </ac:spMkLst>
        </pc:spChg>
        <pc:spChg chg="add mod">
          <ac:chgData name="Areeba Farooqui" userId="f0d7b3c37e47b3f3" providerId="LiveId" clId="{FEF2C692-7DBA-4A94-934A-81121581D16E}" dt="2024-08-27T12:25:24.905" v="3126" actId="767"/>
          <ac:spMkLst>
            <pc:docMk/>
            <pc:sldMk cId="1424426376" sldId="266"/>
            <ac:spMk id="9" creationId="{5C3B7CD6-C80D-50C4-1721-6450DE0FCEF6}"/>
          </ac:spMkLst>
        </pc:spChg>
        <pc:spChg chg="add mod">
          <ac:chgData name="Areeba Farooqui" userId="f0d7b3c37e47b3f3" providerId="LiveId" clId="{FEF2C692-7DBA-4A94-934A-81121581D16E}" dt="2024-08-27T12:25:48.561" v="3132" actId="767"/>
          <ac:spMkLst>
            <pc:docMk/>
            <pc:sldMk cId="1424426376" sldId="266"/>
            <ac:spMk id="10" creationId="{2A699FDC-5AF9-33DF-173F-BF5E601472D5}"/>
          </ac:spMkLst>
        </pc:spChg>
        <pc:spChg chg="add mod">
          <ac:chgData name="Areeba Farooqui" userId="f0d7b3c37e47b3f3" providerId="LiveId" clId="{FEF2C692-7DBA-4A94-934A-81121581D16E}" dt="2024-08-27T12:25:59.553" v="3133" actId="767"/>
          <ac:spMkLst>
            <pc:docMk/>
            <pc:sldMk cId="1424426376" sldId="266"/>
            <ac:spMk id="11" creationId="{45FD55BB-5E39-AA19-AC76-FF3CBE80E8AA}"/>
          </ac:spMkLst>
        </pc:spChg>
        <pc:spChg chg="add mod">
          <ac:chgData name="Areeba Farooqui" userId="f0d7b3c37e47b3f3" providerId="LiveId" clId="{FEF2C692-7DBA-4A94-934A-81121581D16E}" dt="2024-08-27T12:28:53.261" v="3150" actId="255"/>
          <ac:spMkLst>
            <pc:docMk/>
            <pc:sldMk cId="1424426376" sldId="266"/>
            <ac:spMk id="12" creationId="{089B19BE-EA15-D9A5-F80E-6B2FD9D9A620}"/>
          </ac:spMkLst>
        </pc:spChg>
        <pc:picChg chg="add mod">
          <ac:chgData name="Areeba Farooqui" userId="f0d7b3c37e47b3f3" providerId="LiveId" clId="{FEF2C692-7DBA-4A94-934A-81121581D16E}" dt="2024-08-27T12:24:43.820" v="3120" actId="208"/>
          <ac:picMkLst>
            <pc:docMk/>
            <pc:sldMk cId="1424426376" sldId="266"/>
            <ac:picMk id="6" creationId="{4D19D2C9-866D-8A25-D9C6-DC14786AE6F0}"/>
          </ac:picMkLst>
        </pc:picChg>
        <pc:picChg chg="add mod">
          <ac:chgData name="Areeba Farooqui" userId="f0d7b3c37e47b3f3" providerId="LiveId" clId="{FEF2C692-7DBA-4A94-934A-81121581D16E}" dt="2024-08-27T13:30:14.150" v="3251" actId="14826"/>
          <ac:picMkLst>
            <pc:docMk/>
            <pc:sldMk cId="1424426376" sldId="266"/>
            <ac:picMk id="8" creationId="{94518535-EF38-FB41-6404-9C4B5B08E123}"/>
          </ac:picMkLst>
        </pc:picChg>
      </pc:sldChg>
      <pc:sldChg chg="modSp new mod">
        <pc:chgData name="Areeba Farooqui" userId="f0d7b3c37e47b3f3" providerId="LiveId" clId="{FEF2C692-7DBA-4A94-934A-81121581D16E}" dt="2024-08-27T12:36:31.173" v="3249" actId="255"/>
        <pc:sldMkLst>
          <pc:docMk/>
          <pc:sldMk cId="1144582805" sldId="267"/>
        </pc:sldMkLst>
        <pc:spChg chg="mod">
          <ac:chgData name="Areeba Farooqui" userId="f0d7b3c37e47b3f3" providerId="LiveId" clId="{FEF2C692-7DBA-4A94-934A-81121581D16E}" dt="2024-08-27T12:34:19.986" v="3227" actId="20577"/>
          <ac:spMkLst>
            <pc:docMk/>
            <pc:sldMk cId="1144582805" sldId="267"/>
            <ac:spMk id="2" creationId="{3B689EB5-BAA0-7AC3-92BF-B831CD12392F}"/>
          </ac:spMkLst>
        </pc:spChg>
        <pc:spChg chg="mod">
          <ac:chgData name="Areeba Farooqui" userId="f0d7b3c37e47b3f3" providerId="LiveId" clId="{FEF2C692-7DBA-4A94-934A-81121581D16E}" dt="2024-08-27T12:36:31.173" v="3249" actId="255"/>
          <ac:spMkLst>
            <pc:docMk/>
            <pc:sldMk cId="1144582805" sldId="267"/>
            <ac:spMk id="3" creationId="{9BE66AA9-992F-CB26-22C7-1B2C0AE9F2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8D6B-6009-4B36-8ABC-403DCE334282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6A49-830E-4C05-B9F9-2316299AD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4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D6A49-830E-4C05-B9F9-2316299ADCB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7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6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4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8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3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EE31-A6FE-4AAA-B3F2-CEB7B6ED0DE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3C72-15F8-432F-9F1C-8E50CC470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66CB-3B6B-CCA9-80D5-13E99C15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429" y="217714"/>
            <a:ext cx="10450285" cy="1298031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Enhancing Sales Performance and Maximizing Market Share by Strategic Sales Analysis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4294B-FDE5-F630-ECDA-E02F6935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9F51F-AD1D-CB5A-1619-87B52405A789}"/>
              </a:ext>
            </a:extLst>
          </p:cNvPr>
          <p:cNvGrpSpPr/>
          <p:nvPr/>
        </p:nvGrpSpPr>
        <p:grpSpPr>
          <a:xfrm>
            <a:off x="464820" y="2209800"/>
            <a:ext cx="13281468" cy="4125685"/>
            <a:chOff x="0" y="0"/>
            <a:chExt cx="13281468" cy="3826756"/>
          </a:xfrm>
        </p:grpSpPr>
        <p:sp>
          <p:nvSpPr>
            <p:cNvPr id="5" name="Shape 3039">
              <a:extLst>
                <a:ext uri="{FF2B5EF4-FFF2-40B4-BE49-F238E27FC236}">
                  <a16:creationId xmlns:a16="http://schemas.microsoft.com/office/drawing/2014/main" id="{47DCBA97-E8A7-B35D-4EF0-D355BB9EF22E}"/>
                </a:ext>
              </a:extLst>
            </p:cNvPr>
            <p:cNvSpPr/>
            <p:nvPr/>
          </p:nvSpPr>
          <p:spPr>
            <a:xfrm>
              <a:off x="0" y="522724"/>
              <a:ext cx="11262360" cy="3304032"/>
            </a:xfrm>
            <a:custGeom>
              <a:avLst/>
              <a:gdLst/>
              <a:ahLst/>
              <a:cxnLst/>
              <a:rect l="0" t="0" r="0" b="0"/>
              <a:pathLst>
                <a:path w="11262360" h="3304032">
                  <a:moveTo>
                    <a:pt x="0" y="0"/>
                  </a:moveTo>
                  <a:lnTo>
                    <a:pt x="11262360" y="0"/>
                  </a:lnTo>
                  <a:lnTo>
                    <a:pt x="11262360" y="3304032"/>
                  </a:lnTo>
                  <a:lnTo>
                    <a:pt x="0" y="3304032"/>
                  </a:lnTo>
                  <a:lnTo>
                    <a:pt x="0" y="0"/>
                  </a:lnTo>
                </a:path>
              </a:pathLst>
            </a:custGeom>
            <a:solidFill>
              <a:srgbClr val="8E0000"/>
            </a:solidFill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D160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4EA811-7342-ABFB-0E01-EB4A6015D805}"/>
                </a:ext>
              </a:extLst>
            </p:cNvPr>
            <p:cNvSpPr/>
            <p:nvPr/>
          </p:nvSpPr>
          <p:spPr>
            <a:xfrm>
              <a:off x="3180588" y="0"/>
              <a:ext cx="6568369" cy="3370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AREEBA FAROOQUI </a:t>
              </a:r>
              <a:r>
                <a:rPr lang="en-IN" sz="1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[22f1001053] [MAY 2024 TERM]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D74CC-4F4B-3E22-37FF-6FC6D6B43A63}"/>
                </a:ext>
              </a:extLst>
            </p:cNvPr>
            <p:cNvSpPr/>
            <p:nvPr/>
          </p:nvSpPr>
          <p:spPr>
            <a:xfrm>
              <a:off x="4030726" y="1564412"/>
              <a:ext cx="9250742" cy="6735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 dirty="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BUSINESS DATA MANAGEMENT 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D2F165-E585-A929-F95A-94F5F784AE8B}"/>
                </a:ext>
              </a:extLst>
            </p:cNvPr>
            <p:cNvSpPr/>
            <p:nvPr/>
          </p:nvSpPr>
          <p:spPr>
            <a:xfrm>
              <a:off x="4774438" y="2387897"/>
              <a:ext cx="7119456" cy="673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PROJECT PRESENTATION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EAAD01-FDFF-1E76-B6F4-BE50D30B02B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93420" y="865624"/>
              <a:ext cx="2538984" cy="2540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0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9EB5-BAA0-7AC3-92BF-B831CD1239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E000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6AA9-992F-CB26-22C7-1B2C0AE9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8E0000"/>
                </a:solidFill>
              </a:rPr>
              <a:t>Prioritize Top Buyers: </a:t>
            </a:r>
            <a:r>
              <a:rPr lang="en-US" sz="2400" dirty="0"/>
              <a:t>Focus on high-value stores like SHIVAM, PIHU, DILIP MEDICAL STORES, and K.K. ENTERPRISES, offering personalized promotions and loyalty programs.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8E0000"/>
                </a:solidFill>
              </a:rPr>
              <a:t>Enhance Customer Service</a:t>
            </a:r>
            <a:r>
              <a:rPr lang="en-US" sz="2400" dirty="0">
                <a:solidFill>
                  <a:srgbClr val="8E0000"/>
                </a:solidFill>
              </a:rPr>
              <a:t>: </a:t>
            </a:r>
            <a:r>
              <a:rPr lang="en-US" sz="2400" dirty="0"/>
              <a:t>Ensure excellent service and prompt order processing to improve purchasing experiences and encourage repeat business.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8E0000"/>
                </a:solidFill>
              </a:rPr>
              <a:t>Engage Low-Frequency Buyers</a:t>
            </a:r>
            <a:r>
              <a:rPr lang="en-US" sz="2400" dirty="0">
                <a:solidFill>
                  <a:srgbClr val="8E0000"/>
                </a:solidFill>
              </a:rPr>
              <a:t>: </a:t>
            </a:r>
            <a:r>
              <a:rPr lang="en-US" sz="2400" dirty="0"/>
              <a:t>Target stores like CARE PHARMA with tailored discounts and promotions to increase purchase frequency.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8E0000"/>
                </a:solidFill>
              </a:rPr>
              <a:t>Optimize Inventory Management</a:t>
            </a:r>
            <a:r>
              <a:rPr lang="en-US" sz="2400" dirty="0">
                <a:solidFill>
                  <a:srgbClr val="8E0000"/>
                </a:solidFill>
              </a:rPr>
              <a:t>: </a:t>
            </a:r>
            <a:r>
              <a:rPr lang="en-US" sz="2400" dirty="0"/>
              <a:t>Maintain stock of top-performing products like DUOLIN 3 RESPULES through effective inventory strategies and real-time tracking.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8E0000"/>
                </a:solidFill>
              </a:rPr>
              <a:t>Strengthen Supplier Relationships</a:t>
            </a:r>
            <a:r>
              <a:rPr lang="en-US" sz="2400" dirty="0">
                <a:solidFill>
                  <a:srgbClr val="8E0000"/>
                </a:solidFill>
              </a:rPr>
              <a:t>:</a:t>
            </a:r>
            <a:r>
              <a:rPr lang="en-US" sz="2400" dirty="0"/>
              <a:t> Ensure timely deliveries and favorable terms by maintaining strong communication and adopting a just-in-time inventory approach.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458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EE0B-F913-F166-DCE9-9DF42B7F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7455126" cy="1001486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rgbClr val="8E000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8488A97-B78B-3C81-5D3C-5306AF2E9C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6" t="3052" r="-142"/>
          <a:stretch/>
        </p:blipFill>
        <p:spPr>
          <a:xfrm>
            <a:off x="8828314" y="457200"/>
            <a:ext cx="2797629" cy="55648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249BF-3B15-2BDA-7787-7FD04FD9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74371"/>
            <a:ext cx="7455127" cy="4094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8E0000"/>
                </a:solidFill>
              </a:rPr>
              <a:t>The Bombay Medical Store </a:t>
            </a:r>
            <a:r>
              <a:rPr lang="en-US" sz="2400" dirty="0"/>
              <a:t>is a well known medicine center located in Fatehpur (U.P.). It’s a B2B business that deals with different firms/stores and provide them with products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specialize in best quality and wide variety of  </a:t>
            </a:r>
            <a:r>
              <a:rPr lang="en-US" sz="2400" b="1" i="1" dirty="0">
                <a:solidFill>
                  <a:srgbClr val="8E0000"/>
                </a:solidFill>
              </a:rPr>
              <a:t>pharmaceutical products and healthcare essentials </a:t>
            </a:r>
            <a:r>
              <a:rPr lang="en-US" sz="2400" b="1" i="1" dirty="0">
                <a:solidFill>
                  <a:srgbClr val="C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Renowned for its exceptional quality standards, it has gained a reputation for </a:t>
            </a:r>
            <a:r>
              <a:rPr lang="en-US" sz="2400" b="1" i="1" dirty="0">
                <a:solidFill>
                  <a:srgbClr val="8E0000"/>
                </a:solidFill>
              </a:rPr>
              <a:t>reliability and excellence </a:t>
            </a:r>
            <a:r>
              <a:rPr lang="en-US" sz="2400" dirty="0"/>
              <a:t>in healthcare provision in Fatehpur market and plan on continuing to provide the same quality products throughout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1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2DC0-6B26-A1C2-8EDD-B6BEC265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u="sng" dirty="0">
                <a:solidFill>
                  <a:srgbClr val="8E0000"/>
                </a:solidFill>
                <a:latin typeface="Arial Black" panose="020B0A04020102020204" pitchFamily="34" charset="0"/>
              </a:rPr>
              <a:t>About the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9F14-43F0-96E9-1CBA-FEB95027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Bombay Medical Store, located in Fatehpur (U.P.) was started in 1992 by late Mr. Praveen Rastogi and is currently operated by his son Mr. Karan Rastogi</a:t>
            </a:r>
            <a:r>
              <a:rPr lang="en-IN" dirty="0"/>
              <a:t>.</a:t>
            </a:r>
          </a:p>
          <a:p>
            <a:r>
              <a:rPr lang="en-US" dirty="0"/>
              <a:t>It is renowned for its distribution of various famous products of renowned brands like </a:t>
            </a:r>
            <a:r>
              <a:rPr lang="en-US" dirty="0" err="1"/>
              <a:t>Ciplox</a:t>
            </a:r>
            <a:r>
              <a:rPr lang="en-US" dirty="0"/>
              <a:t> (Cipla), Augmentin(GSK), </a:t>
            </a:r>
            <a:r>
              <a:rPr lang="en-US" dirty="0" err="1"/>
              <a:t>Gudcef</a:t>
            </a:r>
            <a:r>
              <a:rPr lang="en-US" dirty="0"/>
              <a:t>(Mankind), </a:t>
            </a:r>
            <a:r>
              <a:rPr lang="en-US" dirty="0" err="1"/>
              <a:t>Zemcifer</a:t>
            </a:r>
            <a:r>
              <a:rPr lang="en-US" dirty="0"/>
              <a:t>-XT(</a:t>
            </a:r>
            <a:r>
              <a:rPr lang="en-US" dirty="0" err="1"/>
              <a:t>Zuentus</a:t>
            </a:r>
            <a:r>
              <a:rPr lang="en-US" dirty="0"/>
              <a:t>), </a:t>
            </a:r>
            <a:r>
              <a:rPr lang="en-US" dirty="0" err="1"/>
              <a:t>Calcing</a:t>
            </a:r>
            <a:r>
              <a:rPr lang="en-US" dirty="0"/>
              <a:t>-HD(</a:t>
            </a:r>
            <a:r>
              <a:rPr lang="en-US" dirty="0" err="1"/>
              <a:t>Akumentis</a:t>
            </a:r>
            <a:r>
              <a:rPr lang="en-US" dirty="0"/>
              <a:t>) and many more. </a:t>
            </a:r>
          </a:p>
          <a:p>
            <a:r>
              <a:rPr lang="en-US" dirty="0"/>
              <a:t>It operates across multiple locations throughout the city, providing a comprehensive supply of all its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3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4A813-6189-791C-3CC1-388D6A027602}"/>
              </a:ext>
            </a:extLst>
          </p:cNvPr>
          <p:cNvSpPr txBox="1"/>
          <p:nvPr/>
        </p:nvSpPr>
        <p:spPr>
          <a:xfrm>
            <a:off x="571500" y="635000"/>
            <a:ext cx="3975100" cy="5078313"/>
          </a:xfrm>
          <a:prstGeom prst="rect">
            <a:avLst/>
          </a:prstGeom>
          <a:solidFill>
            <a:srgbClr val="8E0000"/>
          </a:solidFill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endParaRPr lang="en-IN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4800" dirty="0">
                <a:solidFill>
                  <a:schemeClr val="accent6"/>
                </a:solidFill>
                <a:latin typeface="Arial Black" panose="020B0A04020102020204" pitchFamily="34" charset="0"/>
              </a:rPr>
              <a:t>Descriptive</a:t>
            </a:r>
          </a:p>
          <a:p>
            <a:pPr algn="ctr"/>
            <a:endParaRPr lang="en-IN" sz="48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4800" dirty="0">
                <a:solidFill>
                  <a:schemeClr val="accent6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endParaRPr lang="en-IN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endParaRPr lang="en-IN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endParaRPr lang="en-IN" sz="36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78A1F-7F70-AF50-EAEB-766560818805}"/>
              </a:ext>
            </a:extLst>
          </p:cNvPr>
          <p:cNvSpPr txBox="1"/>
          <p:nvPr/>
        </p:nvSpPr>
        <p:spPr>
          <a:xfrm>
            <a:off x="5007429" y="805543"/>
            <a:ext cx="66130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0000"/>
                </a:solidFill>
              </a:rPr>
              <a:t>Average Products Sold: </a:t>
            </a:r>
            <a:r>
              <a:rPr lang="en-US" dirty="0"/>
              <a:t>The average number of products sold from October 2023 to March 2024 is 245 in total.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0000"/>
                </a:solidFill>
              </a:rPr>
              <a:t>Unique Products: </a:t>
            </a:r>
            <a:r>
              <a:rPr lang="en-US" dirty="0"/>
              <a:t>The store provides an overall total of 3024 unique products which indicate their high range of products in the inventory.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0000"/>
                </a:solidFill>
              </a:rPr>
              <a:t>Number of Firms:</a:t>
            </a:r>
            <a:r>
              <a:rPr lang="en-US" dirty="0"/>
              <a:t> There are a total of 144 unique firms/shops from where the orders are placed and the products are sent to them as soon as possible.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0000"/>
                </a:solidFill>
              </a:rPr>
              <a:t>Average Invoice Value: </a:t>
            </a:r>
            <a:r>
              <a:rPr lang="en-US" dirty="0"/>
              <a:t>The average invoice value of all the months from October 2023 to March 2024 is Rs.6374.70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0000"/>
                </a:solidFill>
              </a:rPr>
              <a:t>Most Demanded Product: </a:t>
            </a:r>
            <a:r>
              <a:rPr lang="en-US" dirty="0"/>
              <a:t>In this wide variety of products, the product which is sold the highest number of times is BUDECART RESP.5 which is sold 77935 units in all over these six months.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8E0000"/>
                </a:solidFill>
              </a:rPr>
              <a:t>Maximum Invoices: </a:t>
            </a:r>
            <a:r>
              <a:rPr lang="en-US" dirty="0"/>
              <a:t>The maximum number of products are sent to SHIVAM MEDICAL STORE from BOMBAY MEDICAL STORE in these six months and the number of invoices made for the same is 423.</a:t>
            </a:r>
            <a:endParaRPr lang="en-IN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1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62451-AA34-8265-8352-99207B18B545}"/>
              </a:ext>
            </a:extLst>
          </p:cNvPr>
          <p:cNvSpPr txBox="1"/>
          <p:nvPr/>
        </p:nvSpPr>
        <p:spPr>
          <a:xfrm>
            <a:off x="8403771" y="783771"/>
            <a:ext cx="3113315" cy="5632311"/>
          </a:xfrm>
          <a:prstGeom prst="rect">
            <a:avLst/>
          </a:prstGeom>
          <a:solidFill>
            <a:srgbClr val="8E0000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/>
                </a:solidFill>
                <a:latin typeface="Arial Black" panose="020B0A04020102020204" pitchFamily="34" charset="0"/>
              </a:rPr>
              <a:t>  </a:t>
            </a:r>
          </a:p>
          <a:p>
            <a:r>
              <a:rPr lang="en-IN" sz="3600" dirty="0">
                <a:solidFill>
                  <a:schemeClr val="accent6"/>
                </a:solidFill>
                <a:latin typeface="Arial Black" panose="020B0A04020102020204" pitchFamily="34" charset="0"/>
              </a:rPr>
              <a:t>  </a:t>
            </a:r>
            <a:r>
              <a:rPr lang="en-IN" sz="3600" u="sng" dirty="0">
                <a:solidFill>
                  <a:schemeClr val="accent6"/>
                </a:solidFill>
                <a:latin typeface="Arial Black" panose="020B0A04020102020204" pitchFamily="34" charset="0"/>
              </a:rPr>
              <a:t>The PDM</a:t>
            </a:r>
            <a:r>
              <a:rPr lang="en-IN" sz="3600" dirty="0">
                <a:solidFill>
                  <a:schemeClr val="accent6"/>
                </a:solidFill>
                <a:latin typeface="Arial Black" panose="020B0A04020102020204" pitchFamily="34" charset="0"/>
              </a:rPr>
              <a:t>:</a:t>
            </a:r>
          </a:p>
          <a:p>
            <a:r>
              <a:rPr lang="en-IN" sz="3600" dirty="0">
                <a:solidFill>
                  <a:schemeClr val="accent6"/>
                </a:solidFill>
                <a:latin typeface="Arial Black" panose="020B0A04020102020204" pitchFamily="34" charset="0"/>
              </a:rPr>
              <a:t>       </a:t>
            </a:r>
          </a:p>
          <a:p>
            <a:pPr algn="ctr"/>
            <a:r>
              <a:rPr lang="en-IN" sz="2800" dirty="0">
                <a:solidFill>
                  <a:schemeClr val="accent6"/>
                </a:solidFill>
                <a:latin typeface="Arial Black" panose="020B0A04020102020204" pitchFamily="34" charset="0"/>
              </a:rPr>
              <a:t>Problems</a:t>
            </a:r>
          </a:p>
          <a:p>
            <a:pPr algn="ctr"/>
            <a:endParaRPr lang="en-IN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800" dirty="0">
                <a:solidFill>
                  <a:schemeClr val="accent6"/>
                </a:solidFill>
                <a:latin typeface="Arial Black" panose="020B0A04020102020204" pitchFamily="34" charset="0"/>
              </a:rPr>
              <a:t>Data Overview</a:t>
            </a:r>
          </a:p>
          <a:p>
            <a:pPr algn="ctr"/>
            <a:endParaRPr lang="en-IN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IN" sz="2800" dirty="0">
                <a:solidFill>
                  <a:schemeClr val="accent6"/>
                </a:solidFill>
                <a:latin typeface="Arial Black" panose="020B0A04020102020204" pitchFamily="34" charset="0"/>
              </a:rPr>
              <a:t>Methodology</a:t>
            </a:r>
          </a:p>
          <a:p>
            <a:pPr algn="ctr"/>
            <a:endParaRPr lang="en-IN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endParaRPr lang="en-IN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endParaRPr lang="en-IN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algn="ctr"/>
            <a:endParaRPr lang="en-IN" sz="2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84DF2-11FB-1B7E-9880-D8E967AC9388}"/>
              </a:ext>
            </a:extLst>
          </p:cNvPr>
          <p:cNvSpPr txBox="1"/>
          <p:nvPr/>
        </p:nvSpPr>
        <p:spPr>
          <a:xfrm>
            <a:off x="925286" y="957943"/>
            <a:ext cx="728254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u="sng" dirty="0">
                <a:solidFill>
                  <a:srgbClr val="8E0000"/>
                </a:solidFill>
                <a:latin typeface="Arial Black" panose="020B0A04020102020204" pitchFamily="34" charset="0"/>
              </a:rPr>
              <a:t>P: INVENTORY MANAGEMENT </a:t>
            </a:r>
          </a:p>
          <a:p>
            <a:r>
              <a:rPr lang="en-IN" sz="2800" dirty="0">
                <a:solidFill>
                  <a:srgbClr val="8E0000"/>
                </a:solidFill>
              </a:rPr>
              <a:t>   </a:t>
            </a:r>
            <a:r>
              <a:rPr lang="en-IN" sz="2800" dirty="0"/>
              <a:t>Enhancing sales performance through Sales       Data Analysis, Improving Inventory Management, Increasing Customer Base.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u="sng" dirty="0">
                <a:solidFill>
                  <a:srgbClr val="8E0000"/>
                </a:solidFill>
                <a:latin typeface="Arial Black" panose="020B0A04020102020204" pitchFamily="34" charset="0"/>
              </a:rPr>
              <a:t>D : Data Collected [Oct 2023 – Mar 2024]</a:t>
            </a:r>
          </a:p>
          <a:p>
            <a:r>
              <a:rPr lang="en-IN" sz="2800" dirty="0">
                <a:solidFill>
                  <a:srgbClr val="8E0000"/>
                </a:solidFill>
              </a:rPr>
              <a:t>   </a:t>
            </a:r>
            <a:r>
              <a:rPr lang="en-IN" sz="2800" dirty="0"/>
              <a:t>Sales Data of the total products sold in six months, Invoice data for the 144 stores to which the products are sold.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i="1" u="sng" dirty="0">
                <a:solidFill>
                  <a:srgbClr val="8E0000"/>
                </a:solidFill>
                <a:latin typeface="Arial Black" panose="020B0A04020102020204" pitchFamily="34" charset="0"/>
              </a:rPr>
              <a:t> M : Analysis and Methods</a:t>
            </a:r>
          </a:p>
          <a:p>
            <a:r>
              <a:rPr lang="en-IN" sz="2800" dirty="0">
                <a:solidFill>
                  <a:srgbClr val="8E0000"/>
                </a:solidFill>
              </a:rPr>
              <a:t>   </a:t>
            </a:r>
            <a:r>
              <a:rPr lang="en-IN" sz="2800" dirty="0"/>
              <a:t>Pareto Analysis, ABC Analysis, RFM Analysis and SWOT Analysis.</a:t>
            </a:r>
            <a:endParaRPr lang="en-IN" sz="2800" dirty="0">
              <a:solidFill>
                <a:srgbClr val="8E0000"/>
              </a:solidFill>
            </a:endParaRPr>
          </a:p>
          <a:p>
            <a:r>
              <a:rPr lang="en-IN" dirty="0">
                <a:solidFill>
                  <a:srgbClr val="8E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6823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DE73-862A-3E53-2E5D-D2D13B4B96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E000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Arial Black" panose="020B0A04020102020204" pitchFamily="34" charset="0"/>
              </a:rPr>
              <a:t>Pareto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09840-BCE7-C1FC-EA3B-C4A9CC2A88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2006146"/>
          </a:xfr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2F6E47-6BBA-AE2E-792D-72C6D5286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6708"/>
            <a:ext cx="5181600" cy="2368778"/>
          </a:xfr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25C039-9705-65DB-9C24-5843507AE81D}"/>
              </a:ext>
            </a:extLst>
          </p:cNvPr>
          <p:cNvSpPr txBox="1"/>
          <p:nvPr/>
        </p:nvSpPr>
        <p:spPr>
          <a:xfrm>
            <a:off x="6281057" y="1992086"/>
            <a:ext cx="49856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Top Products Drive Revenue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The Pareto Analysis revealed that 20% of products, including DUOLIN 3 RESPULES and OPTINEURON INJ., generated 35% of total profits from October 2023 to March 2024.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Strategic Focus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Targeting these high-impact products can enhance revenue through optimized inventory management and targeted marketing.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Future Growth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Insights from this analysis guide resource allocation, focusing on top performers to drive future profitability.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848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8F76-D383-2969-4FE1-056C18BA06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E000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Arial Black" panose="020B0A04020102020204" pitchFamily="34" charset="0"/>
              </a:rPr>
              <a:t>SWOT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AD7828-62E4-2626-0319-7E7D365F64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708"/>
            <a:ext cx="5181600" cy="3503172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D89B-05C7-EFD6-5E01-EA52AD87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9429"/>
            <a:ext cx="5181600" cy="4217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Key Strengths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Top 13 stores, including DILIP and PIHU MEDICAL STORES, drive the most invoice value, offering a competitive advantage.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Opportunities</a:t>
            </a:r>
            <a:r>
              <a:rPr lang="en-US" sz="2000" dirty="0">
                <a:solidFill>
                  <a:srgbClr val="8E0000"/>
                </a:solidFill>
              </a:rPr>
              <a:t>:</a:t>
            </a:r>
            <a:r>
              <a:rPr lang="en-US" sz="2000" dirty="0"/>
              <a:t> Expanding into emerging markets and introducing new product lines can enhance profitability and market presence.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Strategic Actions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Focus on optimizing marketing, improving supply chain efficiency, and expanding offerings to leverage strengths and capitalize on growth opportunities.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385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5E88-85F3-ECF7-3897-C62531668A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E000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Arial Black" panose="020B0A04020102020204" pitchFamily="34" charset="0"/>
              </a:rPr>
              <a:t>ABC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19D2C9-866D-8A25-D9C6-DC14786AE6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2321832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518535-EF38-FB41-6404-9C4B5B08E1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4220482"/>
            <a:ext cx="5181600" cy="2588131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B19BE-EA15-D9A5-F80E-6B2FD9D9A620}"/>
              </a:ext>
            </a:extLst>
          </p:cNvPr>
          <p:cNvSpPr txBox="1"/>
          <p:nvPr/>
        </p:nvSpPr>
        <p:spPr>
          <a:xfrm>
            <a:off x="6270171" y="1825625"/>
            <a:ext cx="518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Product Segmentation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Products were classified into A, B, and C categories based on their contribution to total sales. A-category products are top performers, B-category have a moderate impact, and C-category have minimal revenue contribution.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Strategic Resource Allocation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Focus on A-category products to drive revenue, optimize inventory management, and reduce stockouts.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Tailored Marketing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Use aggressive promotion for A-category products, with targeted campaigns for B and C-category products to boost sales and profitability.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2442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A121-2714-29A4-36A7-4357F02FA3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E000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Arial Black" panose="020B0A04020102020204" pitchFamily="34" charset="0"/>
              </a:rPr>
              <a:t>RFM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BF47E0-B2AD-D925-1371-2A9468E44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5181600" cy="2134279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A7B974-997D-5375-554B-FEE7DCF26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094841"/>
            <a:ext cx="5181600" cy="2632530"/>
          </a:xfr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AB0CB-D696-B548-BA0B-00460E551C04}"/>
              </a:ext>
            </a:extLst>
          </p:cNvPr>
          <p:cNvSpPr txBox="1"/>
          <p:nvPr/>
        </p:nvSpPr>
        <p:spPr>
          <a:xfrm>
            <a:off x="6183086" y="1825625"/>
            <a:ext cx="5170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Customer Segmentation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RFM Analysis categorized stores based on their purchasing behavior—Recency, Frequency, and Monetary Value—with top clients like SHIVAM, PIHU, and DILIP MEDICAL STORES showing high engagement and value.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E0000"/>
                </a:solidFill>
              </a:rPr>
              <a:t>Tailored Strategies</a:t>
            </a:r>
            <a:r>
              <a:rPr lang="en-US" sz="2000" dirty="0">
                <a:solidFill>
                  <a:srgbClr val="8E0000"/>
                </a:solidFill>
              </a:rPr>
              <a:t>: </a:t>
            </a:r>
            <a:r>
              <a:rPr lang="en-US" sz="2000" dirty="0"/>
              <a:t>High-value stores were identified for exclusive deals and loyalty initiatives, while lower-value segments were targeted with promotions to increase engagement and spending.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E0000"/>
                </a:solidFill>
              </a:rPr>
              <a:t>Strategic Insights: </a:t>
            </a:r>
            <a:r>
              <a:rPr lang="en-US" sz="2000" dirty="0"/>
              <a:t>The analysis provided key insights into store behavior, enabling improved marketing strategies and strengthened relationships to boost growth and profitability.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238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368</TotalTime>
  <Words>908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Enhancing Sales Performance and Maximizing Market Share by Strategic Sales Analysis</vt:lpstr>
      <vt:lpstr>Introduction</vt:lpstr>
      <vt:lpstr>About the Store</vt:lpstr>
      <vt:lpstr>PowerPoint Presentation</vt:lpstr>
      <vt:lpstr>PowerPoint Presentation</vt:lpstr>
      <vt:lpstr>Pareto Analysis</vt:lpstr>
      <vt:lpstr>SWOT Analysis</vt:lpstr>
      <vt:lpstr>ABC Analysis</vt:lpstr>
      <vt:lpstr>RFM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Areeba Farooqui</dc:creator>
  <cp:lastModifiedBy>Areeba Farooqui</cp:lastModifiedBy>
  <cp:revision>1</cp:revision>
  <dcterms:created xsi:type="dcterms:W3CDTF">2024-08-26T13:47:50Z</dcterms:created>
  <dcterms:modified xsi:type="dcterms:W3CDTF">2024-08-27T14:02:23Z</dcterms:modified>
</cp:coreProperties>
</file>