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456613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46" y="954528"/>
            <a:ext cx="7188121" cy="2030565"/>
          </a:xfrm>
        </p:spPr>
        <p:txBody>
          <a:bodyPr anchor="b"/>
          <a:lstStyle>
            <a:lvl1pPr algn="ctr">
              <a:defRPr sz="51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077" y="3063400"/>
            <a:ext cx="6342460" cy="1408164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849" indent="0" algn="ctr">
              <a:buNone/>
              <a:defRPr sz="1701"/>
            </a:lvl2pPr>
            <a:lvl3pPr marL="777697" indent="0" algn="ctr">
              <a:buNone/>
              <a:defRPr sz="1531"/>
            </a:lvl3pPr>
            <a:lvl4pPr marL="1166546" indent="0" algn="ctr">
              <a:buNone/>
              <a:defRPr sz="1361"/>
            </a:lvl4pPr>
            <a:lvl5pPr marL="1555394" indent="0" algn="ctr">
              <a:buNone/>
              <a:defRPr sz="1361"/>
            </a:lvl5pPr>
            <a:lvl6pPr marL="1944243" indent="0" algn="ctr">
              <a:buNone/>
              <a:defRPr sz="1361"/>
            </a:lvl6pPr>
            <a:lvl7pPr marL="2333092" indent="0" algn="ctr">
              <a:buNone/>
              <a:defRPr sz="1361"/>
            </a:lvl7pPr>
            <a:lvl8pPr marL="2721940" indent="0" algn="ctr">
              <a:buNone/>
              <a:defRPr sz="1361"/>
            </a:lvl8pPr>
            <a:lvl9pPr marL="3110789" indent="0" algn="ctr">
              <a:buNone/>
              <a:defRPr sz="13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1764" y="310525"/>
            <a:ext cx="1823457" cy="49427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393" y="310525"/>
            <a:ext cx="5364664" cy="49427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88" y="1454070"/>
            <a:ext cx="7293829" cy="2426147"/>
          </a:xfrm>
        </p:spPr>
        <p:txBody>
          <a:bodyPr anchor="b"/>
          <a:lstStyle>
            <a:lvl1pPr>
              <a:defRPr sz="51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8" y="3903170"/>
            <a:ext cx="7293829" cy="1275853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84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697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54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 marL="1555394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  <a:lvl6pPr marL="1944243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6pPr>
            <a:lvl7pPr marL="2333092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7pPr>
            <a:lvl8pPr marL="272194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8pPr>
            <a:lvl9pPr marL="311078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392" y="1552626"/>
            <a:ext cx="3594061" cy="3700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160" y="1552626"/>
            <a:ext cx="3594061" cy="3700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3" y="310527"/>
            <a:ext cx="7293829" cy="11273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95" y="1429767"/>
            <a:ext cx="3577543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495" y="2130473"/>
            <a:ext cx="3577543" cy="3133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161" y="1429767"/>
            <a:ext cx="3595162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161" y="2130473"/>
            <a:ext cx="3595162" cy="3133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62" y="839769"/>
            <a:ext cx="4281160" cy="4144838"/>
          </a:xfrm>
        </p:spPr>
        <p:txBody>
          <a:bodyPr/>
          <a:lstStyle>
            <a:lvl1pPr>
              <a:defRPr sz="2722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162" y="839769"/>
            <a:ext cx="4281160" cy="4144838"/>
          </a:xfrm>
        </p:spPr>
        <p:txBody>
          <a:bodyPr anchor="t"/>
          <a:lstStyle>
            <a:lvl1pPr marL="0" indent="0">
              <a:buNone/>
              <a:defRPr sz="2722"/>
            </a:lvl1pPr>
            <a:lvl2pPr marL="388849" indent="0">
              <a:buNone/>
              <a:defRPr sz="2381"/>
            </a:lvl2pPr>
            <a:lvl3pPr marL="777697" indent="0">
              <a:buNone/>
              <a:defRPr sz="2041"/>
            </a:lvl3pPr>
            <a:lvl4pPr marL="1166546" indent="0">
              <a:buNone/>
              <a:defRPr sz="1701"/>
            </a:lvl4pPr>
            <a:lvl5pPr marL="1555394" indent="0">
              <a:buNone/>
              <a:defRPr sz="1701"/>
            </a:lvl5pPr>
            <a:lvl6pPr marL="1944243" indent="0">
              <a:buNone/>
              <a:defRPr sz="1701"/>
            </a:lvl6pPr>
            <a:lvl7pPr marL="2333092" indent="0">
              <a:buNone/>
              <a:defRPr sz="1701"/>
            </a:lvl7pPr>
            <a:lvl8pPr marL="2721940" indent="0">
              <a:buNone/>
              <a:defRPr sz="1701"/>
            </a:lvl8pPr>
            <a:lvl9pPr marL="3110789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392" y="310527"/>
            <a:ext cx="7293829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392" y="1552626"/>
            <a:ext cx="7293829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392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DF3-DDE4-4A22-B8E4-10B2EE9930CA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253" y="5405842"/>
            <a:ext cx="2854107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2483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697" rtl="0" eaLnBrk="1" latinLnBrk="0" hangingPunct="1">
        <a:lnSpc>
          <a:spcPct val="90000"/>
        </a:lnSpc>
        <a:spcBef>
          <a:spcPct val="0"/>
        </a:spcBef>
        <a:buNone/>
        <a:defRPr sz="37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424" indent="-194424" algn="l" defTabSz="777697" rtl="0" eaLnBrk="1" latinLnBrk="0" hangingPunct="1">
        <a:lnSpc>
          <a:spcPct val="90000"/>
        </a:lnSpc>
        <a:spcBef>
          <a:spcPts val="851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27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2122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970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819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667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7516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6365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521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697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546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4243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3092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94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78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4822" y="88447"/>
            <a:ext cx="1940401" cy="3713487"/>
            <a:chOff x="7675952" y="4285024"/>
            <a:chExt cx="1940401" cy="3713487"/>
          </a:xfrm>
        </p:grpSpPr>
        <p:sp>
          <p:nvSpPr>
            <p:cNvPr id="20" name="Rectangle 19"/>
            <p:cNvSpPr/>
            <p:nvPr/>
          </p:nvSpPr>
          <p:spPr>
            <a:xfrm>
              <a:off x="7675953" y="428502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netcdf_reader.py</a:t>
              </a: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7675953" y="4854483"/>
              <a:ext cx="1940400" cy="15696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get_lat_data_all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get_lon_data_all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get_nearest_lat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get_nearest_lon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get_runoff_data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get_months_data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get_start_date_str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__add__()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675952" y="6428851"/>
              <a:ext cx="1940400" cy="15696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netcdf_data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lat_data_all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lon_data_all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nearest_lat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nearest_lon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monthly_runoff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start_date_str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months_data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 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675953" y="45730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solidFill>
                    <a:srgbClr val="FFC66D"/>
                  </a:solidFill>
                  <a:latin typeface="Consolas" panose="020B0609020204030204" pitchFamily="49" charset="0"/>
                </a:rPr>
                <a:t>Data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Elbow Connector 32"/>
          <p:cNvCxnSpPr>
            <a:stCxn id="20" idx="3"/>
            <a:endCxn id="45" idx="0"/>
          </p:cNvCxnSpPr>
          <p:nvPr/>
        </p:nvCxnSpPr>
        <p:spPr>
          <a:xfrm>
            <a:off x="2035223" y="232447"/>
            <a:ext cx="1429796" cy="3263194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/>
            <a:stCxn id="9" idx="1"/>
            <a:endCxn id="45" idx="0"/>
          </p:cNvCxnSpPr>
          <p:nvPr/>
        </p:nvCxnSpPr>
        <p:spPr>
          <a:xfrm rot="10800000" flipV="1">
            <a:off x="3465019" y="238039"/>
            <a:ext cx="2994198" cy="3257601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  <a:stCxn id="4" idx="0"/>
            <a:endCxn id="45" idx="2"/>
          </p:cNvCxnSpPr>
          <p:nvPr/>
        </p:nvCxnSpPr>
        <p:spPr>
          <a:xfrm rot="16200000" flipV="1">
            <a:off x="4832226" y="2416435"/>
            <a:ext cx="991115" cy="3725528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3"/>
            <a:endCxn id="11" idx="3"/>
          </p:cNvCxnSpPr>
          <p:nvPr/>
        </p:nvCxnSpPr>
        <p:spPr>
          <a:xfrm>
            <a:off x="8160747" y="5201356"/>
            <a:ext cx="12700" cy="285138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491643" y="1808869"/>
            <a:ext cx="3273874" cy="3900994"/>
            <a:chOff x="696114" y="2445405"/>
            <a:chExt cx="3273874" cy="3900994"/>
          </a:xfrm>
        </p:grpSpPr>
        <p:sp>
          <p:nvSpPr>
            <p:cNvPr id="16" name="Rectangle 15"/>
            <p:cNvSpPr/>
            <p:nvPr/>
          </p:nvSpPr>
          <p:spPr>
            <a:xfrm>
              <a:off x="2029588" y="2445405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fun_sqr_dist.py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029587" y="275250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sqr_dist_lat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2029588" y="305433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sqr_dist_lon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10EEDD4-809F-475A-AAA0-51535B5F63D5}"/>
                </a:ext>
              </a:extLst>
            </p:cNvPr>
            <p:cNvSpPr/>
            <p:nvPr/>
          </p:nvSpPr>
          <p:spPr>
            <a:xfrm>
              <a:off x="702464" y="5418841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fun_analysis.py</a:t>
              </a:r>
            </a:p>
          </p:txBody>
        </p:sp>
        <p:sp>
          <p:nvSpPr>
            <p:cNvPr id="88" name="Rectangle 11">
              <a:extLst>
                <a:ext uri="{FF2B5EF4-FFF2-40B4-BE49-F238E27FC236}">
                  <a16:creationId xmlns:a16="http://schemas.microsoft.com/office/drawing/2014/main" id="{3897BEDB-818F-40FC-A856-E5C20C591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14" y="574827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annual_average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90" name="Rectangle 12">
              <a:extLst>
                <a:ext uri="{FF2B5EF4-FFF2-40B4-BE49-F238E27FC236}">
                  <a16:creationId xmlns:a16="http://schemas.microsoft.com/office/drawing/2014/main" id="{7EAB2D87-3D00-4ED7-B066-65310049A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15" y="606919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annual_maximum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2494819" y="3495641"/>
            <a:ext cx="1940400" cy="288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main.py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220347" y="4774756"/>
            <a:ext cx="1940400" cy="850338"/>
            <a:chOff x="149629" y="4322619"/>
            <a:chExt cx="1940400" cy="850338"/>
          </a:xfrm>
        </p:grpSpPr>
        <p:sp>
          <p:nvSpPr>
            <p:cNvPr id="4" name="Rectangle 3"/>
            <p:cNvSpPr/>
            <p:nvPr/>
          </p:nvSpPr>
          <p:spPr>
            <a:xfrm>
              <a:off x="149629" y="4322619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fun_logger.py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9629" y="46106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start_logging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49629" y="489575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log_actions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61" name="Elbow Connector 60"/>
          <p:cNvCxnSpPr>
            <a:cxnSpLocks/>
            <a:stCxn id="27" idx="3"/>
            <a:endCxn id="16" idx="0"/>
          </p:cNvCxnSpPr>
          <p:nvPr/>
        </p:nvCxnSpPr>
        <p:spPr>
          <a:xfrm>
            <a:off x="2035223" y="515047"/>
            <a:ext cx="2760094" cy="1293822"/>
          </a:xfrm>
          <a:prstGeom prst="bentConnector2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14" idx="1"/>
            <a:endCxn id="18" idx="3"/>
          </p:cNvCxnSpPr>
          <p:nvPr/>
        </p:nvCxnSpPr>
        <p:spPr>
          <a:xfrm rot="10800000" flipV="1">
            <a:off x="5765516" y="995424"/>
            <a:ext cx="701048" cy="125914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94823" y="4005969"/>
            <a:ext cx="1949926" cy="561107"/>
            <a:chOff x="7675953" y="4285024"/>
            <a:chExt cx="1949926" cy="561107"/>
          </a:xfrm>
        </p:grpSpPr>
        <p:sp>
          <p:nvSpPr>
            <p:cNvPr id="65" name="Rectangle 64"/>
            <p:cNvSpPr/>
            <p:nvPr/>
          </p:nvSpPr>
          <p:spPr>
            <a:xfrm>
              <a:off x="7675953" y="428502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fun_file_save.py</a:t>
              </a: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7685479" y="4568931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file_save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59217" y="94040"/>
            <a:ext cx="1947747" cy="2065523"/>
            <a:chOff x="6323175" y="91822"/>
            <a:chExt cx="1947747" cy="2065523"/>
          </a:xfrm>
        </p:grpSpPr>
        <p:sp>
          <p:nvSpPr>
            <p:cNvPr id="9" name="Rectangle 8"/>
            <p:cNvSpPr/>
            <p:nvPr/>
          </p:nvSpPr>
          <p:spPr>
            <a:xfrm>
              <a:off x="6323175" y="91822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points_reader.py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6323175" y="38138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PointsSet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330522" y="670041"/>
              <a:ext cx="1940400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get_lat_search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get_lon_search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__add__()</a:t>
              </a:r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330522" y="1326348"/>
              <a:ext cx="1940400" cy="8309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file_name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points_data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lat_search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lon_search</a:t>
              </a: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 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85" name="Elbow Connector 84"/>
          <p:cNvCxnSpPr>
            <a:stCxn id="16" idx="1"/>
            <a:endCxn id="45" idx="0"/>
          </p:cNvCxnSpPr>
          <p:nvPr/>
        </p:nvCxnSpPr>
        <p:spPr>
          <a:xfrm rot="10800000" flipV="1">
            <a:off x="3465019" y="1952869"/>
            <a:ext cx="360098" cy="1542772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cxnSpLocks/>
            <a:stCxn id="65" idx="3"/>
            <a:endCxn id="45" idx="0"/>
          </p:cNvCxnSpPr>
          <p:nvPr/>
        </p:nvCxnSpPr>
        <p:spPr>
          <a:xfrm flipV="1">
            <a:off x="2035223" y="3495641"/>
            <a:ext cx="1429796" cy="654328"/>
          </a:xfrm>
          <a:prstGeom prst="bentConnector4">
            <a:avLst>
              <a:gd name="adj1" fmla="val 16072"/>
              <a:gd name="adj2" fmla="val 134937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cxnSpLocks/>
            <a:stCxn id="77" idx="3"/>
            <a:endCxn id="45" idx="2"/>
          </p:cNvCxnSpPr>
          <p:nvPr/>
        </p:nvCxnSpPr>
        <p:spPr>
          <a:xfrm flipV="1">
            <a:off x="2044749" y="3783641"/>
            <a:ext cx="1420270" cy="644835"/>
          </a:xfrm>
          <a:prstGeom prst="bentConnector2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cxnSpLocks/>
            <a:stCxn id="27" idx="3"/>
            <a:endCxn id="45" idx="0"/>
          </p:cNvCxnSpPr>
          <p:nvPr/>
        </p:nvCxnSpPr>
        <p:spPr>
          <a:xfrm>
            <a:off x="2035223" y="515047"/>
            <a:ext cx="1429796" cy="2980594"/>
          </a:xfrm>
          <a:prstGeom prst="bentConnector2">
            <a:avLst/>
          </a:prstGeom>
          <a:ln w="9525">
            <a:solidFill>
              <a:srgbClr val="7030A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8">
            <a:extLst>
              <a:ext uri="{FF2B5EF4-FFF2-40B4-BE49-F238E27FC236}">
                <a16:creationId xmlns:a16="http://schemas.microsoft.com/office/drawing/2014/main" id="{B7AB4C5B-0F08-4BAE-8024-14ABDF7C6099}"/>
              </a:ext>
            </a:extLst>
          </p:cNvPr>
          <p:cNvCxnSpPr>
            <a:cxnSpLocks/>
            <a:stCxn id="87" idx="0"/>
            <a:endCxn id="45" idx="2"/>
          </p:cNvCxnSpPr>
          <p:nvPr/>
        </p:nvCxnSpPr>
        <p:spPr>
          <a:xfrm rot="16200000" flipV="1">
            <a:off x="2967274" y="4281386"/>
            <a:ext cx="998664" cy="3174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1">
            <a:extLst>
              <a:ext uri="{FF2B5EF4-FFF2-40B4-BE49-F238E27FC236}">
                <a16:creationId xmlns:a16="http://schemas.microsoft.com/office/drawing/2014/main" id="{63083666-03EB-4D9D-BB87-66CBE93EFCDD}"/>
              </a:ext>
            </a:extLst>
          </p:cNvPr>
          <p:cNvCxnSpPr>
            <a:cxnSpLocks/>
            <a:stCxn id="88" idx="1"/>
            <a:endCxn id="45" idx="2"/>
          </p:cNvCxnSpPr>
          <p:nvPr/>
        </p:nvCxnSpPr>
        <p:spPr>
          <a:xfrm rot="10800000" flipH="1">
            <a:off x="2491643" y="3783642"/>
            <a:ext cx="973376" cy="1466693"/>
          </a:xfrm>
          <a:prstGeom prst="bentConnector4">
            <a:avLst>
              <a:gd name="adj1" fmla="val -23485"/>
              <a:gd name="adj2" fmla="val 54725"/>
            </a:avLst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1">
            <a:extLst>
              <a:ext uri="{FF2B5EF4-FFF2-40B4-BE49-F238E27FC236}">
                <a16:creationId xmlns:a16="http://schemas.microsoft.com/office/drawing/2014/main" id="{845CA609-A233-4C47-B900-9DAA58432B6E}"/>
              </a:ext>
            </a:extLst>
          </p:cNvPr>
          <p:cNvCxnSpPr>
            <a:cxnSpLocks/>
            <a:stCxn id="90" idx="3"/>
            <a:endCxn id="45" idx="2"/>
          </p:cNvCxnSpPr>
          <p:nvPr/>
        </p:nvCxnSpPr>
        <p:spPr>
          <a:xfrm flipH="1" flipV="1">
            <a:off x="3465019" y="3783641"/>
            <a:ext cx="967025" cy="1787622"/>
          </a:xfrm>
          <a:prstGeom prst="bentConnector4">
            <a:avLst>
              <a:gd name="adj1" fmla="val -23640"/>
              <a:gd name="adj2" fmla="val 53877"/>
            </a:avLst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71">
            <a:extLst>
              <a:ext uri="{FF2B5EF4-FFF2-40B4-BE49-F238E27FC236}">
                <a16:creationId xmlns:a16="http://schemas.microsoft.com/office/drawing/2014/main" id="{08E15CC1-E6AF-4966-8DDA-7A96F316C3C1}"/>
              </a:ext>
            </a:extLst>
          </p:cNvPr>
          <p:cNvCxnSpPr>
            <a:cxnSpLocks/>
            <a:stCxn id="14" idx="1"/>
            <a:endCxn id="40" idx="3"/>
          </p:cNvCxnSpPr>
          <p:nvPr/>
        </p:nvCxnSpPr>
        <p:spPr>
          <a:xfrm rot="10800000" flipV="1">
            <a:off x="5765518" y="995424"/>
            <a:ext cx="701047" cy="156097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71">
            <a:extLst>
              <a:ext uri="{FF2B5EF4-FFF2-40B4-BE49-F238E27FC236}">
                <a16:creationId xmlns:a16="http://schemas.microsoft.com/office/drawing/2014/main" id="{769E5765-364A-4F62-B968-A3E76E1158A3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2035223" y="1442736"/>
            <a:ext cx="1789893" cy="81183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71">
            <a:extLst>
              <a:ext uri="{FF2B5EF4-FFF2-40B4-BE49-F238E27FC236}">
                <a16:creationId xmlns:a16="http://schemas.microsoft.com/office/drawing/2014/main" id="{484E12A6-A116-4FE2-91A3-3E15B8DD8E0B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2035223" y="1442736"/>
            <a:ext cx="1789894" cy="111366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60">
            <a:extLst>
              <a:ext uri="{FF2B5EF4-FFF2-40B4-BE49-F238E27FC236}">
                <a16:creationId xmlns:a16="http://schemas.microsoft.com/office/drawing/2014/main" id="{4A66D906-F19F-45CC-BF93-B1C07FB94AD2}"/>
              </a:ext>
            </a:extLst>
          </p:cNvPr>
          <p:cNvCxnSpPr>
            <a:cxnSpLocks/>
            <a:stCxn id="13" idx="1"/>
            <a:endCxn id="16" idx="0"/>
          </p:cNvCxnSpPr>
          <p:nvPr/>
        </p:nvCxnSpPr>
        <p:spPr>
          <a:xfrm rot="10800000" flipV="1">
            <a:off x="4795317" y="522205"/>
            <a:ext cx="1663900" cy="1286664"/>
          </a:xfrm>
          <a:prstGeom prst="bentConnector2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71">
            <a:extLst>
              <a:ext uri="{FF2B5EF4-FFF2-40B4-BE49-F238E27FC236}">
                <a16:creationId xmlns:a16="http://schemas.microsoft.com/office/drawing/2014/main" id="{93AFD4CD-09EE-45AE-BE79-CDD8D12323FF}"/>
              </a:ext>
            </a:extLst>
          </p:cNvPr>
          <p:cNvCxnSpPr>
            <a:cxnSpLocks/>
            <a:stCxn id="18" idx="3"/>
            <a:endCxn id="45" idx="3"/>
          </p:cNvCxnSpPr>
          <p:nvPr/>
        </p:nvCxnSpPr>
        <p:spPr>
          <a:xfrm flipH="1">
            <a:off x="4435219" y="2254572"/>
            <a:ext cx="1330297" cy="1385069"/>
          </a:xfrm>
          <a:prstGeom prst="bentConnector3">
            <a:avLst>
              <a:gd name="adj1" fmla="val -17184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71">
            <a:extLst>
              <a:ext uri="{FF2B5EF4-FFF2-40B4-BE49-F238E27FC236}">
                <a16:creationId xmlns:a16="http://schemas.microsoft.com/office/drawing/2014/main" id="{DBE223D4-6E29-4039-8A2E-08CFA5AB8B25}"/>
              </a:ext>
            </a:extLst>
          </p:cNvPr>
          <p:cNvCxnSpPr>
            <a:cxnSpLocks/>
            <a:stCxn id="40" idx="2"/>
            <a:endCxn id="45" idx="3"/>
          </p:cNvCxnSpPr>
          <p:nvPr/>
        </p:nvCxnSpPr>
        <p:spPr>
          <a:xfrm rot="5400000">
            <a:off x="4142947" y="2987270"/>
            <a:ext cx="944643" cy="360098"/>
          </a:xfrm>
          <a:prstGeom prst="bentConnector2">
            <a:avLst/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MohammadAreeb Anwer</cp:lastModifiedBy>
  <cp:revision>62</cp:revision>
  <dcterms:created xsi:type="dcterms:W3CDTF">2020-07-01T10:19:50Z</dcterms:created>
  <dcterms:modified xsi:type="dcterms:W3CDTF">2022-02-28T00:24:58Z</dcterms:modified>
</cp:coreProperties>
</file>