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0" r:id="rId7"/>
    <p:sldId id="258" r:id="rId8"/>
    <p:sldId id="261" r:id="rId9"/>
    <p:sldId id="262" r:id="rId10"/>
    <p:sldId id="28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786" initials="7" lastIdx="1" clrIdx="0">
    <p:extLst>
      <p:ext uri="{19B8F6BF-5375-455C-9EA6-DF929625EA0E}">
        <p15:presenceInfo xmlns:p15="http://schemas.microsoft.com/office/powerpoint/2012/main" userId="78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>
      <p:cViewPr>
        <p:scale>
          <a:sx n="95" d="100"/>
          <a:sy n="95" d="100"/>
        </p:scale>
        <p:origin x="134" y="-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9/21/2025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6073" y="3560424"/>
            <a:ext cx="6803136" cy="3657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INFORMATION TECHNOLOGY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686" y="2500746"/>
            <a:ext cx="7781544" cy="859055"/>
          </a:xfrm>
        </p:spPr>
        <p:txBody>
          <a:bodyPr/>
          <a:lstStyle/>
          <a:p>
            <a:r>
              <a:rPr lang="en-US" dirty="0"/>
              <a:t>FINAL PROJECTS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A84AD-F9BC-0F67-8403-E65A9734BEFB}"/>
              </a:ext>
            </a:extLst>
          </p:cNvPr>
          <p:cNvSpPr txBox="1"/>
          <p:nvPr/>
        </p:nvSpPr>
        <p:spPr>
          <a:xfrm>
            <a:off x="1136073" y="4858327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RESUME</a:t>
            </a:r>
          </a:p>
          <a:p>
            <a:r>
              <a:rPr lang="en-US" dirty="0"/>
              <a:t>SPEED SHEET</a:t>
            </a:r>
          </a:p>
          <a:p>
            <a:r>
              <a:rPr lang="en-US" dirty="0"/>
              <a:t>ANALISE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3206C24-C02C-1E4F-6FA2-4AD202966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077" y="1934450"/>
            <a:ext cx="3232912" cy="1209963"/>
          </a:xfrm>
        </p:spPr>
        <p:txBody>
          <a:bodyPr/>
          <a:lstStyle/>
          <a:p>
            <a:r>
              <a:rPr lang="en-US" dirty="0"/>
              <a:t>My resume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4077" y="3429000"/>
            <a:ext cx="4476175" cy="3003884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Arial Narrow" panose="020B0606020202030204" pitchFamily="34" charset="0"/>
              </a:rPr>
              <a:t>A resume is a summary of My skills, experience, and education .It highlights my qualifications .It includes contact details, work history, and achievements.</a:t>
            </a:r>
          </a:p>
          <a:p>
            <a:endParaRPr lang="en-US" alt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br>
              <a:rPr lang="en-US" altLang="en-US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endParaRPr lang="en-US" dirty="0">
              <a:latin typeface="Arial Narrow" panose="020B0606020202030204" pitchFamily="34" charset="0"/>
            </a:endParaRPr>
          </a:p>
          <a:p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56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21AA29-E937-DB63-5E63-39ADADD41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390" y="1324512"/>
            <a:ext cx="4826355" cy="517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1889" y="2100766"/>
            <a:ext cx="4513606" cy="1051508"/>
          </a:xfrm>
        </p:spPr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56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A6B8D6-E580-3C2D-2450-A3E533FDC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575" y="1226471"/>
            <a:ext cx="5338425" cy="4110182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0A2DB901-7E11-E05F-B903-6980BF670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849" y="3420061"/>
            <a:ext cx="470168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Data 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 is the process of ensuring data is accurate and reliable.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It checks that data is correct, complete, and meets required formats.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Validation helps prevent errors in data entry or processing.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It can be done manually or automatically using rules.</a:t>
            </a: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757" y="1038256"/>
            <a:ext cx="4591201" cy="1938177"/>
          </a:xfrm>
        </p:spPr>
        <p:txBody>
          <a:bodyPr/>
          <a:lstStyle/>
          <a:p>
            <a:r>
              <a:rPr lang="en-US" sz="6000" dirty="0"/>
              <a:t>Conditional formatting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56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06E18D-E747-2468-BD23-48C0EC8F7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40" y="1819918"/>
            <a:ext cx="5442360" cy="381665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73CC2E4-0A41-09BC-97BB-80D260A64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0757" y="3190815"/>
            <a:ext cx="443007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Conditional formatting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 is a feature used to change the appearance of cells based on their values.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It helps highlight important data, trends, or exceptions.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Rules are set to apply formats like colors, icons, or bold text.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Common in tools like Excel and Google Sheets.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It improves data visualization and quick analysis.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56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0009B91-31F7-DE8C-EFB0-82A3EB4F2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728" y="1948871"/>
            <a:ext cx="3963232" cy="535709"/>
          </a:xfrm>
        </p:spPr>
        <p:txBody>
          <a:bodyPr/>
          <a:lstStyle/>
          <a:p>
            <a:r>
              <a:rPr lang="en-US" dirty="0"/>
              <a:t>VLOOKUP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AFA60D-6871-C5C7-D779-B67C9A883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257" y="1348510"/>
            <a:ext cx="5596743" cy="4354298"/>
          </a:xfrm>
          <a:prstGeom prst="rect">
            <a:avLst/>
          </a:prstGeom>
        </p:spPr>
      </p:pic>
      <p:sp>
        <p:nvSpPr>
          <p:cNvPr id="20" name="Rectangle 5">
            <a:extLst>
              <a:ext uri="{FF2B5EF4-FFF2-40B4-BE49-F238E27FC236}">
                <a16:creationId xmlns:a16="http://schemas.microsoft.com/office/drawing/2014/main" id="{070D3D5C-626A-2AB7-01CD-57BE39712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644" y="2623079"/>
            <a:ext cx="361755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VLOOKUP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 is a function in Excel used to find data in a table.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It searches for a value in the first column of a range.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Then it returns a value in the same row from a specified column.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VLOOKUP is useful for retrieving related data quickly.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It's commonly used for matching and comparing data sets.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A06760-5749-3B8E-3280-A20E313EB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271" y="1866392"/>
            <a:ext cx="4498109" cy="1270000"/>
          </a:xfrm>
        </p:spPr>
        <p:txBody>
          <a:bodyPr/>
          <a:lstStyle/>
          <a:p>
            <a:r>
              <a:rPr lang="en-US" dirty="0"/>
              <a:t>Sum in excel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56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E54D0-7C48-3B53-4002-4B7C91190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556" y="1231347"/>
            <a:ext cx="5540444" cy="4096571"/>
          </a:xfrm>
          <a:prstGeom prst="rect">
            <a:avLst/>
          </a:prstGeom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1A7963F4-7E53-91B6-7E26-30C101BCC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374" y="3136392"/>
            <a:ext cx="3810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bg1"/>
                </a:solidFill>
                <a:latin typeface="Arial Narrow" panose="020B0606020202030204" pitchFamily="34" charset="0"/>
              </a:rPr>
              <a:t>Sum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 is an Excel function used to add numbers together.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It calculates the total of selected cells or ranges.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It simplifies adding large sets of values quickly.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Widely used for financial, statistical, and general calculations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56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66E059-4583-38D5-2103-6962343DF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3488" y="775856"/>
            <a:ext cx="4442876" cy="1616363"/>
          </a:xfrm>
        </p:spPr>
        <p:txBody>
          <a:bodyPr/>
          <a:lstStyle/>
          <a:p>
            <a:r>
              <a:rPr lang="en-US" dirty="0"/>
              <a:t>If in excel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701360-A6DD-75A0-0810-D77229188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236" y="893618"/>
            <a:ext cx="5578764" cy="50707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9DB29A-1925-AFF6-AA13-A1E61D511797}"/>
              </a:ext>
            </a:extLst>
          </p:cNvPr>
          <p:cNvSpPr txBox="1"/>
          <p:nvPr/>
        </p:nvSpPr>
        <p:spPr>
          <a:xfrm>
            <a:off x="2253488" y="2333685"/>
            <a:ext cx="36901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IF is a logical function in Excel used to make decisions.</a:t>
            </a:r>
            <a:b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It returns one value if a condition is true, and another if false.</a:t>
            </a:r>
            <a:b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It helps automate tasks based on specific criteria.</a:t>
            </a:r>
            <a:b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Commonly used for comparisons and conditional outputs.</a:t>
            </a:r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85600" y="6315075"/>
            <a:ext cx="406400" cy="365125"/>
          </a:xfrm>
        </p:spPr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D00443-74AE-BA0E-7774-56CAE41E4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1331" y="1565284"/>
            <a:ext cx="4943342" cy="887337"/>
          </a:xfrm>
        </p:spPr>
        <p:txBody>
          <a:bodyPr/>
          <a:lstStyle/>
          <a:p>
            <a:r>
              <a:rPr lang="en-US" sz="6000" dirty="0"/>
              <a:t>Pivot Table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161146-9631-B61A-5F84-CFAE6668E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420" y="978568"/>
            <a:ext cx="5867580" cy="51581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6F3CA3-7A55-28A8-46F7-DA2012C44FAB}"/>
              </a:ext>
            </a:extLst>
          </p:cNvPr>
          <p:cNvSpPr txBox="1"/>
          <p:nvPr/>
        </p:nvSpPr>
        <p:spPr>
          <a:xfrm>
            <a:off x="2171331" y="2626168"/>
            <a:ext cx="38284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A Pivot Table is a tool in Excel used to summarize and analyze large data sets.</a:t>
            </a:r>
            <a:b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It allows you to reorganize data by rows, columns, values, and filters.</a:t>
            </a:r>
            <a:b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You can quickly find patterns, totals, and comparisons.</a:t>
            </a:r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76</TotalTime>
  <Words>378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Calibri</vt:lpstr>
      <vt:lpstr>Trade Gothic LT Pro</vt:lpstr>
      <vt:lpstr>Trebuchet MS</vt:lpstr>
      <vt:lpstr>Office Theme</vt:lpstr>
      <vt:lpstr>FINAL PROJECTS</vt:lpstr>
      <vt:lpstr>My resume</vt:lpstr>
      <vt:lpstr>Data validation</vt:lpstr>
      <vt:lpstr>Conditional formatting</vt:lpstr>
      <vt:lpstr>VLOOKUP</vt:lpstr>
      <vt:lpstr>Sum in excel</vt:lpstr>
      <vt:lpstr>If in excel</vt:lpstr>
      <vt:lpstr>Pivot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786</dc:creator>
  <cp:lastModifiedBy>786</cp:lastModifiedBy>
  <cp:revision>5</cp:revision>
  <dcterms:created xsi:type="dcterms:W3CDTF">2025-09-21T08:00:51Z</dcterms:created>
  <dcterms:modified xsi:type="dcterms:W3CDTF">2025-09-21T10:49:52Z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