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807d316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807d316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d8ca759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d8ca759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d8ca75974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d8ca7597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d8ca7597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9d8ca7597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d8ca7597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9d8ca7597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CbXuZ5GUlLPNwQ-vyAOepUKgN7bJKaX2/view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8n0HA4cL6ahWbvECiierpGO9wUm7auOH/view" TargetMode="External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8wHZhzZUxF_flV9GKB2tXpK1fkB8BuYd/view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451100"/>
            <a:ext cx="8222100" cy="13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INTERVIEW SKILLS ACTIVITY</a:t>
            </a:r>
            <a:endParaRPr sz="48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275" y="3117700"/>
            <a:ext cx="8222100" cy="19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</a:t>
            </a:r>
            <a:endParaRPr/>
          </a:p>
          <a:p>
            <a:pPr indent="-342900" lvl="0" marL="5486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Muhammad Hassan</a:t>
            </a:r>
            <a:endParaRPr sz="1800"/>
          </a:p>
          <a:p>
            <a:pPr indent="-342900" lvl="0" marL="5486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Zeemal Nadeem</a:t>
            </a:r>
            <a:endParaRPr sz="1800"/>
          </a:p>
          <a:p>
            <a:pPr indent="-342900" lvl="0" marL="5486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Usmar Haider</a:t>
            </a:r>
            <a:endParaRPr sz="1800"/>
          </a:p>
          <a:p>
            <a:pPr indent="-342900" lvl="0" marL="5486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Farheen Latif</a:t>
            </a:r>
            <a:endParaRPr sz="1800"/>
          </a:p>
          <a:p>
            <a:pPr indent="-342900" lvl="0" marL="5486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Mahnoor		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 title="Kkk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876300"/>
            <a:ext cx="9144000" cy="68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Mistakes</a:t>
            </a:r>
            <a:endParaRPr/>
          </a:p>
        </p:txBody>
      </p:sp>
      <p:grpSp>
        <p:nvGrpSpPr>
          <p:cNvPr id="97" name="Google Shape;97;p15"/>
          <p:cNvGrpSpPr/>
          <p:nvPr/>
        </p:nvGrpSpPr>
        <p:grpSpPr>
          <a:xfrm>
            <a:off x="1794799" y="1304817"/>
            <a:ext cx="5554393" cy="2918972"/>
            <a:chOff x="431925" y="1304875"/>
            <a:chExt cx="2628925" cy="3416400"/>
          </a:xfrm>
        </p:grpSpPr>
        <p:sp>
          <p:nvSpPr>
            <p:cNvPr id="98" name="Google Shape;98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1794750" y="1766275"/>
            <a:ext cx="55545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Use of Mobile Phone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No clear knowledge of field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False information mentioned in CV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Unprofessional Behavior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High Tone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Lose Temper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4939500" y="0"/>
            <a:ext cx="3837000" cy="44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of mobile phone:</a:t>
            </a:r>
            <a:endParaRPr b="1"/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She was continuously using mobile phone at the start of the interview and not showing interest to the questions of the interviewer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01" y="1341976"/>
            <a:ext cx="3837000" cy="23588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 title="Mistake 1"/>
          <p:cNvSpPr/>
          <p:nvPr/>
        </p:nvSpPr>
        <p:spPr>
          <a:xfrm>
            <a:off x="4939500" y="365675"/>
            <a:ext cx="2469300" cy="669300"/>
          </a:xfrm>
          <a:prstGeom prst="homePlat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</a:rPr>
              <a:t>Mistake 1</a:t>
            </a:r>
            <a:endParaRPr sz="25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5019850" y="299525"/>
            <a:ext cx="3837000" cy="40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Unprofessional Behaviour:</a:t>
            </a:r>
            <a:endParaRPr b="1" sz="17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Laughing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Giving irrelevant answers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of SIRI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Friendly behaviour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 title="Mistake 1"/>
          <p:cNvSpPr/>
          <p:nvPr/>
        </p:nvSpPr>
        <p:spPr>
          <a:xfrm>
            <a:off x="5075925" y="393700"/>
            <a:ext cx="2469300" cy="669300"/>
          </a:xfrm>
          <a:prstGeom prst="homePlat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</a:rPr>
              <a:t>Mistake 2</a:t>
            </a:r>
            <a:endParaRPr sz="2500">
              <a:solidFill>
                <a:srgbClr val="FF0000"/>
              </a:solidFill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00" y="1265775"/>
            <a:ext cx="3837000" cy="237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914399" y="2150225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2" type="body"/>
          </p:nvPr>
        </p:nvSpPr>
        <p:spPr>
          <a:xfrm>
            <a:off x="4939500" y="0"/>
            <a:ext cx="3837000" cy="44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False Information Mentioned in CV: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She has mentioned that she is a technology trainer but she don’t even know the basics of technical aaps.</a:t>
            </a:r>
            <a:endParaRPr sz="1600"/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2" name="Google Shape;122;p18" title="Mistake 1"/>
          <p:cNvSpPr/>
          <p:nvPr/>
        </p:nvSpPr>
        <p:spPr>
          <a:xfrm>
            <a:off x="4939500" y="365675"/>
            <a:ext cx="2469300" cy="669300"/>
          </a:xfrm>
          <a:prstGeom prst="homePlat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</a:rPr>
              <a:t>Mistakake 3</a:t>
            </a:r>
            <a:endParaRPr sz="2500">
              <a:solidFill>
                <a:srgbClr val="FF0000"/>
              </a:solidFill>
            </a:endParaRPr>
          </a:p>
        </p:txBody>
      </p:sp>
      <p:pic>
        <p:nvPicPr>
          <p:cNvPr id="123" name="Google Shape;123;p18" title="Ww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725" y="1510200"/>
            <a:ext cx="3774400" cy="21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2" type="body"/>
          </p:nvPr>
        </p:nvSpPr>
        <p:spPr>
          <a:xfrm>
            <a:off x="4939500" y="0"/>
            <a:ext cx="3837000" cy="44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700"/>
              <a:t>Lose Temper: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At the end after watching her non serious attitude when the interviewer said you are not a good fit she started misbehaving with him.</a:t>
            </a:r>
            <a:endParaRPr sz="1600"/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9" name="Google Shape;129;p19" title="Mistake 1"/>
          <p:cNvSpPr/>
          <p:nvPr/>
        </p:nvSpPr>
        <p:spPr>
          <a:xfrm>
            <a:off x="4939500" y="365675"/>
            <a:ext cx="2469300" cy="669300"/>
          </a:xfrm>
          <a:prstGeom prst="homePlat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</a:rPr>
              <a:t>Mistake 4</a:t>
            </a:r>
            <a:endParaRPr sz="2500">
              <a:solidFill>
                <a:srgbClr val="FF0000"/>
              </a:solidFill>
            </a:endParaRPr>
          </a:p>
        </p:txBody>
      </p:sp>
      <p:pic>
        <p:nvPicPr>
          <p:cNvPr id="130" name="Google Shape;130;p19" title="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900" y="1184025"/>
            <a:ext cx="3999251" cy="2607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