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7a818523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7a818523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7a818523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7a818523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7a818523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7a818523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7a818523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7a818523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7a818523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7a818523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Interview Mistakes</a:t>
            </a:r>
            <a:endParaRPr/>
          </a:p>
        </p:txBody>
      </p:sp>
      <p:sp>
        <p:nvSpPr>
          <p:cNvPr id="87" name="Google Shape;87;p13"/>
          <p:cNvSpPr txBox="1"/>
          <p:nvPr>
            <p:ph idx="1" type="subTitle"/>
          </p:nvPr>
        </p:nvSpPr>
        <p:spPr>
          <a:xfrm flipH="1" rot="10800000">
            <a:off x="729627" y="2853100"/>
            <a:ext cx="1530600" cy="319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729450" y="2300850"/>
            <a:ext cx="4550001" cy="2401025"/>
          </a:xfrm>
          <a:prstGeom prst="rect">
            <a:avLst/>
          </a:prstGeom>
          <a:noFill/>
          <a:ln>
            <a:noFill/>
          </a:ln>
        </p:spPr>
      </p:pic>
      <p:sp>
        <p:nvSpPr>
          <p:cNvPr id="89" name="Google Shape;89;p13"/>
          <p:cNvSpPr txBox="1"/>
          <p:nvPr/>
        </p:nvSpPr>
        <p:spPr>
          <a:xfrm>
            <a:off x="5625675" y="2300850"/>
            <a:ext cx="3214800" cy="1493100"/>
          </a:xfrm>
          <a:prstGeom prst="rect">
            <a:avLst/>
          </a:prstGeom>
          <a:solidFill>
            <a:schemeClr val="dk1"/>
          </a:solid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Lato"/>
              <a:buAutoNum type="arabicPeriod"/>
            </a:pPr>
            <a:r>
              <a:rPr b="1" lang="en" sz="1700">
                <a:solidFill>
                  <a:schemeClr val="lt1"/>
                </a:solidFill>
                <a:latin typeface="Lato"/>
                <a:ea typeface="Lato"/>
                <a:cs typeface="Lato"/>
                <a:sym typeface="Lato"/>
              </a:rPr>
              <a:t>Informal body language</a:t>
            </a:r>
            <a:endParaRPr b="1"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AutoNum type="arabicPeriod"/>
            </a:pPr>
            <a:r>
              <a:rPr b="1" lang="en" sz="1700">
                <a:solidFill>
                  <a:schemeClr val="lt1"/>
                </a:solidFill>
                <a:latin typeface="Lato"/>
                <a:ea typeface="Lato"/>
                <a:cs typeface="Lato"/>
                <a:sym typeface="Lato"/>
              </a:rPr>
              <a:t>Informal</a:t>
            </a:r>
            <a:r>
              <a:rPr b="1" lang="en" sz="1700">
                <a:solidFill>
                  <a:schemeClr val="lt1"/>
                </a:solidFill>
                <a:latin typeface="Lato"/>
                <a:ea typeface="Lato"/>
                <a:cs typeface="Lato"/>
                <a:sym typeface="Lato"/>
              </a:rPr>
              <a:t> dressing</a:t>
            </a:r>
            <a:endParaRPr b="1"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AutoNum type="arabicPeriod"/>
            </a:pPr>
            <a:r>
              <a:rPr b="1" lang="en" sz="1700">
                <a:solidFill>
                  <a:schemeClr val="lt1"/>
                </a:solidFill>
                <a:latin typeface="Lato"/>
                <a:ea typeface="Lato"/>
                <a:cs typeface="Lato"/>
                <a:sym typeface="Lato"/>
              </a:rPr>
              <a:t>No preparation</a:t>
            </a:r>
            <a:endParaRPr b="1"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AutoNum type="arabicPeriod"/>
            </a:pPr>
            <a:r>
              <a:rPr b="1" lang="en" sz="1700">
                <a:solidFill>
                  <a:schemeClr val="lt1"/>
                </a:solidFill>
                <a:latin typeface="Lato"/>
                <a:ea typeface="Lato"/>
                <a:cs typeface="Lato"/>
                <a:sym typeface="Lato"/>
              </a:rPr>
              <a:t>Talking too much</a:t>
            </a:r>
            <a:endParaRPr b="1" sz="1700">
              <a:solidFill>
                <a:schemeClr val="lt1"/>
              </a:solidFill>
              <a:latin typeface="Lato"/>
              <a:ea typeface="Lato"/>
              <a:cs typeface="Lato"/>
              <a:sym typeface="Lato"/>
            </a:endParaRPr>
          </a:p>
          <a:p>
            <a:pPr indent="-336550" lvl="0" marL="457200" rtl="0" algn="l">
              <a:spcBef>
                <a:spcPts val="0"/>
              </a:spcBef>
              <a:spcAft>
                <a:spcPts val="0"/>
              </a:spcAft>
              <a:buClr>
                <a:schemeClr val="lt1"/>
              </a:buClr>
              <a:buSzPts val="1700"/>
              <a:buFont typeface="Lato"/>
              <a:buAutoNum type="arabicPeriod"/>
            </a:pPr>
            <a:r>
              <a:rPr b="1" lang="en" sz="1700">
                <a:solidFill>
                  <a:schemeClr val="lt1"/>
                </a:solidFill>
                <a:latin typeface="Lato"/>
                <a:ea typeface="Lato"/>
                <a:cs typeface="Lato"/>
                <a:sym typeface="Lato"/>
              </a:rPr>
              <a:t>Bad mouthing</a:t>
            </a:r>
            <a:r>
              <a:rPr b="1" lang="en" sz="1700">
                <a:solidFill>
                  <a:schemeClr val="lt1"/>
                </a:solidFill>
                <a:latin typeface="Lato"/>
                <a:ea typeface="Lato"/>
                <a:cs typeface="Lato"/>
                <a:sym typeface="Lato"/>
              </a:rPr>
              <a:t> previous job </a:t>
            </a:r>
            <a:endParaRPr b="1" sz="17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Informal body language</a:t>
            </a:r>
            <a:endParaRPr/>
          </a:p>
        </p:txBody>
      </p:sp>
      <p:sp>
        <p:nvSpPr>
          <p:cNvPr id="95" name="Google Shape;95;p14"/>
          <p:cNvSpPr txBox="1"/>
          <p:nvPr>
            <p:ph idx="1" type="body"/>
          </p:nvPr>
        </p:nvSpPr>
        <p:spPr>
          <a:xfrm>
            <a:off x="729450" y="2078875"/>
            <a:ext cx="4323600" cy="2562300"/>
          </a:xfrm>
          <a:prstGeom prst="rect">
            <a:avLst/>
          </a:prstGeom>
          <a:solidFill>
            <a:schemeClr val="dk1"/>
          </a:solidFill>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AutoNum type="arabicPeriod"/>
            </a:pPr>
            <a:r>
              <a:rPr b="1" lang="en" sz="1700">
                <a:solidFill>
                  <a:schemeClr val="lt1"/>
                </a:solidFill>
              </a:rPr>
              <a:t>She was eating during the interview</a:t>
            </a:r>
            <a:endParaRPr b="1" sz="1700">
              <a:solidFill>
                <a:schemeClr val="lt1"/>
              </a:solidFill>
            </a:endParaRPr>
          </a:p>
          <a:p>
            <a:pPr indent="-336550" lvl="0" marL="457200" rtl="0" algn="l">
              <a:spcBef>
                <a:spcPts val="0"/>
              </a:spcBef>
              <a:spcAft>
                <a:spcPts val="0"/>
              </a:spcAft>
              <a:buClr>
                <a:schemeClr val="lt1"/>
              </a:buClr>
              <a:buSzPts val="1700"/>
              <a:buAutoNum type="arabicPeriod"/>
            </a:pPr>
            <a:r>
              <a:rPr b="1" lang="en" sz="1700">
                <a:solidFill>
                  <a:schemeClr val="lt1"/>
                </a:solidFill>
              </a:rPr>
              <a:t>She was telling the interviewer not to question about her qualifications saying everything is mentioned in her resume.</a:t>
            </a:r>
            <a:endParaRPr b="1" sz="1700">
              <a:solidFill>
                <a:schemeClr val="lt1"/>
              </a:solidFill>
            </a:endParaRPr>
          </a:p>
          <a:p>
            <a:pPr indent="-336550" lvl="0" marL="457200" rtl="0" algn="l">
              <a:spcBef>
                <a:spcPts val="0"/>
              </a:spcBef>
              <a:spcAft>
                <a:spcPts val="0"/>
              </a:spcAft>
              <a:buClr>
                <a:schemeClr val="lt1"/>
              </a:buClr>
              <a:buSzPts val="1700"/>
              <a:buAutoNum type="arabicPeriod"/>
            </a:pPr>
            <a:r>
              <a:rPr b="1" lang="en" sz="1700">
                <a:solidFill>
                  <a:schemeClr val="lt1"/>
                </a:solidFill>
              </a:rPr>
              <a:t>When she was moving towards interview room she slapped the paper on board. </a:t>
            </a:r>
            <a:endParaRPr b="1" sz="1700">
              <a:solidFill>
                <a:schemeClr val="lt1"/>
              </a:solidFill>
            </a:endParaRPr>
          </a:p>
        </p:txBody>
      </p:sp>
      <p:pic>
        <p:nvPicPr>
          <p:cNvPr id="96" name="Google Shape;96;p14"/>
          <p:cNvPicPr preferRelativeResize="0"/>
          <p:nvPr/>
        </p:nvPicPr>
        <p:blipFill>
          <a:blip r:embed="rId3">
            <a:alphaModFix/>
          </a:blip>
          <a:stretch>
            <a:fillRect/>
          </a:stretch>
        </p:blipFill>
        <p:spPr>
          <a:xfrm>
            <a:off x="5496650" y="2078875"/>
            <a:ext cx="2704950" cy="2562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Informal dressing</a:t>
            </a:r>
            <a:endParaRPr/>
          </a:p>
        </p:txBody>
      </p:sp>
      <p:sp>
        <p:nvSpPr>
          <p:cNvPr id="102" name="Google Shape;102;p15"/>
          <p:cNvSpPr txBox="1"/>
          <p:nvPr>
            <p:ph idx="1" type="body"/>
          </p:nvPr>
        </p:nvSpPr>
        <p:spPr>
          <a:xfrm>
            <a:off x="729450" y="2078875"/>
            <a:ext cx="194700" cy="19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03" name="Google Shape;103;p15"/>
          <p:cNvPicPr preferRelativeResize="0"/>
          <p:nvPr/>
        </p:nvPicPr>
        <p:blipFill>
          <a:blip r:embed="rId3">
            <a:alphaModFix/>
          </a:blip>
          <a:stretch>
            <a:fillRect/>
          </a:stretch>
        </p:blipFill>
        <p:spPr>
          <a:xfrm>
            <a:off x="729450" y="1853850"/>
            <a:ext cx="2289601" cy="311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preparation</a:t>
            </a:r>
            <a:endParaRPr/>
          </a:p>
        </p:txBody>
      </p:sp>
      <p:sp>
        <p:nvSpPr>
          <p:cNvPr id="109" name="Google Shape;109;p16"/>
          <p:cNvSpPr txBox="1"/>
          <p:nvPr>
            <p:ph idx="1" type="body"/>
          </p:nvPr>
        </p:nvSpPr>
        <p:spPr>
          <a:xfrm>
            <a:off x="729450" y="2078875"/>
            <a:ext cx="7688700" cy="2261100"/>
          </a:xfrm>
          <a:prstGeom prst="rect">
            <a:avLst/>
          </a:prstGeom>
          <a:solidFill>
            <a:schemeClr val="dk1"/>
          </a:solidFill>
        </p:spPr>
        <p:txBody>
          <a:bodyPr anchorCtr="0" anchor="t" bIns="91425" lIns="91425" spcFirstLastPara="1" rIns="91425" wrap="square" tIns="91425">
            <a:normAutofit/>
          </a:bodyPr>
          <a:lstStyle/>
          <a:p>
            <a:pPr indent="-336550" lvl="0" marL="457200" rtl="0" algn="l">
              <a:spcBef>
                <a:spcPts val="0"/>
              </a:spcBef>
              <a:spcAft>
                <a:spcPts val="0"/>
              </a:spcAft>
              <a:buClr>
                <a:schemeClr val="lt1"/>
              </a:buClr>
              <a:buSzPts val="1700"/>
              <a:buAutoNum type="arabicPeriod"/>
            </a:pPr>
            <a:r>
              <a:rPr b="1" lang="en" sz="1700">
                <a:solidFill>
                  <a:schemeClr val="lt1"/>
                </a:solidFill>
              </a:rPr>
              <a:t>She responded to all the questions </a:t>
            </a:r>
            <a:r>
              <a:rPr b="1" lang="en" sz="1700">
                <a:solidFill>
                  <a:schemeClr val="lt1"/>
                </a:solidFill>
              </a:rPr>
              <a:t>with bad impact on her interview</a:t>
            </a:r>
            <a:endParaRPr b="1" sz="1700">
              <a:solidFill>
                <a:schemeClr val="lt1"/>
              </a:solidFill>
            </a:endParaRPr>
          </a:p>
          <a:p>
            <a:pPr indent="-336550" lvl="0" marL="457200" rtl="0" algn="l">
              <a:spcBef>
                <a:spcPts val="0"/>
              </a:spcBef>
              <a:spcAft>
                <a:spcPts val="0"/>
              </a:spcAft>
              <a:buClr>
                <a:schemeClr val="lt1"/>
              </a:buClr>
              <a:buSzPts val="1700"/>
              <a:buAutoNum type="arabicPeriod"/>
            </a:pPr>
            <a:r>
              <a:rPr b="1" lang="en" sz="1700">
                <a:solidFill>
                  <a:schemeClr val="lt1"/>
                </a:solidFill>
              </a:rPr>
              <a:t>When the interviewer asked about her programming skills she said that she was not good at c++ and java.</a:t>
            </a:r>
            <a:endParaRPr b="1" sz="1700">
              <a:solidFill>
                <a:schemeClr val="lt1"/>
              </a:solidFill>
            </a:endParaRPr>
          </a:p>
          <a:p>
            <a:pPr indent="-336550" lvl="0" marL="457200" rtl="0" algn="l">
              <a:spcBef>
                <a:spcPts val="0"/>
              </a:spcBef>
              <a:spcAft>
                <a:spcPts val="0"/>
              </a:spcAft>
              <a:buClr>
                <a:schemeClr val="lt1"/>
              </a:buClr>
              <a:buSzPts val="1700"/>
              <a:buAutoNum type="arabicPeriod"/>
            </a:pPr>
            <a:r>
              <a:rPr b="1" lang="en" sz="1700">
                <a:solidFill>
                  <a:schemeClr val="lt1"/>
                </a:solidFill>
              </a:rPr>
              <a:t>When interviewer asked about a team work experience she said that she don’t remember which shows that she didn’t prepared for the interview.</a:t>
            </a:r>
            <a:endParaRPr b="1" sz="17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7650" y="1288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Talking too much</a:t>
            </a:r>
            <a:endParaRPr/>
          </a:p>
        </p:txBody>
      </p:sp>
      <p:sp>
        <p:nvSpPr>
          <p:cNvPr id="115" name="Google Shape;115;p17"/>
          <p:cNvSpPr txBox="1"/>
          <p:nvPr>
            <p:ph idx="1" type="body"/>
          </p:nvPr>
        </p:nvSpPr>
        <p:spPr>
          <a:xfrm>
            <a:off x="727650" y="2048750"/>
            <a:ext cx="3730800" cy="22611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solidFill>
                  <a:schemeClr val="lt1"/>
                </a:solidFill>
              </a:rPr>
              <a:t>When the interviewer asked her to tell about herself she talked about all the </a:t>
            </a:r>
            <a:r>
              <a:rPr b="1" lang="en" sz="1700">
                <a:solidFill>
                  <a:schemeClr val="lt1"/>
                </a:solidFill>
              </a:rPr>
              <a:t>unnecessary things like she is married and have a dog and other things she likes.</a:t>
            </a:r>
            <a:endParaRPr b="1" sz="1700">
              <a:solidFill>
                <a:schemeClr val="lt1"/>
              </a:solidFill>
            </a:endParaRPr>
          </a:p>
        </p:txBody>
      </p:sp>
      <p:pic>
        <p:nvPicPr>
          <p:cNvPr id="116" name="Google Shape;116;p17"/>
          <p:cNvPicPr preferRelativeResize="0"/>
          <p:nvPr/>
        </p:nvPicPr>
        <p:blipFill>
          <a:blip r:embed="rId3">
            <a:alphaModFix/>
          </a:blip>
          <a:stretch>
            <a:fillRect/>
          </a:stretch>
        </p:blipFill>
        <p:spPr>
          <a:xfrm>
            <a:off x="5635525" y="1966075"/>
            <a:ext cx="2536818" cy="2343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Bad mouthing about previous job</a:t>
            </a:r>
            <a:endParaRPr/>
          </a:p>
        </p:txBody>
      </p:sp>
      <p:sp>
        <p:nvSpPr>
          <p:cNvPr id="122" name="Google Shape;122;p18"/>
          <p:cNvSpPr txBox="1"/>
          <p:nvPr>
            <p:ph idx="1" type="body"/>
          </p:nvPr>
        </p:nvSpPr>
        <p:spPr>
          <a:xfrm>
            <a:off x="729450" y="2078875"/>
            <a:ext cx="7688700" cy="22611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solidFill>
                  <a:schemeClr val="lt1"/>
                </a:solidFill>
              </a:rPr>
              <a:t>She said that where she is currently working she cannot do anything right and called her current boss an idiot and also told that she had beer at work. All of this will have bad impact on her interview.</a:t>
            </a:r>
            <a:endParaRPr b="1" sz="17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