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304" r:id="rId3"/>
    <p:sldId id="259" r:id="rId4"/>
    <p:sldId id="262" r:id="rId5"/>
    <p:sldId id="263" r:id="rId6"/>
    <p:sldId id="264" r:id="rId7"/>
    <p:sldId id="265" r:id="rId8"/>
    <p:sldId id="306" r:id="rId9"/>
    <p:sldId id="307" r:id="rId10"/>
    <p:sldId id="308" r:id="rId11"/>
    <p:sldId id="310" r:id="rId12"/>
    <p:sldId id="275" r:id="rId13"/>
    <p:sldId id="276" r:id="rId14"/>
    <p:sldId id="279" r:id="rId15"/>
    <p:sldId id="266" r:id="rId16"/>
    <p:sldId id="267" r:id="rId17"/>
    <p:sldId id="311" r:id="rId18"/>
  </p:sldIdLst>
  <p:sldSz cx="9144000" cy="5143500" type="screen16x9"/>
  <p:notesSz cx="6858000" cy="9144000"/>
  <p:embeddedFontLst>
    <p:embeddedFont>
      <p:font typeface="Montserrat" pitchFamily="2" charset="77"/>
      <p:regular r:id="rId20"/>
      <p:bold r:id="rId21"/>
      <p:italic r:id="rId22"/>
      <p:boldItalic r:id="rId23"/>
    </p:embeddedFont>
    <p:embeddedFont>
      <p:font typeface="Montserrat Medium" panose="020F0502020204030204" pitchFamily="34" charset="0"/>
      <p:regular r:id="rId24"/>
      <p:bold r:id="rId25"/>
      <p:italic r:id="rId26"/>
      <p:boldItalic r:id="rId27"/>
    </p:embeddedFont>
    <p:embeddedFont>
      <p:font typeface="Open Sans Light" panose="020B03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7FA52F-E2CC-4E7A-95E1-07DDC77484F1}">
  <a:tblStyle styleId="{687FA52F-E2CC-4E7A-95E1-07DDC77484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2061"/>
  </p:normalViewPr>
  <p:slideViewPr>
    <p:cSldViewPr snapToGrid="0">
      <p:cViewPr varScale="1">
        <p:scale>
          <a:sx n="177" d="100"/>
          <a:sy n="177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c548e9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c548e9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c4545bfc50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c4545bfc50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443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4545bfc50_0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4545bfc50_0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304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4545bfc50_0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4545bfc50_0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c4545bfc50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c4545bfc50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c4545bfc50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c4545bfc50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timeline of project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c4545bfc50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c4545bfc50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API response is captured, transformed and stored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c4545bfc50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c4545bfc50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possible predictions and the strategy you have decided on how to train your model.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4545bfc5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4545bfc5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4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3276496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3276496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72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32764963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32764963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32764963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32764963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35bf864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35bf864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4545bfc5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c4545bfc5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4545bfc5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4545bfc5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map and grid 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4545bfc50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c4545bfc50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Pm are particles reported as micrograms per cubic meter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other gasses are reported as pollutant concentration in micrograms per meter cube of air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slide shows how an estimate of air quality index will be calculated</a:t>
            </a:r>
          </a:p>
        </p:txBody>
      </p:sp>
    </p:spTree>
    <p:extLst>
      <p:ext uri="{BB962C8B-B14F-4D97-AF65-F5344CB8AC3E}">
        <p14:creationId xmlns:p14="http://schemas.microsoft.com/office/powerpoint/2010/main" val="3127518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4545bfc50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c4545bfc50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Pm are particles reported as micrograms per cubic meter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other gasses are reported as pollutant concentration in micrograms per meter cube of air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slide shows how an estimate of air quality index will be calculated</a:t>
            </a:r>
          </a:p>
        </p:txBody>
      </p:sp>
    </p:spTree>
    <p:extLst>
      <p:ext uri="{BB962C8B-B14F-4D97-AF65-F5344CB8AC3E}">
        <p14:creationId xmlns:p14="http://schemas.microsoft.com/office/powerpoint/2010/main" val="1765479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92938" y="384750"/>
            <a:ext cx="4836900" cy="437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6563" y="377900"/>
            <a:ext cx="2254500" cy="3446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96563" y="3887600"/>
            <a:ext cx="22545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08013" y="1083675"/>
            <a:ext cx="4430400" cy="25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508138" y="3642825"/>
            <a:ext cx="44304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3">
    <p:bg>
      <p:bgPr>
        <a:solidFill>
          <a:schemeClr val="l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1136375" y="786125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136375" y="1961763"/>
            <a:ext cx="3224400" cy="2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4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83225" y="1273413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4783225" y="2314762"/>
            <a:ext cx="3224400" cy="17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bg>
      <p:bgPr>
        <a:solidFill>
          <a:schemeClr val="accen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2495250" y="3281013"/>
            <a:ext cx="15471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2"/>
          </p:nvPr>
        </p:nvSpPr>
        <p:spPr>
          <a:xfrm>
            <a:off x="2495250" y="3606213"/>
            <a:ext cx="15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3"/>
          </p:nvPr>
        </p:nvSpPr>
        <p:spPr>
          <a:xfrm>
            <a:off x="734363" y="2345250"/>
            <a:ext cx="15471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4"/>
          </p:nvPr>
        </p:nvSpPr>
        <p:spPr>
          <a:xfrm>
            <a:off x="734363" y="2671725"/>
            <a:ext cx="15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5"/>
          </p:nvPr>
        </p:nvSpPr>
        <p:spPr>
          <a:xfrm>
            <a:off x="5166838" y="2402525"/>
            <a:ext cx="1614300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6"/>
          </p:nvPr>
        </p:nvSpPr>
        <p:spPr>
          <a:xfrm>
            <a:off x="5157563" y="2705375"/>
            <a:ext cx="161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7"/>
          </p:nvPr>
        </p:nvSpPr>
        <p:spPr>
          <a:xfrm>
            <a:off x="2495250" y="1591613"/>
            <a:ext cx="15471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8"/>
          </p:nvPr>
        </p:nvSpPr>
        <p:spPr>
          <a:xfrm>
            <a:off x="2495250" y="1918088"/>
            <a:ext cx="15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9"/>
          </p:nvPr>
        </p:nvSpPr>
        <p:spPr>
          <a:xfrm>
            <a:off x="5989575" y="1580100"/>
            <a:ext cx="15471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3"/>
          </p:nvPr>
        </p:nvSpPr>
        <p:spPr>
          <a:xfrm>
            <a:off x="5989575" y="1905300"/>
            <a:ext cx="15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4"/>
          </p:nvPr>
        </p:nvSpPr>
        <p:spPr>
          <a:xfrm>
            <a:off x="5989575" y="3201325"/>
            <a:ext cx="15471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15"/>
          </p:nvPr>
        </p:nvSpPr>
        <p:spPr>
          <a:xfrm>
            <a:off x="5989575" y="3527800"/>
            <a:ext cx="15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subTitle" idx="1"/>
          </p:nvPr>
        </p:nvSpPr>
        <p:spPr>
          <a:xfrm>
            <a:off x="913875" y="2892488"/>
            <a:ext cx="3433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2"/>
          </p:nvPr>
        </p:nvSpPr>
        <p:spPr>
          <a:xfrm>
            <a:off x="913875" y="3118250"/>
            <a:ext cx="34332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 hasCustomPrompt="1"/>
          </p:nvPr>
        </p:nvSpPr>
        <p:spPr>
          <a:xfrm>
            <a:off x="4797140" y="1483325"/>
            <a:ext cx="34332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3"/>
          </p:nvPr>
        </p:nvSpPr>
        <p:spPr>
          <a:xfrm>
            <a:off x="4797140" y="2892488"/>
            <a:ext cx="3433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"/>
          </p:nvPr>
        </p:nvSpPr>
        <p:spPr>
          <a:xfrm>
            <a:off x="4797150" y="3118250"/>
            <a:ext cx="34332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6" hasCustomPrompt="1"/>
          </p:nvPr>
        </p:nvSpPr>
        <p:spPr>
          <a:xfrm>
            <a:off x="913875" y="1483325"/>
            <a:ext cx="34332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bg>
      <p:bgPr>
        <a:solidFill>
          <a:schemeClr val="lt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928700" y="1313138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1"/>
          </p:nvPr>
        </p:nvSpPr>
        <p:spPr>
          <a:xfrm>
            <a:off x="928700" y="2344200"/>
            <a:ext cx="3224400" cy="15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bg>
      <p:bgPr>
        <a:solidFill>
          <a:schemeClr val="dk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">
    <p:bg>
      <p:bgPr>
        <a:solidFill>
          <a:schemeClr val="lt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">
    <p:bg>
      <p:bgPr>
        <a:solidFill>
          <a:schemeClr val="accen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7">
    <p:bg>
      <p:bgPr>
        <a:solidFill>
          <a:schemeClr val="accent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8">
    <p:bg>
      <p:bgPr>
        <a:solidFill>
          <a:schemeClr val="accent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992950" y="1442900"/>
            <a:ext cx="4836900" cy="13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5896575" y="678500"/>
            <a:ext cx="22545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7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210925" y="3887600"/>
            <a:ext cx="6722100" cy="8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325675" y="1047850"/>
            <a:ext cx="31278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5325675" y="2764100"/>
            <a:ext cx="31278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906500" y="1099338"/>
            <a:ext cx="48042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906500" y="3068313"/>
            <a:ext cx="48042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90100"/>
            <a:ext cx="77175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7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1"/>
          </p:nvPr>
        </p:nvSpPr>
        <p:spPr>
          <a:xfrm>
            <a:off x="713100" y="2581150"/>
            <a:ext cx="77175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55663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13225" y="18906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713225" y="2215863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139225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713225" y="357422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6"/>
          </p:nvPr>
        </p:nvSpPr>
        <p:spPr>
          <a:xfrm>
            <a:off x="713225" y="3900700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3408875" y="1455663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3408875" y="18906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3408875" y="2215863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3408875" y="3139225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3408875" y="357422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5"/>
          </p:nvPr>
        </p:nvSpPr>
        <p:spPr>
          <a:xfrm>
            <a:off x="3408875" y="3900700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6" hasCustomPrompt="1"/>
          </p:nvPr>
        </p:nvSpPr>
        <p:spPr>
          <a:xfrm>
            <a:off x="6159400" y="1455663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7"/>
          </p:nvPr>
        </p:nvSpPr>
        <p:spPr>
          <a:xfrm>
            <a:off x="6159400" y="18906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8"/>
          </p:nvPr>
        </p:nvSpPr>
        <p:spPr>
          <a:xfrm>
            <a:off x="6159400" y="2215863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9" hasCustomPrompt="1"/>
          </p:nvPr>
        </p:nvSpPr>
        <p:spPr>
          <a:xfrm>
            <a:off x="6159400" y="3139225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0"/>
          </p:nvPr>
        </p:nvSpPr>
        <p:spPr>
          <a:xfrm>
            <a:off x="6159400" y="3574225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21"/>
          </p:nvPr>
        </p:nvSpPr>
        <p:spPr>
          <a:xfrm>
            <a:off x="6159400" y="3900700"/>
            <a:ext cx="2326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bg>
      <p:bgPr>
        <a:solidFill>
          <a:schemeClr val="dk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772600" y="2153738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2"/>
          </p:nvPr>
        </p:nvSpPr>
        <p:spPr>
          <a:xfrm>
            <a:off x="772600" y="2402749"/>
            <a:ext cx="2326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6052925" y="314026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4"/>
          </p:nvPr>
        </p:nvSpPr>
        <p:spPr>
          <a:xfrm>
            <a:off x="6052925" y="3389274"/>
            <a:ext cx="2326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5"/>
          </p:nvPr>
        </p:nvSpPr>
        <p:spPr>
          <a:xfrm>
            <a:off x="6104525" y="149201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6"/>
          </p:nvPr>
        </p:nvSpPr>
        <p:spPr>
          <a:xfrm>
            <a:off x="6104525" y="1741031"/>
            <a:ext cx="2326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bg>
      <p:bgPr>
        <a:solidFill>
          <a:schemeClr val="accen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13250" y="2121500"/>
            <a:ext cx="59238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713250" y="3932574"/>
            <a:ext cx="2326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71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ctrTitle"/>
          </p:nvPr>
        </p:nvSpPr>
        <p:spPr>
          <a:xfrm>
            <a:off x="1508013" y="1083675"/>
            <a:ext cx="4430400" cy="25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Smog</a:t>
            </a:r>
            <a:br>
              <a:rPr lang="en" dirty="0"/>
            </a:br>
            <a:r>
              <a:rPr lang="en" dirty="0"/>
              <a:t>Prediction</a:t>
            </a:r>
            <a:endParaRPr dirty="0"/>
          </a:p>
        </p:txBody>
      </p:sp>
      <p:sp>
        <p:nvSpPr>
          <p:cNvPr id="178" name="Google Shape;178;p36"/>
          <p:cNvSpPr/>
          <p:nvPr/>
        </p:nvSpPr>
        <p:spPr>
          <a:xfrm rot="20700040">
            <a:off x="6638697" y="2878446"/>
            <a:ext cx="1261462" cy="1463655"/>
          </a:xfrm>
          <a:prstGeom prst="foldedCorner">
            <a:avLst>
              <a:gd name="adj" fmla="val 16667"/>
            </a:avLst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3" name="Google Shape;183;p36"/>
          <p:cNvGrpSpPr/>
          <p:nvPr/>
        </p:nvGrpSpPr>
        <p:grpSpPr>
          <a:xfrm rot="836755">
            <a:off x="7208838" y="508349"/>
            <a:ext cx="1261469" cy="1463664"/>
            <a:chOff x="6906864" y="2960326"/>
            <a:chExt cx="1261500" cy="1463700"/>
          </a:xfrm>
        </p:grpSpPr>
        <p:sp>
          <p:nvSpPr>
            <p:cNvPr id="184" name="Google Shape;184;p36"/>
            <p:cNvSpPr/>
            <p:nvPr/>
          </p:nvSpPr>
          <p:spPr>
            <a:xfrm>
              <a:off x="6906864" y="2960326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36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6" name="Google Shape;186;p36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" name="Google Shape;187;p36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8" name="Google Shape;188;p36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" name="Google Shape;1174;p63">
            <a:extLst>
              <a:ext uri="{FF2B5EF4-FFF2-40B4-BE49-F238E27FC236}">
                <a16:creationId xmlns:a16="http://schemas.microsoft.com/office/drawing/2014/main" id="{70EB14DB-157D-2336-66D5-658706DB3138}"/>
              </a:ext>
            </a:extLst>
          </p:cNvPr>
          <p:cNvGrpSpPr/>
          <p:nvPr/>
        </p:nvGrpSpPr>
        <p:grpSpPr>
          <a:xfrm rot="20677990">
            <a:off x="6827217" y="3237889"/>
            <a:ext cx="954818" cy="834141"/>
            <a:chOff x="840300" y="2985900"/>
            <a:chExt cx="744900" cy="646700"/>
          </a:xfrm>
        </p:grpSpPr>
        <p:sp>
          <p:nvSpPr>
            <p:cNvPr id="8" name="Google Shape;1175;p63">
              <a:extLst>
                <a:ext uri="{FF2B5EF4-FFF2-40B4-BE49-F238E27FC236}">
                  <a16:creationId xmlns:a16="http://schemas.microsoft.com/office/drawing/2014/main" id="{5471F5C7-2567-F3B8-2C8E-BB9947AB533D}"/>
                </a:ext>
              </a:extLst>
            </p:cNvPr>
            <p:cNvSpPr/>
            <p:nvPr/>
          </p:nvSpPr>
          <p:spPr>
            <a:xfrm>
              <a:off x="840300" y="3002125"/>
              <a:ext cx="744900" cy="630475"/>
            </a:xfrm>
            <a:custGeom>
              <a:avLst/>
              <a:gdLst/>
              <a:ahLst/>
              <a:cxnLst/>
              <a:rect l="l" t="t" r="r" b="b"/>
              <a:pathLst>
                <a:path w="29796" h="25219" extrusionOk="0">
                  <a:moveTo>
                    <a:pt x="24079" y="7316"/>
                  </a:moveTo>
                  <a:cubicBezTo>
                    <a:pt x="24316" y="7316"/>
                    <a:pt x="24555" y="7321"/>
                    <a:pt x="24795" y="7329"/>
                  </a:cubicBezTo>
                  <a:lnTo>
                    <a:pt x="24858" y="7329"/>
                  </a:lnTo>
                  <a:lnTo>
                    <a:pt x="24858" y="7371"/>
                  </a:lnTo>
                  <a:cubicBezTo>
                    <a:pt x="24753" y="12602"/>
                    <a:pt x="24878" y="17812"/>
                    <a:pt x="25192" y="23043"/>
                  </a:cubicBezTo>
                  <a:cubicBezTo>
                    <a:pt x="23979" y="23043"/>
                    <a:pt x="22640" y="23064"/>
                    <a:pt x="21280" y="23064"/>
                  </a:cubicBezTo>
                  <a:cubicBezTo>
                    <a:pt x="21342" y="23043"/>
                    <a:pt x="21405" y="22980"/>
                    <a:pt x="21405" y="22876"/>
                  </a:cubicBezTo>
                  <a:cubicBezTo>
                    <a:pt x="21510" y="17749"/>
                    <a:pt x="21489" y="12602"/>
                    <a:pt x="21384" y="7476"/>
                  </a:cubicBezTo>
                  <a:cubicBezTo>
                    <a:pt x="22295" y="7376"/>
                    <a:pt x="23179" y="7316"/>
                    <a:pt x="24079" y="7316"/>
                  </a:cubicBezTo>
                  <a:close/>
                  <a:moveTo>
                    <a:pt x="18811" y="9066"/>
                  </a:moveTo>
                  <a:cubicBezTo>
                    <a:pt x="18936" y="13711"/>
                    <a:pt x="18957" y="18335"/>
                    <a:pt x="18936" y="22980"/>
                  </a:cubicBezTo>
                  <a:cubicBezTo>
                    <a:pt x="18936" y="23022"/>
                    <a:pt x="18936" y="23064"/>
                    <a:pt x="18957" y="23085"/>
                  </a:cubicBezTo>
                  <a:cubicBezTo>
                    <a:pt x="17534" y="23064"/>
                    <a:pt x="16258" y="23064"/>
                    <a:pt x="15442" y="23064"/>
                  </a:cubicBezTo>
                  <a:cubicBezTo>
                    <a:pt x="15463" y="23043"/>
                    <a:pt x="15463" y="23022"/>
                    <a:pt x="15463" y="22980"/>
                  </a:cubicBezTo>
                  <a:cubicBezTo>
                    <a:pt x="15526" y="18440"/>
                    <a:pt x="15421" y="13878"/>
                    <a:pt x="15149" y="9338"/>
                  </a:cubicBezTo>
                  <a:cubicBezTo>
                    <a:pt x="16342" y="9171"/>
                    <a:pt x="17576" y="9108"/>
                    <a:pt x="18811" y="9066"/>
                  </a:cubicBezTo>
                  <a:close/>
                  <a:moveTo>
                    <a:pt x="10224" y="13593"/>
                  </a:moveTo>
                  <a:cubicBezTo>
                    <a:pt x="11111" y="13593"/>
                    <a:pt x="12002" y="13646"/>
                    <a:pt x="12868" y="13711"/>
                  </a:cubicBezTo>
                  <a:cubicBezTo>
                    <a:pt x="12806" y="16850"/>
                    <a:pt x="12910" y="19988"/>
                    <a:pt x="13182" y="23085"/>
                  </a:cubicBezTo>
                  <a:cubicBezTo>
                    <a:pt x="12073" y="23085"/>
                    <a:pt x="10943" y="23085"/>
                    <a:pt x="9793" y="23127"/>
                  </a:cubicBezTo>
                  <a:lnTo>
                    <a:pt x="9793" y="23064"/>
                  </a:lnTo>
                  <a:cubicBezTo>
                    <a:pt x="9500" y="19904"/>
                    <a:pt x="9395" y="16766"/>
                    <a:pt x="9479" y="13606"/>
                  </a:cubicBezTo>
                  <a:cubicBezTo>
                    <a:pt x="9726" y="13597"/>
                    <a:pt x="9975" y="13593"/>
                    <a:pt x="10224" y="13593"/>
                  </a:cubicBezTo>
                  <a:close/>
                  <a:moveTo>
                    <a:pt x="4812" y="16445"/>
                  </a:moveTo>
                  <a:cubicBezTo>
                    <a:pt x="5275" y="16445"/>
                    <a:pt x="5815" y="16565"/>
                    <a:pt x="6110" y="16578"/>
                  </a:cubicBezTo>
                  <a:cubicBezTo>
                    <a:pt x="7052" y="16661"/>
                    <a:pt x="7261" y="16912"/>
                    <a:pt x="7177" y="17833"/>
                  </a:cubicBezTo>
                  <a:cubicBezTo>
                    <a:pt x="7114" y="18565"/>
                    <a:pt x="7072" y="19298"/>
                    <a:pt x="7052" y="20030"/>
                  </a:cubicBezTo>
                  <a:cubicBezTo>
                    <a:pt x="6989" y="20909"/>
                    <a:pt x="6696" y="22311"/>
                    <a:pt x="7052" y="23127"/>
                  </a:cubicBezTo>
                  <a:cubicBezTo>
                    <a:pt x="5943" y="23127"/>
                    <a:pt x="4855" y="23148"/>
                    <a:pt x="3767" y="23148"/>
                  </a:cubicBezTo>
                  <a:cubicBezTo>
                    <a:pt x="3913" y="21767"/>
                    <a:pt x="3976" y="20344"/>
                    <a:pt x="4039" y="18963"/>
                  </a:cubicBezTo>
                  <a:cubicBezTo>
                    <a:pt x="4059" y="18544"/>
                    <a:pt x="3829" y="17059"/>
                    <a:pt x="4059" y="16703"/>
                  </a:cubicBezTo>
                  <a:cubicBezTo>
                    <a:pt x="4198" y="16504"/>
                    <a:pt x="4486" y="16445"/>
                    <a:pt x="4812" y="16445"/>
                  </a:cubicBezTo>
                  <a:close/>
                  <a:moveTo>
                    <a:pt x="1954" y="1"/>
                  </a:moveTo>
                  <a:cubicBezTo>
                    <a:pt x="1889" y="1"/>
                    <a:pt x="1821" y="37"/>
                    <a:pt x="1779" y="111"/>
                  </a:cubicBezTo>
                  <a:cubicBezTo>
                    <a:pt x="1549" y="550"/>
                    <a:pt x="1318" y="1010"/>
                    <a:pt x="1046" y="1471"/>
                  </a:cubicBezTo>
                  <a:cubicBezTo>
                    <a:pt x="959" y="1631"/>
                    <a:pt x="1094" y="1771"/>
                    <a:pt x="1227" y="1771"/>
                  </a:cubicBezTo>
                  <a:cubicBezTo>
                    <a:pt x="1285" y="1771"/>
                    <a:pt x="1343" y="1744"/>
                    <a:pt x="1381" y="1680"/>
                  </a:cubicBezTo>
                  <a:lnTo>
                    <a:pt x="1842" y="801"/>
                  </a:lnTo>
                  <a:lnTo>
                    <a:pt x="1842" y="801"/>
                  </a:lnTo>
                  <a:cubicBezTo>
                    <a:pt x="1214" y="8229"/>
                    <a:pt x="900" y="15699"/>
                    <a:pt x="900" y="23148"/>
                  </a:cubicBezTo>
                  <a:lnTo>
                    <a:pt x="272" y="23148"/>
                  </a:lnTo>
                  <a:cubicBezTo>
                    <a:pt x="0" y="23148"/>
                    <a:pt x="0" y="23545"/>
                    <a:pt x="272" y="23545"/>
                  </a:cubicBezTo>
                  <a:lnTo>
                    <a:pt x="900" y="23545"/>
                  </a:lnTo>
                  <a:lnTo>
                    <a:pt x="900" y="25031"/>
                  </a:lnTo>
                  <a:cubicBezTo>
                    <a:pt x="900" y="25156"/>
                    <a:pt x="994" y="25219"/>
                    <a:pt x="1088" y="25219"/>
                  </a:cubicBezTo>
                  <a:cubicBezTo>
                    <a:pt x="1182" y="25219"/>
                    <a:pt x="1277" y="25156"/>
                    <a:pt x="1277" y="25031"/>
                  </a:cubicBezTo>
                  <a:lnTo>
                    <a:pt x="1277" y="23545"/>
                  </a:lnTo>
                  <a:cubicBezTo>
                    <a:pt x="6445" y="23482"/>
                    <a:pt x="11613" y="23441"/>
                    <a:pt x="16760" y="23378"/>
                  </a:cubicBezTo>
                  <a:lnTo>
                    <a:pt x="25025" y="23294"/>
                  </a:lnTo>
                  <a:cubicBezTo>
                    <a:pt x="25739" y="23294"/>
                    <a:pt x="26577" y="23394"/>
                    <a:pt x="27373" y="23394"/>
                  </a:cubicBezTo>
                  <a:cubicBezTo>
                    <a:pt x="27837" y="23394"/>
                    <a:pt x="28286" y="23360"/>
                    <a:pt x="28687" y="23252"/>
                  </a:cubicBezTo>
                  <a:lnTo>
                    <a:pt x="28687" y="23252"/>
                  </a:lnTo>
                  <a:lnTo>
                    <a:pt x="28205" y="23692"/>
                  </a:lnTo>
                  <a:cubicBezTo>
                    <a:pt x="28055" y="23825"/>
                    <a:pt x="28185" y="24026"/>
                    <a:pt x="28351" y="24026"/>
                  </a:cubicBezTo>
                  <a:cubicBezTo>
                    <a:pt x="28392" y="24026"/>
                    <a:pt x="28435" y="24014"/>
                    <a:pt x="28477" y="23985"/>
                  </a:cubicBezTo>
                  <a:cubicBezTo>
                    <a:pt x="28875" y="23650"/>
                    <a:pt x="29272" y="23273"/>
                    <a:pt x="29670" y="22938"/>
                  </a:cubicBezTo>
                  <a:cubicBezTo>
                    <a:pt x="29795" y="22917"/>
                    <a:pt x="29754" y="22750"/>
                    <a:pt x="29649" y="22666"/>
                  </a:cubicBezTo>
                  <a:cubicBezTo>
                    <a:pt x="29126" y="22311"/>
                    <a:pt x="28561" y="21913"/>
                    <a:pt x="28038" y="21557"/>
                  </a:cubicBezTo>
                  <a:cubicBezTo>
                    <a:pt x="27998" y="21525"/>
                    <a:pt x="27960" y="21512"/>
                    <a:pt x="27925" y="21512"/>
                  </a:cubicBezTo>
                  <a:cubicBezTo>
                    <a:pt x="27777" y="21512"/>
                    <a:pt x="27693" y="21757"/>
                    <a:pt x="27829" y="21892"/>
                  </a:cubicBezTo>
                  <a:lnTo>
                    <a:pt x="28938" y="22666"/>
                  </a:lnTo>
                  <a:cubicBezTo>
                    <a:pt x="28875" y="22708"/>
                    <a:pt x="28854" y="22750"/>
                    <a:pt x="28854" y="22834"/>
                  </a:cubicBezTo>
                  <a:cubicBezTo>
                    <a:pt x="28854" y="22938"/>
                    <a:pt x="27473" y="22980"/>
                    <a:pt x="25548" y="23043"/>
                  </a:cubicBezTo>
                  <a:cubicBezTo>
                    <a:pt x="25213" y="17833"/>
                    <a:pt x="25109" y="12602"/>
                    <a:pt x="25213" y="7371"/>
                  </a:cubicBezTo>
                  <a:cubicBezTo>
                    <a:pt x="25213" y="7243"/>
                    <a:pt x="25101" y="7179"/>
                    <a:pt x="25003" y="7179"/>
                  </a:cubicBezTo>
                  <a:cubicBezTo>
                    <a:pt x="24989" y="7179"/>
                    <a:pt x="24975" y="7180"/>
                    <a:pt x="24962" y="7183"/>
                  </a:cubicBezTo>
                  <a:cubicBezTo>
                    <a:pt x="24983" y="7078"/>
                    <a:pt x="24920" y="6932"/>
                    <a:pt x="24774" y="6932"/>
                  </a:cubicBezTo>
                  <a:cubicBezTo>
                    <a:pt x="24584" y="6928"/>
                    <a:pt x="24394" y="6927"/>
                    <a:pt x="24205" y="6927"/>
                  </a:cubicBezTo>
                  <a:cubicBezTo>
                    <a:pt x="23229" y="6927"/>
                    <a:pt x="22265" y="6973"/>
                    <a:pt x="21300" y="7078"/>
                  </a:cubicBezTo>
                  <a:cubicBezTo>
                    <a:pt x="21238" y="7078"/>
                    <a:pt x="21196" y="7120"/>
                    <a:pt x="21154" y="7162"/>
                  </a:cubicBezTo>
                  <a:cubicBezTo>
                    <a:pt x="21049" y="7162"/>
                    <a:pt x="20945" y="7225"/>
                    <a:pt x="20945" y="7350"/>
                  </a:cubicBezTo>
                  <a:cubicBezTo>
                    <a:pt x="21049" y="12518"/>
                    <a:pt x="21091" y="17707"/>
                    <a:pt x="20987" y="22855"/>
                  </a:cubicBezTo>
                  <a:cubicBezTo>
                    <a:pt x="20987" y="22959"/>
                    <a:pt x="21028" y="23022"/>
                    <a:pt x="21112" y="23043"/>
                  </a:cubicBezTo>
                  <a:lnTo>
                    <a:pt x="19271" y="23043"/>
                  </a:lnTo>
                  <a:cubicBezTo>
                    <a:pt x="19313" y="23022"/>
                    <a:pt x="19313" y="22980"/>
                    <a:pt x="19313" y="22938"/>
                  </a:cubicBezTo>
                  <a:cubicBezTo>
                    <a:pt x="19355" y="18251"/>
                    <a:pt x="19313" y="13565"/>
                    <a:pt x="19166" y="8899"/>
                  </a:cubicBezTo>
                  <a:cubicBezTo>
                    <a:pt x="19166" y="8836"/>
                    <a:pt x="19145" y="8794"/>
                    <a:pt x="19124" y="8752"/>
                  </a:cubicBezTo>
                  <a:cubicBezTo>
                    <a:pt x="19104" y="8689"/>
                    <a:pt x="19041" y="8627"/>
                    <a:pt x="18936" y="8627"/>
                  </a:cubicBezTo>
                  <a:cubicBezTo>
                    <a:pt x="17660" y="8648"/>
                    <a:pt x="16383" y="8731"/>
                    <a:pt x="15086" y="8899"/>
                  </a:cubicBezTo>
                  <a:cubicBezTo>
                    <a:pt x="14982" y="8899"/>
                    <a:pt x="14940" y="8961"/>
                    <a:pt x="14919" y="9045"/>
                  </a:cubicBezTo>
                  <a:cubicBezTo>
                    <a:pt x="14814" y="9045"/>
                    <a:pt x="14710" y="9108"/>
                    <a:pt x="14730" y="9233"/>
                  </a:cubicBezTo>
                  <a:cubicBezTo>
                    <a:pt x="14982" y="13774"/>
                    <a:pt x="15086" y="18356"/>
                    <a:pt x="15044" y="22917"/>
                  </a:cubicBezTo>
                  <a:cubicBezTo>
                    <a:pt x="15044" y="22938"/>
                    <a:pt x="15044" y="22959"/>
                    <a:pt x="15065" y="22980"/>
                  </a:cubicBezTo>
                  <a:lnTo>
                    <a:pt x="13601" y="22980"/>
                  </a:lnTo>
                  <a:cubicBezTo>
                    <a:pt x="13287" y="19821"/>
                    <a:pt x="13182" y="16661"/>
                    <a:pt x="13287" y="13460"/>
                  </a:cubicBezTo>
                  <a:cubicBezTo>
                    <a:pt x="13287" y="13334"/>
                    <a:pt x="13182" y="13293"/>
                    <a:pt x="13098" y="13293"/>
                  </a:cubicBezTo>
                  <a:cubicBezTo>
                    <a:pt x="13078" y="13230"/>
                    <a:pt x="13036" y="13209"/>
                    <a:pt x="12952" y="13209"/>
                  </a:cubicBezTo>
                  <a:cubicBezTo>
                    <a:pt x="11979" y="13128"/>
                    <a:pt x="11018" y="13097"/>
                    <a:pt x="10050" y="13097"/>
                  </a:cubicBezTo>
                  <a:cubicBezTo>
                    <a:pt x="9770" y="13097"/>
                    <a:pt x="9489" y="13100"/>
                    <a:pt x="9207" y="13104"/>
                  </a:cubicBezTo>
                  <a:cubicBezTo>
                    <a:pt x="8997" y="13104"/>
                    <a:pt x="8976" y="13355"/>
                    <a:pt x="9102" y="13460"/>
                  </a:cubicBezTo>
                  <a:cubicBezTo>
                    <a:pt x="9018" y="16640"/>
                    <a:pt x="9123" y="19800"/>
                    <a:pt x="9416" y="22959"/>
                  </a:cubicBezTo>
                  <a:cubicBezTo>
                    <a:pt x="9416" y="22980"/>
                    <a:pt x="9416" y="22980"/>
                    <a:pt x="9437" y="23022"/>
                  </a:cubicBezTo>
                  <a:cubicBezTo>
                    <a:pt x="8788" y="23022"/>
                    <a:pt x="8140" y="23022"/>
                    <a:pt x="7449" y="23043"/>
                  </a:cubicBezTo>
                  <a:cubicBezTo>
                    <a:pt x="7491" y="22980"/>
                    <a:pt x="7491" y="22917"/>
                    <a:pt x="7449" y="22855"/>
                  </a:cubicBezTo>
                  <a:lnTo>
                    <a:pt x="7428" y="22834"/>
                  </a:lnTo>
                  <a:cubicBezTo>
                    <a:pt x="7386" y="22750"/>
                    <a:pt x="7324" y="22750"/>
                    <a:pt x="7282" y="22750"/>
                  </a:cubicBezTo>
                  <a:cubicBezTo>
                    <a:pt x="7407" y="22499"/>
                    <a:pt x="7428" y="22206"/>
                    <a:pt x="7407" y="21913"/>
                  </a:cubicBezTo>
                  <a:cubicBezTo>
                    <a:pt x="7407" y="21599"/>
                    <a:pt x="7428" y="21264"/>
                    <a:pt x="7428" y="20951"/>
                  </a:cubicBezTo>
                  <a:cubicBezTo>
                    <a:pt x="7449" y="20365"/>
                    <a:pt x="7491" y="19800"/>
                    <a:pt x="7512" y="19256"/>
                  </a:cubicBezTo>
                  <a:cubicBezTo>
                    <a:pt x="7554" y="18356"/>
                    <a:pt x="7826" y="17289"/>
                    <a:pt x="7700" y="16431"/>
                  </a:cubicBezTo>
                  <a:cubicBezTo>
                    <a:pt x="7700" y="16347"/>
                    <a:pt x="7616" y="16326"/>
                    <a:pt x="7554" y="16285"/>
                  </a:cubicBezTo>
                  <a:cubicBezTo>
                    <a:pt x="6549" y="15908"/>
                    <a:pt x="5001" y="16054"/>
                    <a:pt x="3892" y="15971"/>
                  </a:cubicBezTo>
                  <a:cubicBezTo>
                    <a:pt x="3787" y="15971"/>
                    <a:pt x="3683" y="16075"/>
                    <a:pt x="3683" y="16180"/>
                  </a:cubicBezTo>
                  <a:cubicBezTo>
                    <a:pt x="3683" y="18523"/>
                    <a:pt x="3620" y="20825"/>
                    <a:pt x="3369" y="23148"/>
                  </a:cubicBezTo>
                  <a:cubicBezTo>
                    <a:pt x="2699" y="23148"/>
                    <a:pt x="2009" y="23148"/>
                    <a:pt x="1339" y="23168"/>
                  </a:cubicBezTo>
                  <a:cubicBezTo>
                    <a:pt x="1318" y="15803"/>
                    <a:pt x="1632" y="8417"/>
                    <a:pt x="2260" y="1073"/>
                  </a:cubicBezTo>
                  <a:cubicBezTo>
                    <a:pt x="2427" y="1387"/>
                    <a:pt x="2616" y="1680"/>
                    <a:pt x="2804" y="1994"/>
                  </a:cubicBezTo>
                  <a:cubicBezTo>
                    <a:pt x="2842" y="2058"/>
                    <a:pt x="2900" y="2084"/>
                    <a:pt x="2958" y="2084"/>
                  </a:cubicBezTo>
                  <a:cubicBezTo>
                    <a:pt x="3091" y="2084"/>
                    <a:pt x="3226" y="1945"/>
                    <a:pt x="3139" y="1785"/>
                  </a:cubicBezTo>
                  <a:cubicBezTo>
                    <a:pt x="2846" y="1303"/>
                    <a:pt x="2595" y="864"/>
                    <a:pt x="2302" y="383"/>
                  </a:cubicBezTo>
                  <a:lnTo>
                    <a:pt x="2302" y="362"/>
                  </a:lnTo>
                  <a:cubicBezTo>
                    <a:pt x="2302" y="257"/>
                    <a:pt x="2260" y="215"/>
                    <a:pt x="2176" y="173"/>
                  </a:cubicBezTo>
                  <a:cubicBezTo>
                    <a:pt x="2155" y="153"/>
                    <a:pt x="2155" y="132"/>
                    <a:pt x="2114" y="111"/>
                  </a:cubicBezTo>
                  <a:cubicBezTo>
                    <a:pt x="2082" y="37"/>
                    <a:pt x="2019" y="1"/>
                    <a:pt x="1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76;p63">
              <a:extLst>
                <a:ext uri="{FF2B5EF4-FFF2-40B4-BE49-F238E27FC236}">
                  <a16:creationId xmlns:a16="http://schemas.microsoft.com/office/drawing/2014/main" id="{B268DDF6-2846-E34E-575C-FEECE59EBDE3}"/>
                </a:ext>
              </a:extLst>
            </p:cNvPr>
            <p:cNvSpPr/>
            <p:nvPr/>
          </p:nvSpPr>
          <p:spPr>
            <a:xfrm>
              <a:off x="952075" y="2985900"/>
              <a:ext cx="449800" cy="348175"/>
            </a:xfrm>
            <a:custGeom>
              <a:avLst/>
              <a:gdLst/>
              <a:ahLst/>
              <a:cxnLst/>
              <a:rect l="l" t="t" r="r" b="b"/>
              <a:pathLst>
                <a:path w="17992" h="13927" extrusionOk="0">
                  <a:moveTo>
                    <a:pt x="17749" y="0"/>
                  </a:moveTo>
                  <a:cubicBezTo>
                    <a:pt x="17714" y="0"/>
                    <a:pt x="17678" y="9"/>
                    <a:pt x="17646" y="27"/>
                  </a:cubicBezTo>
                  <a:cubicBezTo>
                    <a:pt x="17499" y="90"/>
                    <a:pt x="17353" y="174"/>
                    <a:pt x="17227" y="258"/>
                  </a:cubicBezTo>
                  <a:cubicBezTo>
                    <a:pt x="17196" y="237"/>
                    <a:pt x="17170" y="226"/>
                    <a:pt x="17143" y="226"/>
                  </a:cubicBezTo>
                  <a:cubicBezTo>
                    <a:pt x="17117" y="226"/>
                    <a:pt x="17091" y="237"/>
                    <a:pt x="17060" y="258"/>
                  </a:cubicBezTo>
                  <a:cubicBezTo>
                    <a:pt x="16746" y="404"/>
                    <a:pt x="16411" y="571"/>
                    <a:pt x="16097" y="739"/>
                  </a:cubicBezTo>
                  <a:cubicBezTo>
                    <a:pt x="15910" y="833"/>
                    <a:pt x="16008" y="1128"/>
                    <a:pt x="16181" y="1128"/>
                  </a:cubicBezTo>
                  <a:cubicBezTo>
                    <a:pt x="16201" y="1128"/>
                    <a:pt x="16222" y="1124"/>
                    <a:pt x="16244" y="1115"/>
                  </a:cubicBezTo>
                  <a:cubicBezTo>
                    <a:pt x="16327" y="1094"/>
                    <a:pt x="16432" y="1032"/>
                    <a:pt x="16516" y="1011"/>
                  </a:cubicBezTo>
                  <a:lnTo>
                    <a:pt x="16516" y="1011"/>
                  </a:lnTo>
                  <a:cubicBezTo>
                    <a:pt x="15783" y="1994"/>
                    <a:pt x="15051" y="2978"/>
                    <a:pt x="14256" y="3940"/>
                  </a:cubicBezTo>
                  <a:cubicBezTo>
                    <a:pt x="13879" y="4442"/>
                    <a:pt x="13461" y="4923"/>
                    <a:pt x="13042" y="5426"/>
                  </a:cubicBezTo>
                  <a:cubicBezTo>
                    <a:pt x="12730" y="5772"/>
                    <a:pt x="12531" y="5951"/>
                    <a:pt x="12317" y="5951"/>
                  </a:cubicBezTo>
                  <a:cubicBezTo>
                    <a:pt x="12131" y="5951"/>
                    <a:pt x="11933" y="5813"/>
                    <a:pt x="11640" y="5530"/>
                  </a:cubicBezTo>
                  <a:cubicBezTo>
                    <a:pt x="11341" y="5266"/>
                    <a:pt x="11027" y="4854"/>
                    <a:pt x="10624" y="4854"/>
                  </a:cubicBezTo>
                  <a:cubicBezTo>
                    <a:pt x="10548" y="4854"/>
                    <a:pt x="10468" y="4869"/>
                    <a:pt x="10385" y="4903"/>
                  </a:cubicBezTo>
                  <a:cubicBezTo>
                    <a:pt x="9653" y="5216"/>
                    <a:pt x="8816" y="6660"/>
                    <a:pt x="8335" y="7225"/>
                  </a:cubicBezTo>
                  <a:lnTo>
                    <a:pt x="6995" y="8794"/>
                  </a:lnTo>
                  <a:cubicBezTo>
                    <a:pt x="6671" y="9168"/>
                    <a:pt x="6503" y="9386"/>
                    <a:pt x="6278" y="9386"/>
                  </a:cubicBezTo>
                  <a:cubicBezTo>
                    <a:pt x="6126" y="9386"/>
                    <a:pt x="5948" y="9286"/>
                    <a:pt x="5677" y="9066"/>
                  </a:cubicBezTo>
                  <a:cubicBezTo>
                    <a:pt x="5339" y="8766"/>
                    <a:pt x="4764" y="8229"/>
                    <a:pt x="4226" y="8229"/>
                  </a:cubicBezTo>
                  <a:cubicBezTo>
                    <a:pt x="4165" y="8229"/>
                    <a:pt x="4105" y="8235"/>
                    <a:pt x="4045" y="8250"/>
                  </a:cubicBezTo>
                  <a:cubicBezTo>
                    <a:pt x="3417" y="8418"/>
                    <a:pt x="2936" y="9506"/>
                    <a:pt x="2622" y="9987"/>
                  </a:cubicBezTo>
                  <a:cubicBezTo>
                    <a:pt x="1785" y="11201"/>
                    <a:pt x="948" y="12435"/>
                    <a:pt x="91" y="13649"/>
                  </a:cubicBezTo>
                  <a:cubicBezTo>
                    <a:pt x="1" y="13798"/>
                    <a:pt x="146" y="13926"/>
                    <a:pt x="282" y="13926"/>
                  </a:cubicBezTo>
                  <a:cubicBezTo>
                    <a:pt x="337" y="13926"/>
                    <a:pt x="390" y="13906"/>
                    <a:pt x="425" y="13858"/>
                  </a:cubicBezTo>
                  <a:cubicBezTo>
                    <a:pt x="1179" y="12749"/>
                    <a:pt x="1911" y="11682"/>
                    <a:pt x="2685" y="10573"/>
                  </a:cubicBezTo>
                  <a:cubicBezTo>
                    <a:pt x="3097" y="9997"/>
                    <a:pt x="3670" y="8772"/>
                    <a:pt x="4545" y="8772"/>
                  </a:cubicBezTo>
                  <a:cubicBezTo>
                    <a:pt x="4560" y="8772"/>
                    <a:pt x="4574" y="8773"/>
                    <a:pt x="4589" y="8773"/>
                  </a:cubicBezTo>
                  <a:cubicBezTo>
                    <a:pt x="5112" y="8794"/>
                    <a:pt x="5782" y="9694"/>
                    <a:pt x="6158" y="10050"/>
                  </a:cubicBezTo>
                  <a:cubicBezTo>
                    <a:pt x="6200" y="10092"/>
                    <a:pt x="6253" y="10113"/>
                    <a:pt x="6305" y="10113"/>
                  </a:cubicBezTo>
                  <a:cubicBezTo>
                    <a:pt x="6357" y="10113"/>
                    <a:pt x="6410" y="10092"/>
                    <a:pt x="6451" y="10050"/>
                  </a:cubicBezTo>
                  <a:cubicBezTo>
                    <a:pt x="7330" y="9004"/>
                    <a:pt x="8230" y="7957"/>
                    <a:pt x="9109" y="6953"/>
                  </a:cubicBezTo>
                  <a:cubicBezTo>
                    <a:pt x="9339" y="6660"/>
                    <a:pt x="10113" y="5447"/>
                    <a:pt x="10448" y="5384"/>
                  </a:cubicBezTo>
                  <a:cubicBezTo>
                    <a:pt x="10490" y="5374"/>
                    <a:pt x="10533" y="5369"/>
                    <a:pt x="10576" y="5369"/>
                  </a:cubicBezTo>
                  <a:cubicBezTo>
                    <a:pt x="11178" y="5369"/>
                    <a:pt x="11878" y="6266"/>
                    <a:pt x="12268" y="6597"/>
                  </a:cubicBezTo>
                  <a:cubicBezTo>
                    <a:pt x="12310" y="6639"/>
                    <a:pt x="12362" y="6660"/>
                    <a:pt x="12415" y="6660"/>
                  </a:cubicBezTo>
                  <a:cubicBezTo>
                    <a:pt x="12467" y="6660"/>
                    <a:pt x="12519" y="6639"/>
                    <a:pt x="12561" y="6597"/>
                  </a:cubicBezTo>
                  <a:cubicBezTo>
                    <a:pt x="14214" y="4693"/>
                    <a:pt x="15783" y="2726"/>
                    <a:pt x="17248" y="697"/>
                  </a:cubicBezTo>
                  <a:cubicBezTo>
                    <a:pt x="17290" y="676"/>
                    <a:pt x="17332" y="634"/>
                    <a:pt x="17374" y="613"/>
                  </a:cubicBezTo>
                  <a:lnTo>
                    <a:pt x="17374" y="613"/>
                  </a:lnTo>
                  <a:cubicBezTo>
                    <a:pt x="17185" y="1053"/>
                    <a:pt x="17018" y="1471"/>
                    <a:pt x="16850" y="1931"/>
                  </a:cubicBezTo>
                  <a:cubicBezTo>
                    <a:pt x="16787" y="2071"/>
                    <a:pt x="16909" y="2165"/>
                    <a:pt x="17033" y="2165"/>
                  </a:cubicBezTo>
                  <a:cubicBezTo>
                    <a:pt x="17113" y="2165"/>
                    <a:pt x="17194" y="2126"/>
                    <a:pt x="17227" y="2036"/>
                  </a:cubicBezTo>
                  <a:cubicBezTo>
                    <a:pt x="17457" y="1429"/>
                    <a:pt x="17708" y="822"/>
                    <a:pt x="17959" y="216"/>
                  </a:cubicBezTo>
                  <a:cubicBezTo>
                    <a:pt x="17992" y="102"/>
                    <a:pt x="17873" y="0"/>
                    <a:pt x="177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4"/>
          <p:cNvSpPr/>
          <p:nvPr/>
        </p:nvSpPr>
        <p:spPr>
          <a:xfrm>
            <a:off x="4596602" y="1486775"/>
            <a:ext cx="3834300" cy="879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5" name="Google Shape;665;p54"/>
          <p:cNvSpPr/>
          <p:nvPr/>
        </p:nvSpPr>
        <p:spPr>
          <a:xfrm rot="1058718">
            <a:off x="7798020" y="773477"/>
            <a:ext cx="1390522" cy="133824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54"/>
          <p:cNvSpPr/>
          <p:nvPr/>
        </p:nvSpPr>
        <p:spPr>
          <a:xfrm>
            <a:off x="713325" y="2426319"/>
            <a:ext cx="3834300" cy="2277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54"/>
          <p:cNvSpPr/>
          <p:nvPr/>
        </p:nvSpPr>
        <p:spPr>
          <a:xfrm>
            <a:off x="713325" y="1486775"/>
            <a:ext cx="3834300" cy="879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54"/>
          <p:cNvSpPr/>
          <p:nvPr/>
        </p:nvSpPr>
        <p:spPr>
          <a:xfrm>
            <a:off x="4596602" y="2426319"/>
            <a:ext cx="3834300" cy="2277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9" name="Google Shape;669;p54"/>
          <p:cNvSpPr txBox="1">
            <a:spLocks noGrp="1"/>
          </p:cNvSpPr>
          <p:nvPr>
            <p:ph type="subTitle" idx="1"/>
          </p:nvPr>
        </p:nvSpPr>
        <p:spPr>
          <a:xfrm>
            <a:off x="913875" y="2892488"/>
            <a:ext cx="3433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Daily Records</a:t>
            </a:r>
            <a:endParaRPr dirty="0"/>
          </a:p>
        </p:txBody>
      </p:sp>
      <p:sp>
        <p:nvSpPr>
          <p:cNvPr id="670" name="Google Shape;670;p54"/>
          <p:cNvSpPr txBox="1">
            <a:spLocks noGrp="1"/>
          </p:cNvSpPr>
          <p:nvPr>
            <p:ph type="subTitle" idx="2"/>
          </p:nvPr>
        </p:nvSpPr>
        <p:spPr>
          <a:xfrm>
            <a:off x="913875" y="3118250"/>
            <a:ext cx="34332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(90 zones) * (24 hours)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71" name="Google Shape;671;p54"/>
          <p:cNvSpPr txBox="1">
            <a:spLocks noGrp="1"/>
          </p:cNvSpPr>
          <p:nvPr>
            <p:ph type="title"/>
          </p:nvPr>
        </p:nvSpPr>
        <p:spPr>
          <a:xfrm>
            <a:off x="4797140" y="1483325"/>
            <a:ext cx="34332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64800</a:t>
            </a:r>
            <a:endParaRPr dirty="0"/>
          </a:p>
        </p:txBody>
      </p:sp>
      <p:sp>
        <p:nvSpPr>
          <p:cNvPr id="672" name="Google Shape;672;p54"/>
          <p:cNvSpPr txBox="1">
            <a:spLocks noGrp="1"/>
          </p:cNvSpPr>
          <p:nvPr>
            <p:ph type="subTitle" idx="3"/>
          </p:nvPr>
        </p:nvSpPr>
        <p:spPr>
          <a:xfrm>
            <a:off x="4797140" y="2892488"/>
            <a:ext cx="3433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Monthly Records</a:t>
            </a:r>
            <a:endParaRPr dirty="0"/>
          </a:p>
        </p:txBody>
      </p:sp>
      <p:sp>
        <p:nvSpPr>
          <p:cNvPr id="673" name="Google Shape;673;p54"/>
          <p:cNvSpPr txBox="1">
            <a:spLocks noGrp="1"/>
          </p:cNvSpPr>
          <p:nvPr>
            <p:ph type="subTitle" idx="4"/>
          </p:nvPr>
        </p:nvSpPr>
        <p:spPr>
          <a:xfrm>
            <a:off x="4797150" y="3118250"/>
            <a:ext cx="34332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(2160 daily) * (30 days)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74" name="Google Shape;674;p54"/>
          <p:cNvSpPr txBox="1">
            <a:spLocks noGrp="1"/>
          </p:cNvSpPr>
          <p:nvPr>
            <p:ph type="title" idx="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Status</a:t>
            </a:r>
            <a:endParaRPr dirty="0"/>
          </a:p>
        </p:txBody>
      </p:sp>
      <p:sp>
        <p:nvSpPr>
          <p:cNvPr id="675" name="Google Shape;675;p54"/>
          <p:cNvSpPr txBox="1">
            <a:spLocks noGrp="1"/>
          </p:cNvSpPr>
          <p:nvPr>
            <p:ph type="title" idx="6"/>
          </p:nvPr>
        </p:nvSpPr>
        <p:spPr>
          <a:xfrm>
            <a:off x="913875" y="1483325"/>
            <a:ext cx="34332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2160</a:t>
            </a:r>
            <a:endParaRPr dirty="0"/>
          </a:p>
        </p:txBody>
      </p:sp>
      <p:grpSp>
        <p:nvGrpSpPr>
          <p:cNvPr id="676" name="Google Shape;676;p54"/>
          <p:cNvGrpSpPr/>
          <p:nvPr/>
        </p:nvGrpSpPr>
        <p:grpSpPr>
          <a:xfrm rot="-1149226">
            <a:off x="419200" y="4021227"/>
            <a:ext cx="842979" cy="857345"/>
            <a:chOff x="5796425" y="3774600"/>
            <a:chExt cx="238025" cy="242075"/>
          </a:xfrm>
        </p:grpSpPr>
        <p:sp>
          <p:nvSpPr>
            <p:cNvPr id="677" name="Google Shape;677;p54"/>
            <p:cNvSpPr/>
            <p:nvPr/>
          </p:nvSpPr>
          <p:spPr>
            <a:xfrm>
              <a:off x="5796425" y="3779625"/>
              <a:ext cx="13350" cy="223325"/>
            </a:xfrm>
            <a:custGeom>
              <a:avLst/>
              <a:gdLst/>
              <a:ahLst/>
              <a:cxnLst/>
              <a:rect l="l" t="t" r="r" b="b"/>
              <a:pathLst>
                <a:path w="534" h="8933" extrusionOk="0">
                  <a:moveTo>
                    <a:pt x="430" y="1"/>
                  </a:moveTo>
                  <a:cubicBezTo>
                    <a:pt x="371" y="1"/>
                    <a:pt x="304" y="43"/>
                    <a:pt x="293" y="118"/>
                  </a:cubicBezTo>
                  <a:cubicBezTo>
                    <a:pt x="0" y="2985"/>
                    <a:pt x="21" y="5914"/>
                    <a:pt x="63" y="8760"/>
                  </a:cubicBezTo>
                  <a:cubicBezTo>
                    <a:pt x="63" y="8875"/>
                    <a:pt x="147" y="8932"/>
                    <a:pt x="231" y="8932"/>
                  </a:cubicBezTo>
                  <a:cubicBezTo>
                    <a:pt x="314" y="8932"/>
                    <a:pt x="398" y="8875"/>
                    <a:pt x="398" y="8760"/>
                  </a:cubicBezTo>
                  <a:cubicBezTo>
                    <a:pt x="398" y="5872"/>
                    <a:pt x="524" y="3006"/>
                    <a:pt x="524" y="118"/>
                  </a:cubicBezTo>
                  <a:cubicBezTo>
                    <a:pt x="534" y="38"/>
                    <a:pt x="485" y="1"/>
                    <a:pt x="4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4"/>
            <p:cNvSpPr/>
            <p:nvPr/>
          </p:nvSpPr>
          <p:spPr>
            <a:xfrm>
              <a:off x="5819735" y="3775046"/>
              <a:ext cx="198725" cy="9581"/>
            </a:xfrm>
            <a:custGeom>
              <a:avLst/>
              <a:gdLst/>
              <a:ahLst/>
              <a:cxnLst/>
              <a:rect l="l" t="t" r="r" b="b"/>
              <a:pathLst>
                <a:path w="9396" h="453" extrusionOk="0">
                  <a:moveTo>
                    <a:pt x="6387" y="1"/>
                  </a:moveTo>
                  <a:cubicBezTo>
                    <a:pt x="4315" y="1"/>
                    <a:pt x="2242" y="45"/>
                    <a:pt x="189" y="190"/>
                  </a:cubicBezTo>
                  <a:cubicBezTo>
                    <a:pt x="1" y="190"/>
                    <a:pt x="1" y="441"/>
                    <a:pt x="189" y="441"/>
                  </a:cubicBezTo>
                  <a:cubicBezTo>
                    <a:pt x="783" y="449"/>
                    <a:pt x="1378" y="453"/>
                    <a:pt x="1974" y="453"/>
                  </a:cubicBezTo>
                  <a:cubicBezTo>
                    <a:pt x="4358" y="453"/>
                    <a:pt x="6755" y="399"/>
                    <a:pt x="9165" y="399"/>
                  </a:cubicBezTo>
                  <a:cubicBezTo>
                    <a:pt x="9395" y="399"/>
                    <a:pt x="9395" y="23"/>
                    <a:pt x="9165" y="23"/>
                  </a:cubicBezTo>
                  <a:cubicBezTo>
                    <a:pt x="8241" y="10"/>
                    <a:pt x="7314" y="1"/>
                    <a:pt x="6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4"/>
            <p:cNvSpPr/>
            <p:nvPr/>
          </p:nvSpPr>
          <p:spPr>
            <a:xfrm>
              <a:off x="5800600" y="3996400"/>
              <a:ext cx="229825" cy="20275"/>
            </a:xfrm>
            <a:custGeom>
              <a:avLst/>
              <a:gdLst/>
              <a:ahLst/>
              <a:cxnLst/>
              <a:rect l="l" t="t" r="r" b="b"/>
              <a:pathLst>
                <a:path w="9193" h="811" extrusionOk="0">
                  <a:moveTo>
                    <a:pt x="8957" y="1"/>
                  </a:moveTo>
                  <a:cubicBezTo>
                    <a:pt x="8943" y="1"/>
                    <a:pt x="8929" y="2"/>
                    <a:pt x="8914" y="5"/>
                  </a:cubicBezTo>
                  <a:cubicBezTo>
                    <a:pt x="7852" y="228"/>
                    <a:pt x="6897" y="352"/>
                    <a:pt x="5910" y="352"/>
                  </a:cubicBezTo>
                  <a:cubicBezTo>
                    <a:pt x="5322" y="352"/>
                    <a:pt x="4722" y="308"/>
                    <a:pt x="4081" y="214"/>
                  </a:cubicBezTo>
                  <a:cubicBezTo>
                    <a:pt x="3328" y="101"/>
                    <a:pt x="2537" y="56"/>
                    <a:pt x="1753" y="56"/>
                  </a:cubicBezTo>
                  <a:cubicBezTo>
                    <a:pt x="1231" y="56"/>
                    <a:pt x="712" y="76"/>
                    <a:pt x="210" y="110"/>
                  </a:cubicBezTo>
                  <a:cubicBezTo>
                    <a:pt x="1" y="110"/>
                    <a:pt x="22" y="319"/>
                    <a:pt x="168" y="340"/>
                  </a:cubicBezTo>
                  <a:cubicBezTo>
                    <a:pt x="1779" y="528"/>
                    <a:pt x="3370" y="528"/>
                    <a:pt x="4960" y="738"/>
                  </a:cubicBezTo>
                  <a:cubicBezTo>
                    <a:pt x="5318" y="787"/>
                    <a:pt x="5678" y="811"/>
                    <a:pt x="6037" y="811"/>
                  </a:cubicBezTo>
                  <a:cubicBezTo>
                    <a:pt x="7042" y="811"/>
                    <a:pt x="8043" y="627"/>
                    <a:pt x="8998" y="319"/>
                  </a:cubicBezTo>
                  <a:cubicBezTo>
                    <a:pt x="9192" y="241"/>
                    <a:pt x="9134" y="1"/>
                    <a:pt x="89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4"/>
            <p:cNvSpPr/>
            <p:nvPr/>
          </p:nvSpPr>
          <p:spPr>
            <a:xfrm>
              <a:off x="6015075" y="3774600"/>
              <a:ext cx="19375" cy="227950"/>
            </a:xfrm>
            <a:custGeom>
              <a:avLst/>
              <a:gdLst/>
              <a:ahLst/>
              <a:cxnLst/>
              <a:rect l="l" t="t" r="r" b="b"/>
              <a:pathLst>
                <a:path w="775" h="9118" extrusionOk="0">
                  <a:moveTo>
                    <a:pt x="618" y="0"/>
                  </a:moveTo>
                  <a:cubicBezTo>
                    <a:pt x="550" y="0"/>
                    <a:pt x="482" y="37"/>
                    <a:pt x="482" y="110"/>
                  </a:cubicBezTo>
                  <a:cubicBezTo>
                    <a:pt x="210" y="3019"/>
                    <a:pt x="1" y="6052"/>
                    <a:pt x="126" y="8961"/>
                  </a:cubicBezTo>
                  <a:cubicBezTo>
                    <a:pt x="126" y="9065"/>
                    <a:pt x="205" y="9118"/>
                    <a:pt x="286" y="9118"/>
                  </a:cubicBezTo>
                  <a:cubicBezTo>
                    <a:pt x="367" y="9118"/>
                    <a:pt x="450" y="9065"/>
                    <a:pt x="461" y="8961"/>
                  </a:cubicBezTo>
                  <a:cubicBezTo>
                    <a:pt x="733" y="6052"/>
                    <a:pt x="775" y="3039"/>
                    <a:pt x="754" y="110"/>
                  </a:cubicBezTo>
                  <a:cubicBezTo>
                    <a:pt x="754" y="37"/>
                    <a:pt x="686" y="0"/>
                    <a:pt x="6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4"/>
            <p:cNvSpPr/>
            <p:nvPr/>
          </p:nvSpPr>
          <p:spPr>
            <a:xfrm>
              <a:off x="5832950" y="3817875"/>
              <a:ext cx="157575" cy="154675"/>
            </a:xfrm>
            <a:custGeom>
              <a:avLst/>
              <a:gdLst/>
              <a:ahLst/>
              <a:cxnLst/>
              <a:rect l="l" t="t" r="r" b="b"/>
              <a:pathLst>
                <a:path w="6303" h="6187" extrusionOk="0">
                  <a:moveTo>
                    <a:pt x="3929" y="1"/>
                  </a:moveTo>
                  <a:cubicBezTo>
                    <a:pt x="3212" y="1"/>
                    <a:pt x="2495" y="141"/>
                    <a:pt x="1866" y="451"/>
                  </a:cubicBezTo>
                  <a:cubicBezTo>
                    <a:pt x="1239" y="764"/>
                    <a:pt x="757" y="1329"/>
                    <a:pt x="1322" y="1999"/>
                  </a:cubicBezTo>
                  <a:cubicBezTo>
                    <a:pt x="1594" y="2334"/>
                    <a:pt x="2076" y="2376"/>
                    <a:pt x="2473" y="2459"/>
                  </a:cubicBezTo>
                  <a:cubicBezTo>
                    <a:pt x="3268" y="2627"/>
                    <a:pt x="4105" y="2794"/>
                    <a:pt x="4817" y="3213"/>
                  </a:cubicBezTo>
                  <a:cubicBezTo>
                    <a:pt x="5507" y="3464"/>
                    <a:pt x="5612" y="3903"/>
                    <a:pt x="5109" y="4552"/>
                  </a:cubicBezTo>
                  <a:cubicBezTo>
                    <a:pt x="5235" y="5242"/>
                    <a:pt x="5026" y="5577"/>
                    <a:pt x="4482" y="5577"/>
                  </a:cubicBezTo>
                  <a:cubicBezTo>
                    <a:pt x="4063" y="5723"/>
                    <a:pt x="3436" y="5682"/>
                    <a:pt x="2954" y="5702"/>
                  </a:cubicBezTo>
                  <a:cubicBezTo>
                    <a:pt x="2828" y="5705"/>
                    <a:pt x="2703" y="5707"/>
                    <a:pt x="2578" y="5707"/>
                  </a:cubicBezTo>
                  <a:cubicBezTo>
                    <a:pt x="1772" y="5707"/>
                    <a:pt x="995" y="5637"/>
                    <a:pt x="234" y="5347"/>
                  </a:cubicBezTo>
                  <a:cubicBezTo>
                    <a:pt x="211" y="5335"/>
                    <a:pt x="189" y="5330"/>
                    <a:pt x="170" y="5330"/>
                  </a:cubicBezTo>
                  <a:cubicBezTo>
                    <a:pt x="48" y="5330"/>
                    <a:pt x="1" y="5529"/>
                    <a:pt x="109" y="5619"/>
                  </a:cubicBezTo>
                  <a:cubicBezTo>
                    <a:pt x="689" y="6057"/>
                    <a:pt x="1543" y="6187"/>
                    <a:pt x="2388" y="6187"/>
                  </a:cubicBezTo>
                  <a:cubicBezTo>
                    <a:pt x="3037" y="6187"/>
                    <a:pt x="3680" y="6110"/>
                    <a:pt x="4189" y="6037"/>
                  </a:cubicBezTo>
                  <a:cubicBezTo>
                    <a:pt x="5109" y="5912"/>
                    <a:pt x="6302" y="5493"/>
                    <a:pt x="6177" y="4342"/>
                  </a:cubicBezTo>
                  <a:cubicBezTo>
                    <a:pt x="6051" y="3192"/>
                    <a:pt x="4565" y="2627"/>
                    <a:pt x="3624" y="2355"/>
                  </a:cubicBezTo>
                  <a:cubicBezTo>
                    <a:pt x="3268" y="2250"/>
                    <a:pt x="2912" y="2208"/>
                    <a:pt x="2536" y="2125"/>
                  </a:cubicBezTo>
                  <a:cubicBezTo>
                    <a:pt x="2368" y="2104"/>
                    <a:pt x="2180" y="2062"/>
                    <a:pt x="1992" y="2020"/>
                  </a:cubicBezTo>
                  <a:cubicBezTo>
                    <a:pt x="1490" y="1267"/>
                    <a:pt x="1636" y="806"/>
                    <a:pt x="2389" y="702"/>
                  </a:cubicBezTo>
                  <a:cubicBezTo>
                    <a:pt x="2938" y="499"/>
                    <a:pt x="3496" y="414"/>
                    <a:pt x="4057" y="414"/>
                  </a:cubicBezTo>
                  <a:cubicBezTo>
                    <a:pt x="4652" y="414"/>
                    <a:pt x="5250" y="509"/>
                    <a:pt x="5842" y="660"/>
                  </a:cubicBezTo>
                  <a:cubicBezTo>
                    <a:pt x="6030" y="660"/>
                    <a:pt x="6051" y="451"/>
                    <a:pt x="5925" y="367"/>
                  </a:cubicBezTo>
                  <a:cubicBezTo>
                    <a:pt x="5310" y="131"/>
                    <a:pt x="4619" y="1"/>
                    <a:pt x="3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4"/>
            <p:cNvSpPr/>
            <p:nvPr/>
          </p:nvSpPr>
          <p:spPr>
            <a:xfrm>
              <a:off x="5900000" y="3797600"/>
              <a:ext cx="14675" cy="190575"/>
            </a:xfrm>
            <a:custGeom>
              <a:avLst/>
              <a:gdLst/>
              <a:ahLst/>
              <a:cxnLst/>
              <a:rect l="l" t="t" r="r" b="b"/>
              <a:pathLst>
                <a:path w="587" h="7623" extrusionOk="0">
                  <a:moveTo>
                    <a:pt x="390" y="1"/>
                  </a:moveTo>
                  <a:cubicBezTo>
                    <a:pt x="330" y="1"/>
                    <a:pt x="262" y="38"/>
                    <a:pt x="251" y="111"/>
                  </a:cubicBezTo>
                  <a:cubicBezTo>
                    <a:pt x="147" y="2538"/>
                    <a:pt x="0" y="5049"/>
                    <a:pt x="42" y="7497"/>
                  </a:cubicBezTo>
                  <a:cubicBezTo>
                    <a:pt x="42" y="7581"/>
                    <a:pt x="110" y="7622"/>
                    <a:pt x="181" y="7622"/>
                  </a:cubicBezTo>
                  <a:cubicBezTo>
                    <a:pt x="251" y="7622"/>
                    <a:pt x="325" y="7581"/>
                    <a:pt x="335" y="7497"/>
                  </a:cubicBezTo>
                  <a:cubicBezTo>
                    <a:pt x="586" y="5070"/>
                    <a:pt x="565" y="2517"/>
                    <a:pt x="482" y="111"/>
                  </a:cubicBezTo>
                  <a:cubicBezTo>
                    <a:pt x="502" y="38"/>
                    <a:pt x="450" y="1"/>
                    <a:pt x="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4"/>
            <p:cNvSpPr/>
            <p:nvPr/>
          </p:nvSpPr>
          <p:spPr>
            <a:xfrm>
              <a:off x="5932425" y="3789275"/>
              <a:ext cx="17525" cy="196500"/>
            </a:xfrm>
            <a:custGeom>
              <a:avLst/>
              <a:gdLst/>
              <a:ahLst/>
              <a:cxnLst/>
              <a:rect l="l" t="t" r="r" b="b"/>
              <a:pathLst>
                <a:path w="701" h="7860" extrusionOk="0">
                  <a:moveTo>
                    <a:pt x="591" y="1"/>
                  </a:moveTo>
                  <a:cubicBezTo>
                    <a:pt x="518" y="1"/>
                    <a:pt x="431" y="50"/>
                    <a:pt x="419" y="130"/>
                  </a:cubicBezTo>
                  <a:cubicBezTo>
                    <a:pt x="168" y="2620"/>
                    <a:pt x="1" y="5256"/>
                    <a:pt x="335" y="7746"/>
                  </a:cubicBezTo>
                  <a:cubicBezTo>
                    <a:pt x="353" y="7825"/>
                    <a:pt x="407" y="7860"/>
                    <a:pt x="464" y="7860"/>
                  </a:cubicBezTo>
                  <a:cubicBezTo>
                    <a:pt x="543" y="7860"/>
                    <a:pt x="628" y="7793"/>
                    <a:pt x="628" y="7683"/>
                  </a:cubicBezTo>
                  <a:cubicBezTo>
                    <a:pt x="649" y="5152"/>
                    <a:pt x="545" y="2641"/>
                    <a:pt x="691" y="109"/>
                  </a:cubicBezTo>
                  <a:cubicBezTo>
                    <a:pt x="700" y="34"/>
                    <a:pt x="650" y="1"/>
                    <a:pt x="5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54"/>
          <p:cNvGrpSpPr/>
          <p:nvPr/>
        </p:nvGrpSpPr>
        <p:grpSpPr>
          <a:xfrm rot="1194000">
            <a:off x="8156409" y="896647"/>
            <a:ext cx="673655" cy="1091794"/>
            <a:chOff x="4034450" y="1957450"/>
            <a:chExt cx="165750" cy="268625"/>
          </a:xfrm>
        </p:grpSpPr>
        <p:sp>
          <p:nvSpPr>
            <p:cNvPr id="685" name="Google Shape;685;p54"/>
            <p:cNvSpPr/>
            <p:nvPr/>
          </p:nvSpPr>
          <p:spPr>
            <a:xfrm>
              <a:off x="4049300" y="1957450"/>
              <a:ext cx="125050" cy="150600"/>
            </a:xfrm>
            <a:custGeom>
              <a:avLst/>
              <a:gdLst/>
              <a:ahLst/>
              <a:cxnLst/>
              <a:rect l="l" t="t" r="r" b="b"/>
              <a:pathLst>
                <a:path w="5002" h="6024" extrusionOk="0">
                  <a:moveTo>
                    <a:pt x="2398" y="257"/>
                  </a:moveTo>
                  <a:cubicBezTo>
                    <a:pt x="3177" y="257"/>
                    <a:pt x="3913" y="859"/>
                    <a:pt x="4185" y="1677"/>
                  </a:cubicBezTo>
                  <a:cubicBezTo>
                    <a:pt x="4583" y="2723"/>
                    <a:pt x="4290" y="3853"/>
                    <a:pt x="3830" y="4857"/>
                  </a:cubicBezTo>
                  <a:cubicBezTo>
                    <a:pt x="3473" y="5372"/>
                    <a:pt x="2983" y="5746"/>
                    <a:pt x="2459" y="5746"/>
                  </a:cubicBezTo>
                  <a:cubicBezTo>
                    <a:pt x="2154" y="5746"/>
                    <a:pt x="1837" y="5618"/>
                    <a:pt x="1528" y="5318"/>
                  </a:cubicBezTo>
                  <a:cubicBezTo>
                    <a:pt x="1110" y="4899"/>
                    <a:pt x="858" y="4271"/>
                    <a:pt x="733" y="3727"/>
                  </a:cubicBezTo>
                  <a:cubicBezTo>
                    <a:pt x="524" y="2786"/>
                    <a:pt x="545" y="1342"/>
                    <a:pt x="1340" y="672"/>
                  </a:cubicBezTo>
                  <a:cubicBezTo>
                    <a:pt x="1675" y="383"/>
                    <a:pt x="2041" y="257"/>
                    <a:pt x="2398" y="257"/>
                  </a:cubicBezTo>
                  <a:close/>
                  <a:moveTo>
                    <a:pt x="2415" y="1"/>
                  </a:moveTo>
                  <a:cubicBezTo>
                    <a:pt x="1785" y="1"/>
                    <a:pt x="1160" y="267"/>
                    <a:pt x="796" y="819"/>
                  </a:cubicBezTo>
                  <a:cubicBezTo>
                    <a:pt x="1" y="2033"/>
                    <a:pt x="273" y="4146"/>
                    <a:pt x="1110" y="5276"/>
                  </a:cubicBezTo>
                  <a:cubicBezTo>
                    <a:pt x="1500" y="5794"/>
                    <a:pt x="1958" y="6024"/>
                    <a:pt x="2411" y="6024"/>
                  </a:cubicBezTo>
                  <a:cubicBezTo>
                    <a:pt x="2986" y="6024"/>
                    <a:pt x="3553" y="5654"/>
                    <a:pt x="3964" y="5033"/>
                  </a:cubicBezTo>
                  <a:lnTo>
                    <a:pt x="3964" y="5033"/>
                  </a:lnTo>
                  <a:cubicBezTo>
                    <a:pt x="3992" y="5028"/>
                    <a:pt x="4019" y="5012"/>
                    <a:pt x="4039" y="4983"/>
                  </a:cubicBezTo>
                  <a:cubicBezTo>
                    <a:pt x="4792" y="3727"/>
                    <a:pt x="5001" y="1802"/>
                    <a:pt x="3934" y="631"/>
                  </a:cubicBezTo>
                  <a:cubicBezTo>
                    <a:pt x="3548" y="215"/>
                    <a:pt x="2980" y="1"/>
                    <a:pt x="241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4"/>
            <p:cNvSpPr/>
            <p:nvPr/>
          </p:nvSpPr>
          <p:spPr>
            <a:xfrm>
              <a:off x="4106325" y="2108575"/>
              <a:ext cx="20950" cy="16875"/>
            </a:xfrm>
            <a:custGeom>
              <a:avLst/>
              <a:gdLst/>
              <a:ahLst/>
              <a:cxnLst/>
              <a:rect l="l" t="t" r="r" b="b"/>
              <a:pathLst>
                <a:path w="838" h="675" extrusionOk="0">
                  <a:moveTo>
                    <a:pt x="421" y="1"/>
                  </a:moveTo>
                  <a:cubicBezTo>
                    <a:pt x="381" y="1"/>
                    <a:pt x="326" y="52"/>
                    <a:pt x="272" y="89"/>
                  </a:cubicBezTo>
                  <a:cubicBezTo>
                    <a:pt x="189" y="214"/>
                    <a:pt x="126" y="319"/>
                    <a:pt x="42" y="465"/>
                  </a:cubicBezTo>
                  <a:cubicBezTo>
                    <a:pt x="0" y="528"/>
                    <a:pt x="42" y="674"/>
                    <a:pt x="147" y="674"/>
                  </a:cubicBezTo>
                  <a:lnTo>
                    <a:pt x="628" y="674"/>
                  </a:lnTo>
                  <a:cubicBezTo>
                    <a:pt x="753" y="633"/>
                    <a:pt x="837" y="528"/>
                    <a:pt x="774" y="423"/>
                  </a:cubicBezTo>
                  <a:lnTo>
                    <a:pt x="628" y="193"/>
                  </a:lnTo>
                  <a:cubicBezTo>
                    <a:pt x="565" y="109"/>
                    <a:pt x="544" y="47"/>
                    <a:pt x="440" y="5"/>
                  </a:cubicBezTo>
                  <a:cubicBezTo>
                    <a:pt x="434" y="2"/>
                    <a:pt x="428" y="1"/>
                    <a:pt x="42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4"/>
            <p:cNvSpPr/>
            <p:nvPr/>
          </p:nvSpPr>
          <p:spPr>
            <a:xfrm>
              <a:off x="4107375" y="2126975"/>
              <a:ext cx="15175" cy="46550"/>
            </a:xfrm>
            <a:custGeom>
              <a:avLst/>
              <a:gdLst/>
              <a:ahLst/>
              <a:cxnLst/>
              <a:rect l="l" t="t" r="r" b="b"/>
              <a:pathLst>
                <a:path w="607" h="1862" extrusionOk="0">
                  <a:moveTo>
                    <a:pt x="320" y="0"/>
                  </a:moveTo>
                  <a:cubicBezTo>
                    <a:pt x="312" y="0"/>
                    <a:pt x="302" y="1"/>
                    <a:pt x="293" y="1"/>
                  </a:cubicBezTo>
                  <a:cubicBezTo>
                    <a:pt x="0" y="43"/>
                    <a:pt x="42" y="420"/>
                    <a:pt x="42" y="629"/>
                  </a:cubicBezTo>
                  <a:cubicBezTo>
                    <a:pt x="42" y="1006"/>
                    <a:pt x="42" y="1466"/>
                    <a:pt x="188" y="1801"/>
                  </a:cubicBezTo>
                  <a:cubicBezTo>
                    <a:pt x="200" y="1847"/>
                    <a:pt x="231" y="1861"/>
                    <a:pt x="266" y="1861"/>
                  </a:cubicBezTo>
                  <a:cubicBezTo>
                    <a:pt x="295" y="1861"/>
                    <a:pt x="328" y="1852"/>
                    <a:pt x="356" y="1842"/>
                  </a:cubicBezTo>
                  <a:cubicBezTo>
                    <a:pt x="377" y="1842"/>
                    <a:pt x="419" y="1842"/>
                    <a:pt x="460" y="1780"/>
                  </a:cubicBezTo>
                  <a:cubicBezTo>
                    <a:pt x="607" y="1424"/>
                    <a:pt x="607" y="943"/>
                    <a:pt x="607" y="566"/>
                  </a:cubicBezTo>
                  <a:cubicBezTo>
                    <a:pt x="607" y="323"/>
                    <a:pt x="607" y="0"/>
                    <a:pt x="32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4"/>
            <p:cNvSpPr/>
            <p:nvPr/>
          </p:nvSpPr>
          <p:spPr>
            <a:xfrm>
              <a:off x="4110275" y="2101200"/>
              <a:ext cx="89925" cy="76950"/>
            </a:xfrm>
            <a:custGeom>
              <a:avLst/>
              <a:gdLst/>
              <a:ahLst/>
              <a:cxnLst/>
              <a:rect l="l" t="t" r="r" b="b"/>
              <a:pathLst>
                <a:path w="3597" h="3078" extrusionOk="0">
                  <a:moveTo>
                    <a:pt x="1544" y="1"/>
                  </a:moveTo>
                  <a:cubicBezTo>
                    <a:pt x="1399" y="1"/>
                    <a:pt x="1274" y="40"/>
                    <a:pt x="1139" y="174"/>
                  </a:cubicBezTo>
                  <a:cubicBezTo>
                    <a:pt x="909" y="404"/>
                    <a:pt x="805" y="886"/>
                    <a:pt x="700" y="1200"/>
                  </a:cubicBezTo>
                  <a:cubicBezTo>
                    <a:pt x="470" y="1744"/>
                    <a:pt x="261" y="2288"/>
                    <a:pt x="51" y="2853"/>
                  </a:cubicBezTo>
                  <a:cubicBezTo>
                    <a:pt x="1" y="2991"/>
                    <a:pt x="103" y="3077"/>
                    <a:pt x="215" y="3077"/>
                  </a:cubicBezTo>
                  <a:cubicBezTo>
                    <a:pt x="288" y="3077"/>
                    <a:pt x="366" y="3040"/>
                    <a:pt x="407" y="2957"/>
                  </a:cubicBezTo>
                  <a:cubicBezTo>
                    <a:pt x="679" y="2246"/>
                    <a:pt x="972" y="1534"/>
                    <a:pt x="1286" y="823"/>
                  </a:cubicBezTo>
                  <a:cubicBezTo>
                    <a:pt x="1418" y="493"/>
                    <a:pt x="1537" y="410"/>
                    <a:pt x="1796" y="410"/>
                  </a:cubicBezTo>
                  <a:cubicBezTo>
                    <a:pt x="1866" y="410"/>
                    <a:pt x="1946" y="416"/>
                    <a:pt x="2039" y="425"/>
                  </a:cubicBezTo>
                  <a:cubicBezTo>
                    <a:pt x="2458" y="488"/>
                    <a:pt x="2876" y="530"/>
                    <a:pt x="3253" y="635"/>
                  </a:cubicBezTo>
                  <a:cubicBezTo>
                    <a:pt x="3266" y="637"/>
                    <a:pt x="3279" y="638"/>
                    <a:pt x="3291" y="638"/>
                  </a:cubicBezTo>
                  <a:cubicBezTo>
                    <a:pt x="3514" y="638"/>
                    <a:pt x="3596" y="298"/>
                    <a:pt x="3378" y="258"/>
                  </a:cubicBezTo>
                  <a:cubicBezTo>
                    <a:pt x="2855" y="153"/>
                    <a:pt x="2332" y="70"/>
                    <a:pt x="1809" y="28"/>
                  </a:cubicBezTo>
                  <a:cubicBezTo>
                    <a:pt x="1712" y="13"/>
                    <a:pt x="1625" y="1"/>
                    <a:pt x="154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4"/>
            <p:cNvSpPr/>
            <p:nvPr/>
          </p:nvSpPr>
          <p:spPr>
            <a:xfrm>
              <a:off x="4177350" y="2107650"/>
              <a:ext cx="20800" cy="112100"/>
            </a:xfrm>
            <a:custGeom>
              <a:avLst/>
              <a:gdLst/>
              <a:ahLst/>
              <a:cxnLst/>
              <a:rect l="l" t="t" r="r" b="b"/>
              <a:pathLst>
                <a:path w="832" h="4484" extrusionOk="0">
                  <a:moveTo>
                    <a:pt x="638" y="0"/>
                  </a:moveTo>
                  <a:cubicBezTo>
                    <a:pt x="538" y="0"/>
                    <a:pt x="434" y="63"/>
                    <a:pt x="423" y="188"/>
                  </a:cubicBezTo>
                  <a:cubicBezTo>
                    <a:pt x="381" y="837"/>
                    <a:pt x="319" y="1507"/>
                    <a:pt x="256" y="2176"/>
                  </a:cubicBezTo>
                  <a:cubicBezTo>
                    <a:pt x="214" y="2825"/>
                    <a:pt x="235" y="3641"/>
                    <a:pt x="26" y="4268"/>
                  </a:cubicBezTo>
                  <a:cubicBezTo>
                    <a:pt x="1" y="4406"/>
                    <a:pt x="118" y="4484"/>
                    <a:pt x="230" y="4484"/>
                  </a:cubicBezTo>
                  <a:cubicBezTo>
                    <a:pt x="305" y="4484"/>
                    <a:pt x="377" y="4449"/>
                    <a:pt x="402" y="4373"/>
                  </a:cubicBezTo>
                  <a:cubicBezTo>
                    <a:pt x="591" y="3787"/>
                    <a:pt x="549" y="3076"/>
                    <a:pt x="633" y="2490"/>
                  </a:cubicBezTo>
                  <a:cubicBezTo>
                    <a:pt x="716" y="1716"/>
                    <a:pt x="758" y="942"/>
                    <a:pt x="821" y="188"/>
                  </a:cubicBezTo>
                  <a:cubicBezTo>
                    <a:pt x="831" y="63"/>
                    <a:pt x="737" y="0"/>
                    <a:pt x="63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4"/>
            <p:cNvSpPr/>
            <p:nvPr/>
          </p:nvSpPr>
          <p:spPr>
            <a:xfrm>
              <a:off x="4056600" y="2210075"/>
              <a:ext cx="132400" cy="16000"/>
            </a:xfrm>
            <a:custGeom>
              <a:avLst/>
              <a:gdLst/>
              <a:ahLst/>
              <a:cxnLst/>
              <a:rect l="l" t="t" r="r" b="b"/>
              <a:pathLst>
                <a:path w="5296" h="640" extrusionOk="0">
                  <a:moveTo>
                    <a:pt x="5043" y="0"/>
                  </a:moveTo>
                  <a:cubicBezTo>
                    <a:pt x="5000" y="0"/>
                    <a:pt x="4955" y="20"/>
                    <a:pt x="4919" y="67"/>
                  </a:cubicBezTo>
                  <a:cubicBezTo>
                    <a:pt x="4861" y="124"/>
                    <a:pt x="4678" y="138"/>
                    <a:pt x="4476" y="138"/>
                  </a:cubicBezTo>
                  <a:cubicBezTo>
                    <a:pt x="4288" y="138"/>
                    <a:pt x="4085" y="126"/>
                    <a:pt x="3950" y="126"/>
                  </a:cubicBezTo>
                  <a:cubicBezTo>
                    <a:pt x="3911" y="126"/>
                    <a:pt x="3877" y="127"/>
                    <a:pt x="3851" y="130"/>
                  </a:cubicBezTo>
                  <a:cubicBezTo>
                    <a:pt x="3433" y="171"/>
                    <a:pt x="3035" y="192"/>
                    <a:pt x="2617" y="213"/>
                  </a:cubicBezTo>
                  <a:cubicBezTo>
                    <a:pt x="2198" y="225"/>
                    <a:pt x="1759" y="256"/>
                    <a:pt x="1326" y="256"/>
                  </a:cubicBezTo>
                  <a:cubicBezTo>
                    <a:pt x="981" y="256"/>
                    <a:pt x="640" y="236"/>
                    <a:pt x="315" y="171"/>
                  </a:cubicBezTo>
                  <a:cubicBezTo>
                    <a:pt x="296" y="166"/>
                    <a:pt x="277" y="164"/>
                    <a:pt x="259" y="164"/>
                  </a:cubicBezTo>
                  <a:cubicBezTo>
                    <a:pt x="70" y="164"/>
                    <a:pt x="0" y="449"/>
                    <a:pt x="211" y="506"/>
                  </a:cubicBezTo>
                  <a:cubicBezTo>
                    <a:pt x="620" y="606"/>
                    <a:pt x="1049" y="639"/>
                    <a:pt x="1481" y="639"/>
                  </a:cubicBezTo>
                  <a:cubicBezTo>
                    <a:pt x="2042" y="639"/>
                    <a:pt x="2608" y="584"/>
                    <a:pt x="3140" y="548"/>
                  </a:cubicBezTo>
                  <a:cubicBezTo>
                    <a:pt x="3169" y="547"/>
                    <a:pt x="3201" y="546"/>
                    <a:pt x="3236" y="546"/>
                  </a:cubicBezTo>
                  <a:cubicBezTo>
                    <a:pt x="3450" y="546"/>
                    <a:pt x="3764" y="567"/>
                    <a:pt x="4082" y="567"/>
                  </a:cubicBezTo>
                  <a:cubicBezTo>
                    <a:pt x="4531" y="567"/>
                    <a:pt x="4986" y="525"/>
                    <a:pt x="5170" y="318"/>
                  </a:cubicBezTo>
                  <a:cubicBezTo>
                    <a:pt x="5295" y="177"/>
                    <a:pt x="5174" y="0"/>
                    <a:pt x="504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4"/>
            <p:cNvSpPr/>
            <p:nvPr/>
          </p:nvSpPr>
          <p:spPr>
            <a:xfrm>
              <a:off x="4035175" y="2117575"/>
              <a:ext cx="34825" cy="105675"/>
            </a:xfrm>
            <a:custGeom>
              <a:avLst/>
              <a:gdLst/>
              <a:ahLst/>
              <a:cxnLst/>
              <a:rect l="l" t="t" r="r" b="b"/>
              <a:pathLst>
                <a:path w="1393" h="4227" extrusionOk="0">
                  <a:moveTo>
                    <a:pt x="186" y="0"/>
                  </a:moveTo>
                  <a:cubicBezTo>
                    <a:pt x="103" y="0"/>
                    <a:pt x="22" y="58"/>
                    <a:pt x="22" y="168"/>
                  </a:cubicBezTo>
                  <a:cubicBezTo>
                    <a:pt x="1" y="1005"/>
                    <a:pt x="273" y="1926"/>
                    <a:pt x="419" y="2762"/>
                  </a:cubicBezTo>
                  <a:cubicBezTo>
                    <a:pt x="524" y="3306"/>
                    <a:pt x="461" y="3934"/>
                    <a:pt x="1005" y="4206"/>
                  </a:cubicBezTo>
                  <a:cubicBezTo>
                    <a:pt x="1033" y="4220"/>
                    <a:pt x="1061" y="4226"/>
                    <a:pt x="1087" y="4226"/>
                  </a:cubicBezTo>
                  <a:cubicBezTo>
                    <a:pt x="1262" y="4226"/>
                    <a:pt x="1393" y="3965"/>
                    <a:pt x="1193" y="3892"/>
                  </a:cubicBezTo>
                  <a:cubicBezTo>
                    <a:pt x="733" y="3683"/>
                    <a:pt x="733" y="2553"/>
                    <a:pt x="649" y="2114"/>
                  </a:cubicBezTo>
                  <a:cubicBezTo>
                    <a:pt x="545" y="1507"/>
                    <a:pt x="356" y="837"/>
                    <a:pt x="356" y="210"/>
                  </a:cubicBezTo>
                  <a:cubicBezTo>
                    <a:pt x="367" y="68"/>
                    <a:pt x="276" y="0"/>
                    <a:pt x="18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4"/>
            <p:cNvSpPr/>
            <p:nvPr/>
          </p:nvSpPr>
          <p:spPr>
            <a:xfrm>
              <a:off x="4034450" y="2102950"/>
              <a:ext cx="67075" cy="23850"/>
            </a:xfrm>
            <a:custGeom>
              <a:avLst/>
              <a:gdLst/>
              <a:ahLst/>
              <a:cxnLst/>
              <a:rect l="l" t="t" r="r" b="b"/>
              <a:pathLst>
                <a:path w="2683" h="954" extrusionOk="0">
                  <a:moveTo>
                    <a:pt x="1977" y="0"/>
                  </a:moveTo>
                  <a:cubicBezTo>
                    <a:pt x="1698" y="0"/>
                    <a:pt x="1405" y="63"/>
                    <a:pt x="1180" y="125"/>
                  </a:cubicBezTo>
                  <a:cubicBezTo>
                    <a:pt x="867" y="209"/>
                    <a:pt x="260" y="334"/>
                    <a:pt x="71" y="690"/>
                  </a:cubicBezTo>
                  <a:cubicBezTo>
                    <a:pt x="1" y="831"/>
                    <a:pt x="121" y="954"/>
                    <a:pt x="239" y="954"/>
                  </a:cubicBezTo>
                  <a:cubicBezTo>
                    <a:pt x="295" y="954"/>
                    <a:pt x="351" y="925"/>
                    <a:pt x="385" y="858"/>
                  </a:cubicBezTo>
                  <a:cubicBezTo>
                    <a:pt x="490" y="627"/>
                    <a:pt x="1118" y="523"/>
                    <a:pt x="1327" y="481"/>
                  </a:cubicBezTo>
                  <a:cubicBezTo>
                    <a:pt x="1515" y="438"/>
                    <a:pt x="1802" y="364"/>
                    <a:pt x="2044" y="364"/>
                  </a:cubicBezTo>
                  <a:cubicBezTo>
                    <a:pt x="2153" y="364"/>
                    <a:pt x="2253" y="379"/>
                    <a:pt x="2331" y="418"/>
                  </a:cubicBezTo>
                  <a:cubicBezTo>
                    <a:pt x="2357" y="428"/>
                    <a:pt x="2382" y="433"/>
                    <a:pt x="2406" y="433"/>
                  </a:cubicBezTo>
                  <a:cubicBezTo>
                    <a:pt x="2576" y="433"/>
                    <a:pt x="2682" y="196"/>
                    <a:pt x="2499" y="104"/>
                  </a:cubicBezTo>
                  <a:cubicBezTo>
                    <a:pt x="2347" y="29"/>
                    <a:pt x="2165" y="0"/>
                    <a:pt x="197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4"/>
            <p:cNvSpPr/>
            <p:nvPr/>
          </p:nvSpPr>
          <p:spPr>
            <a:xfrm>
              <a:off x="4088775" y="2105150"/>
              <a:ext cx="28375" cy="70750"/>
            </a:xfrm>
            <a:custGeom>
              <a:avLst/>
              <a:gdLst/>
              <a:ahLst/>
              <a:cxnLst/>
              <a:rect l="l" t="t" r="r" b="b"/>
              <a:pathLst>
                <a:path w="1135" h="2830" extrusionOk="0">
                  <a:moveTo>
                    <a:pt x="247" y="1"/>
                  </a:moveTo>
                  <a:cubicBezTo>
                    <a:pt x="124" y="1"/>
                    <a:pt x="1" y="129"/>
                    <a:pt x="75" y="246"/>
                  </a:cubicBezTo>
                  <a:cubicBezTo>
                    <a:pt x="305" y="602"/>
                    <a:pt x="388" y="1167"/>
                    <a:pt x="493" y="1565"/>
                  </a:cubicBezTo>
                  <a:cubicBezTo>
                    <a:pt x="619" y="1983"/>
                    <a:pt x="723" y="2381"/>
                    <a:pt x="891" y="2757"/>
                  </a:cubicBezTo>
                  <a:cubicBezTo>
                    <a:pt x="913" y="2809"/>
                    <a:pt x="951" y="2830"/>
                    <a:pt x="990" y="2830"/>
                  </a:cubicBezTo>
                  <a:cubicBezTo>
                    <a:pt x="1061" y="2830"/>
                    <a:pt x="1134" y="2762"/>
                    <a:pt x="1121" y="2695"/>
                  </a:cubicBezTo>
                  <a:cubicBezTo>
                    <a:pt x="1037" y="2192"/>
                    <a:pt x="849" y="1690"/>
                    <a:pt x="723" y="1188"/>
                  </a:cubicBezTo>
                  <a:cubicBezTo>
                    <a:pt x="619" y="853"/>
                    <a:pt x="598" y="393"/>
                    <a:pt x="388" y="79"/>
                  </a:cubicBezTo>
                  <a:cubicBezTo>
                    <a:pt x="351" y="23"/>
                    <a:pt x="299" y="1"/>
                    <a:pt x="24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54"/>
          <p:cNvGrpSpPr/>
          <p:nvPr/>
        </p:nvGrpSpPr>
        <p:grpSpPr>
          <a:xfrm rot="5112634">
            <a:off x="4302888" y="3311260"/>
            <a:ext cx="538166" cy="2277269"/>
            <a:chOff x="5399375" y="3221675"/>
            <a:chExt cx="169625" cy="717775"/>
          </a:xfrm>
        </p:grpSpPr>
        <p:sp>
          <p:nvSpPr>
            <p:cNvPr id="695" name="Google Shape;695;p54"/>
            <p:cNvSpPr/>
            <p:nvPr/>
          </p:nvSpPr>
          <p:spPr>
            <a:xfrm>
              <a:off x="5399375" y="3222675"/>
              <a:ext cx="169625" cy="716775"/>
            </a:xfrm>
            <a:custGeom>
              <a:avLst/>
              <a:gdLst/>
              <a:ahLst/>
              <a:cxnLst/>
              <a:rect l="l" t="t" r="r" b="b"/>
              <a:pathLst>
                <a:path w="6785" h="28671" extrusionOk="0">
                  <a:moveTo>
                    <a:pt x="3479" y="14394"/>
                  </a:moveTo>
                  <a:cubicBezTo>
                    <a:pt x="4252" y="14394"/>
                    <a:pt x="5097" y="14977"/>
                    <a:pt x="5531" y="15606"/>
                  </a:cubicBezTo>
                  <a:lnTo>
                    <a:pt x="5531" y="15606"/>
                  </a:lnTo>
                  <a:cubicBezTo>
                    <a:pt x="5180" y="16289"/>
                    <a:pt x="4412" y="17213"/>
                    <a:pt x="3557" y="17213"/>
                  </a:cubicBezTo>
                  <a:cubicBezTo>
                    <a:pt x="3365" y="17213"/>
                    <a:pt x="3169" y="17167"/>
                    <a:pt x="2973" y="17061"/>
                  </a:cubicBezTo>
                  <a:cubicBezTo>
                    <a:pt x="1885" y="16517"/>
                    <a:pt x="1738" y="14571"/>
                    <a:pt x="3307" y="14404"/>
                  </a:cubicBezTo>
                  <a:cubicBezTo>
                    <a:pt x="3364" y="14397"/>
                    <a:pt x="3421" y="14394"/>
                    <a:pt x="3479" y="14394"/>
                  </a:cubicBezTo>
                  <a:close/>
                  <a:moveTo>
                    <a:pt x="512" y="0"/>
                  </a:moveTo>
                  <a:cubicBezTo>
                    <a:pt x="316" y="0"/>
                    <a:pt x="140" y="272"/>
                    <a:pt x="315" y="448"/>
                  </a:cubicBezTo>
                  <a:cubicBezTo>
                    <a:pt x="2470" y="2749"/>
                    <a:pt x="4542" y="5239"/>
                    <a:pt x="5588" y="8252"/>
                  </a:cubicBezTo>
                  <a:cubicBezTo>
                    <a:pt x="6111" y="9738"/>
                    <a:pt x="6362" y="11328"/>
                    <a:pt x="6237" y="12897"/>
                  </a:cubicBezTo>
                  <a:cubicBezTo>
                    <a:pt x="6167" y="13642"/>
                    <a:pt x="6026" y="14430"/>
                    <a:pt x="5742" y="15142"/>
                  </a:cubicBezTo>
                  <a:lnTo>
                    <a:pt x="5742" y="15142"/>
                  </a:lnTo>
                  <a:cubicBezTo>
                    <a:pt x="5172" y="14428"/>
                    <a:pt x="4270" y="13903"/>
                    <a:pt x="3347" y="13903"/>
                  </a:cubicBezTo>
                  <a:cubicBezTo>
                    <a:pt x="3201" y="13903"/>
                    <a:pt x="3055" y="13916"/>
                    <a:pt x="2910" y="13943"/>
                  </a:cubicBezTo>
                  <a:cubicBezTo>
                    <a:pt x="880" y="14341"/>
                    <a:pt x="1445" y="17479"/>
                    <a:pt x="3328" y="17689"/>
                  </a:cubicBezTo>
                  <a:cubicBezTo>
                    <a:pt x="3427" y="17699"/>
                    <a:pt x="3522" y="17704"/>
                    <a:pt x="3615" y="17704"/>
                  </a:cubicBezTo>
                  <a:cubicBezTo>
                    <a:pt x="4655" y="17704"/>
                    <a:pt x="5368" y="17077"/>
                    <a:pt x="5844" y="16182"/>
                  </a:cubicBezTo>
                  <a:lnTo>
                    <a:pt x="5844" y="16182"/>
                  </a:lnTo>
                  <a:cubicBezTo>
                    <a:pt x="6456" y="17625"/>
                    <a:pt x="5975" y="19399"/>
                    <a:pt x="5442" y="20827"/>
                  </a:cubicBezTo>
                  <a:cubicBezTo>
                    <a:pt x="4374" y="23777"/>
                    <a:pt x="2512" y="26372"/>
                    <a:pt x="148" y="28422"/>
                  </a:cubicBezTo>
                  <a:cubicBezTo>
                    <a:pt x="0" y="28521"/>
                    <a:pt x="110" y="28670"/>
                    <a:pt x="244" y="28670"/>
                  </a:cubicBezTo>
                  <a:cubicBezTo>
                    <a:pt x="282" y="28670"/>
                    <a:pt x="321" y="28659"/>
                    <a:pt x="357" y="28632"/>
                  </a:cubicBezTo>
                  <a:cubicBezTo>
                    <a:pt x="3140" y="26351"/>
                    <a:pt x="5337" y="23212"/>
                    <a:pt x="6258" y="19697"/>
                  </a:cubicBezTo>
                  <a:cubicBezTo>
                    <a:pt x="6613" y="18424"/>
                    <a:pt x="6751" y="16882"/>
                    <a:pt x="6086" y="15657"/>
                  </a:cubicBezTo>
                  <a:lnTo>
                    <a:pt x="6086" y="15657"/>
                  </a:lnTo>
                  <a:cubicBezTo>
                    <a:pt x="6729" y="14047"/>
                    <a:pt x="6785" y="11892"/>
                    <a:pt x="6655" y="10763"/>
                  </a:cubicBezTo>
                  <a:cubicBezTo>
                    <a:pt x="6153" y="6557"/>
                    <a:pt x="3496" y="3105"/>
                    <a:pt x="692" y="92"/>
                  </a:cubicBezTo>
                  <a:cubicBezTo>
                    <a:pt x="637" y="27"/>
                    <a:pt x="574" y="0"/>
                    <a:pt x="51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4"/>
            <p:cNvSpPr/>
            <p:nvPr/>
          </p:nvSpPr>
          <p:spPr>
            <a:xfrm>
              <a:off x="5406725" y="3221675"/>
              <a:ext cx="17800" cy="94550"/>
            </a:xfrm>
            <a:custGeom>
              <a:avLst/>
              <a:gdLst/>
              <a:ahLst/>
              <a:cxnLst/>
              <a:rect l="l" t="t" r="r" b="b"/>
              <a:pathLst>
                <a:path w="712" h="3782" extrusionOk="0">
                  <a:moveTo>
                    <a:pt x="285" y="1"/>
                  </a:moveTo>
                  <a:cubicBezTo>
                    <a:pt x="192" y="1"/>
                    <a:pt x="105" y="64"/>
                    <a:pt x="105" y="195"/>
                  </a:cubicBezTo>
                  <a:cubicBezTo>
                    <a:pt x="168" y="1345"/>
                    <a:pt x="0" y="2454"/>
                    <a:pt x="63" y="3605"/>
                  </a:cubicBezTo>
                  <a:cubicBezTo>
                    <a:pt x="63" y="3715"/>
                    <a:pt x="155" y="3782"/>
                    <a:pt x="244" y="3782"/>
                  </a:cubicBezTo>
                  <a:cubicBezTo>
                    <a:pt x="309" y="3782"/>
                    <a:pt x="372" y="3747"/>
                    <a:pt x="398" y="3668"/>
                  </a:cubicBezTo>
                  <a:cubicBezTo>
                    <a:pt x="712" y="2559"/>
                    <a:pt x="628" y="1304"/>
                    <a:pt x="503" y="216"/>
                  </a:cubicBezTo>
                  <a:cubicBezTo>
                    <a:pt x="492" y="74"/>
                    <a:pt x="385" y="1"/>
                    <a:pt x="2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4"/>
            <p:cNvSpPr/>
            <p:nvPr/>
          </p:nvSpPr>
          <p:spPr>
            <a:xfrm>
              <a:off x="5408300" y="3226850"/>
              <a:ext cx="85875" cy="31050"/>
            </a:xfrm>
            <a:custGeom>
              <a:avLst/>
              <a:gdLst/>
              <a:ahLst/>
              <a:cxnLst/>
              <a:rect l="l" t="t" r="r" b="b"/>
              <a:pathLst>
                <a:path w="3435" h="1242" extrusionOk="0">
                  <a:moveTo>
                    <a:pt x="724" y="1"/>
                  </a:moveTo>
                  <a:cubicBezTo>
                    <a:pt x="565" y="1"/>
                    <a:pt x="407" y="10"/>
                    <a:pt x="251" y="29"/>
                  </a:cubicBezTo>
                  <a:cubicBezTo>
                    <a:pt x="21" y="92"/>
                    <a:pt x="0" y="427"/>
                    <a:pt x="251" y="427"/>
                  </a:cubicBezTo>
                  <a:cubicBezTo>
                    <a:pt x="1297" y="427"/>
                    <a:pt x="2134" y="678"/>
                    <a:pt x="2992" y="1201"/>
                  </a:cubicBezTo>
                  <a:cubicBezTo>
                    <a:pt x="3038" y="1229"/>
                    <a:pt x="3082" y="1242"/>
                    <a:pt x="3123" y="1242"/>
                  </a:cubicBezTo>
                  <a:cubicBezTo>
                    <a:pt x="3322" y="1242"/>
                    <a:pt x="3435" y="946"/>
                    <a:pt x="3243" y="825"/>
                  </a:cubicBezTo>
                  <a:cubicBezTo>
                    <a:pt x="2516" y="292"/>
                    <a:pt x="1608" y="1"/>
                    <a:pt x="72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095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75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750"/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0"/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75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75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75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75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750"/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750"/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75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75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" grpId="0" animBg="1"/>
      <p:bldP spid="664" grpId="1" animBg="1"/>
      <p:bldP spid="665" grpId="0" animBg="1"/>
      <p:bldP spid="666" grpId="0" animBg="1"/>
      <p:bldP spid="666" grpId="1" animBg="1"/>
      <p:bldP spid="667" grpId="0" animBg="1"/>
      <p:bldP spid="667" grpId="1" animBg="1"/>
      <p:bldP spid="668" grpId="0" animBg="1"/>
      <p:bldP spid="668" grpId="1" animBg="1"/>
      <p:bldP spid="669" grpId="0" build="p"/>
      <p:bldP spid="669" grpId="1" build="p"/>
      <p:bldP spid="670" grpId="0" build="p"/>
      <p:bldP spid="670" grpId="1" build="p"/>
      <p:bldP spid="671" grpId="0"/>
      <p:bldP spid="671" grpId="1"/>
      <p:bldP spid="672" grpId="0" build="p"/>
      <p:bldP spid="672" grpId="1" build="p"/>
      <p:bldP spid="673" grpId="0" build="p"/>
      <p:bldP spid="673" grpId="1" build="p"/>
      <p:bldP spid="675" grpId="0"/>
      <p:bldP spid="67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5"/>
          <p:cNvSpPr txBox="1">
            <a:spLocks noGrp="1"/>
          </p:cNvSpPr>
          <p:nvPr>
            <p:ph type="title"/>
          </p:nvPr>
        </p:nvSpPr>
        <p:spPr>
          <a:xfrm>
            <a:off x="713225" y="1390100"/>
            <a:ext cx="77175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32,400</a:t>
            </a:r>
            <a:endParaRPr dirty="0"/>
          </a:p>
        </p:txBody>
      </p:sp>
      <p:sp>
        <p:nvSpPr>
          <p:cNvPr id="703" name="Google Shape;703;p55"/>
          <p:cNvSpPr txBox="1">
            <a:spLocks noGrp="1"/>
          </p:cNvSpPr>
          <p:nvPr>
            <p:ph type="subTitle" idx="1"/>
          </p:nvPr>
        </p:nvSpPr>
        <p:spPr>
          <a:xfrm>
            <a:off x="713100" y="2581150"/>
            <a:ext cx="77175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data from past 15 days</a:t>
            </a:r>
            <a:endParaRPr dirty="0"/>
          </a:p>
        </p:txBody>
      </p:sp>
      <p:sp>
        <p:nvSpPr>
          <p:cNvPr id="704" name="Google Shape;704;p55"/>
          <p:cNvSpPr/>
          <p:nvPr/>
        </p:nvSpPr>
        <p:spPr>
          <a:xfrm rot="-332119">
            <a:off x="638943" y="429190"/>
            <a:ext cx="7947352" cy="3112830"/>
          </a:xfrm>
          <a:custGeom>
            <a:avLst/>
            <a:gdLst/>
            <a:ahLst/>
            <a:cxnLst/>
            <a:rect l="l" t="t" r="r" b="b"/>
            <a:pathLst>
              <a:path w="235513" h="170310" extrusionOk="0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5" name="Google Shape;705;p55"/>
          <p:cNvSpPr/>
          <p:nvPr/>
        </p:nvSpPr>
        <p:spPr>
          <a:xfrm rot="-764057">
            <a:off x="-2287150" y="4009697"/>
            <a:ext cx="4640002" cy="1190957"/>
          </a:xfrm>
          <a:custGeom>
            <a:avLst/>
            <a:gdLst/>
            <a:ahLst/>
            <a:cxnLst/>
            <a:rect l="l" t="t" r="r" b="b"/>
            <a:pathLst>
              <a:path w="140109" h="35962" extrusionOk="0">
                <a:moveTo>
                  <a:pt x="134706" y="9792"/>
                </a:moveTo>
                <a:cubicBezTo>
                  <a:pt x="135581" y="11960"/>
                  <a:pt x="135334" y="14224"/>
                  <a:pt x="134288" y="16316"/>
                </a:cubicBezTo>
                <a:cubicBezTo>
                  <a:pt x="134250" y="16316"/>
                  <a:pt x="134250" y="16297"/>
                  <a:pt x="134231" y="16297"/>
                </a:cubicBezTo>
                <a:cubicBezTo>
                  <a:pt x="134212" y="16297"/>
                  <a:pt x="134155" y="16278"/>
                  <a:pt x="134136" y="16278"/>
                </a:cubicBezTo>
                <a:cubicBezTo>
                  <a:pt x="133812" y="13958"/>
                  <a:pt x="133584" y="12017"/>
                  <a:pt x="134706" y="9792"/>
                </a:cubicBezTo>
                <a:close/>
                <a:moveTo>
                  <a:pt x="131948" y="8917"/>
                </a:moveTo>
                <a:cubicBezTo>
                  <a:pt x="132234" y="9221"/>
                  <a:pt x="132519" y="9450"/>
                  <a:pt x="132975" y="9564"/>
                </a:cubicBezTo>
                <a:cubicBezTo>
                  <a:pt x="133199" y="9630"/>
                  <a:pt x="133431" y="9650"/>
                  <a:pt x="133654" y="9650"/>
                </a:cubicBezTo>
                <a:cubicBezTo>
                  <a:pt x="133754" y="9650"/>
                  <a:pt x="133851" y="9646"/>
                  <a:pt x="133945" y="9640"/>
                </a:cubicBezTo>
                <a:lnTo>
                  <a:pt x="133945" y="9640"/>
                </a:lnTo>
                <a:cubicBezTo>
                  <a:pt x="132994" y="11580"/>
                  <a:pt x="132538" y="14205"/>
                  <a:pt x="133470" y="16221"/>
                </a:cubicBezTo>
                <a:cubicBezTo>
                  <a:pt x="132956" y="16221"/>
                  <a:pt x="132405" y="16373"/>
                  <a:pt x="131929" y="16601"/>
                </a:cubicBezTo>
                <a:cubicBezTo>
                  <a:pt x="131815" y="15365"/>
                  <a:pt x="131739" y="14110"/>
                  <a:pt x="131739" y="12835"/>
                </a:cubicBezTo>
                <a:cubicBezTo>
                  <a:pt x="131739" y="11542"/>
                  <a:pt x="131815" y="10230"/>
                  <a:pt x="131948" y="8917"/>
                </a:cubicBezTo>
                <a:close/>
                <a:moveTo>
                  <a:pt x="96208" y="10819"/>
                </a:moveTo>
                <a:lnTo>
                  <a:pt x="96208" y="10819"/>
                </a:lnTo>
                <a:cubicBezTo>
                  <a:pt x="96878" y="10987"/>
                  <a:pt x="97651" y="11051"/>
                  <a:pt x="98358" y="11051"/>
                </a:cubicBezTo>
                <a:cubicBezTo>
                  <a:pt x="98455" y="11051"/>
                  <a:pt x="98550" y="11050"/>
                  <a:pt x="98643" y="11047"/>
                </a:cubicBezTo>
                <a:lnTo>
                  <a:pt x="98643" y="11047"/>
                </a:lnTo>
                <a:cubicBezTo>
                  <a:pt x="97825" y="12683"/>
                  <a:pt x="97768" y="15137"/>
                  <a:pt x="98681" y="16754"/>
                </a:cubicBezTo>
                <a:cubicBezTo>
                  <a:pt x="97958" y="16659"/>
                  <a:pt x="97197" y="16621"/>
                  <a:pt x="96436" y="16601"/>
                </a:cubicBezTo>
                <a:cubicBezTo>
                  <a:pt x="95790" y="14776"/>
                  <a:pt x="95714" y="12892"/>
                  <a:pt x="96208" y="11009"/>
                </a:cubicBezTo>
                <a:cubicBezTo>
                  <a:pt x="96246" y="10952"/>
                  <a:pt x="96246" y="10876"/>
                  <a:pt x="96208" y="10819"/>
                </a:cubicBezTo>
                <a:close/>
                <a:moveTo>
                  <a:pt x="106698" y="17896"/>
                </a:moveTo>
                <a:cubicBezTo>
                  <a:pt x="107025" y="17896"/>
                  <a:pt x="107352" y="17902"/>
                  <a:pt x="107678" y="17914"/>
                </a:cubicBezTo>
                <a:lnTo>
                  <a:pt x="107792" y="17914"/>
                </a:lnTo>
                <a:cubicBezTo>
                  <a:pt x="107488" y="19531"/>
                  <a:pt x="107297" y="21338"/>
                  <a:pt x="107373" y="22973"/>
                </a:cubicBezTo>
                <a:cubicBezTo>
                  <a:pt x="107042" y="22871"/>
                  <a:pt x="106684" y="22830"/>
                  <a:pt x="106339" y="22830"/>
                </a:cubicBezTo>
                <a:cubicBezTo>
                  <a:pt x="106110" y="22830"/>
                  <a:pt x="105886" y="22848"/>
                  <a:pt x="105681" y="22878"/>
                </a:cubicBezTo>
                <a:lnTo>
                  <a:pt x="105681" y="22859"/>
                </a:lnTo>
                <a:cubicBezTo>
                  <a:pt x="105881" y="21890"/>
                  <a:pt x="105128" y="20877"/>
                  <a:pt x="104245" y="20877"/>
                </a:cubicBezTo>
                <a:cubicBezTo>
                  <a:pt x="104123" y="20877"/>
                  <a:pt x="103998" y="20897"/>
                  <a:pt x="103874" y="20938"/>
                </a:cubicBezTo>
                <a:cubicBezTo>
                  <a:pt x="103855" y="20900"/>
                  <a:pt x="103816" y="20900"/>
                  <a:pt x="103778" y="20881"/>
                </a:cubicBezTo>
                <a:cubicBezTo>
                  <a:pt x="103531" y="20843"/>
                  <a:pt x="103303" y="20805"/>
                  <a:pt x="103037" y="20786"/>
                </a:cubicBezTo>
                <a:cubicBezTo>
                  <a:pt x="103151" y="19854"/>
                  <a:pt x="103151" y="18941"/>
                  <a:pt x="103151" y="18009"/>
                </a:cubicBezTo>
                <a:cubicBezTo>
                  <a:pt x="104327" y="17964"/>
                  <a:pt x="105516" y="17896"/>
                  <a:pt x="106698" y="17896"/>
                </a:cubicBezTo>
                <a:close/>
                <a:moveTo>
                  <a:pt x="132405" y="1385"/>
                </a:moveTo>
                <a:lnTo>
                  <a:pt x="132405" y="1385"/>
                </a:lnTo>
                <a:cubicBezTo>
                  <a:pt x="130408" y="8556"/>
                  <a:pt x="129951" y="16868"/>
                  <a:pt x="132329" y="24001"/>
                </a:cubicBezTo>
                <a:cubicBezTo>
                  <a:pt x="127383" y="21147"/>
                  <a:pt x="122057" y="19074"/>
                  <a:pt x="116503" y="17933"/>
                </a:cubicBezTo>
                <a:cubicBezTo>
                  <a:pt x="113802" y="17381"/>
                  <a:pt x="111101" y="17039"/>
                  <a:pt x="108362" y="16906"/>
                </a:cubicBezTo>
                <a:cubicBezTo>
                  <a:pt x="107345" y="16857"/>
                  <a:pt x="106291" y="16810"/>
                  <a:pt x="105231" y="16810"/>
                </a:cubicBezTo>
                <a:cubicBezTo>
                  <a:pt x="103419" y="16810"/>
                  <a:pt x="101591" y="16946"/>
                  <a:pt x="99898" y="17438"/>
                </a:cubicBezTo>
                <a:cubicBezTo>
                  <a:pt x="99632" y="16297"/>
                  <a:pt x="99137" y="15308"/>
                  <a:pt x="99099" y="14110"/>
                </a:cubicBezTo>
                <a:cubicBezTo>
                  <a:pt x="99042" y="12873"/>
                  <a:pt x="99423" y="11846"/>
                  <a:pt x="99822" y="10686"/>
                </a:cubicBezTo>
                <a:cubicBezTo>
                  <a:pt x="99822" y="10648"/>
                  <a:pt x="99822" y="10610"/>
                  <a:pt x="99860" y="10591"/>
                </a:cubicBezTo>
                <a:cubicBezTo>
                  <a:pt x="100095" y="10596"/>
                  <a:pt x="100330" y="10599"/>
                  <a:pt x="100566" y="10599"/>
                </a:cubicBezTo>
                <a:cubicBezTo>
                  <a:pt x="106004" y="10599"/>
                  <a:pt x="111706" y="9157"/>
                  <a:pt x="116884" y="7662"/>
                </a:cubicBezTo>
                <a:cubicBezTo>
                  <a:pt x="122210" y="6121"/>
                  <a:pt x="127497" y="4067"/>
                  <a:pt x="132405" y="1385"/>
                </a:cubicBezTo>
                <a:close/>
                <a:moveTo>
                  <a:pt x="133356" y="1176"/>
                </a:moveTo>
                <a:lnTo>
                  <a:pt x="133356" y="1176"/>
                </a:lnTo>
                <a:cubicBezTo>
                  <a:pt x="138948" y="8232"/>
                  <a:pt x="138301" y="17324"/>
                  <a:pt x="133090" y="24286"/>
                </a:cubicBezTo>
                <a:cubicBezTo>
                  <a:pt x="132671" y="21927"/>
                  <a:pt x="132234" y="19607"/>
                  <a:pt x="131967" y="17229"/>
                </a:cubicBezTo>
                <a:cubicBezTo>
                  <a:pt x="132426" y="17084"/>
                  <a:pt x="132869" y="17032"/>
                  <a:pt x="133320" y="17032"/>
                </a:cubicBezTo>
                <a:cubicBezTo>
                  <a:pt x="133581" y="17032"/>
                  <a:pt x="133845" y="17049"/>
                  <a:pt x="134117" y="17077"/>
                </a:cubicBezTo>
                <a:cubicBezTo>
                  <a:pt x="134130" y="17078"/>
                  <a:pt x="134143" y="17079"/>
                  <a:pt x="134156" y="17079"/>
                </a:cubicBezTo>
                <a:cubicBezTo>
                  <a:pt x="134340" y="17079"/>
                  <a:pt x="134444" y="16952"/>
                  <a:pt x="134497" y="16792"/>
                </a:cubicBezTo>
                <a:cubicBezTo>
                  <a:pt x="134554" y="16792"/>
                  <a:pt x="134630" y="16754"/>
                  <a:pt x="134687" y="16678"/>
                </a:cubicBezTo>
                <a:cubicBezTo>
                  <a:pt x="136323" y="14395"/>
                  <a:pt x="136304" y="11390"/>
                  <a:pt x="135087" y="8955"/>
                </a:cubicBezTo>
                <a:cubicBezTo>
                  <a:pt x="135022" y="8826"/>
                  <a:pt x="134927" y="8770"/>
                  <a:pt x="134829" y="8770"/>
                </a:cubicBezTo>
                <a:cubicBezTo>
                  <a:pt x="134754" y="8770"/>
                  <a:pt x="134677" y="8802"/>
                  <a:pt x="134611" y="8860"/>
                </a:cubicBezTo>
                <a:cubicBezTo>
                  <a:pt x="134539" y="8759"/>
                  <a:pt x="134456" y="8713"/>
                  <a:pt x="134338" y="8713"/>
                </a:cubicBezTo>
                <a:cubicBezTo>
                  <a:pt x="134300" y="8713"/>
                  <a:pt x="134258" y="8718"/>
                  <a:pt x="134212" y="8727"/>
                </a:cubicBezTo>
                <a:cubicBezTo>
                  <a:pt x="133966" y="8805"/>
                  <a:pt x="133705" y="8840"/>
                  <a:pt x="133442" y="8840"/>
                </a:cubicBezTo>
                <a:cubicBezTo>
                  <a:pt x="132933" y="8840"/>
                  <a:pt x="132420" y="8706"/>
                  <a:pt x="132005" y="8480"/>
                </a:cubicBezTo>
                <a:lnTo>
                  <a:pt x="131967" y="8480"/>
                </a:lnTo>
                <a:cubicBezTo>
                  <a:pt x="132234" y="6026"/>
                  <a:pt x="132709" y="3572"/>
                  <a:pt x="133356" y="1176"/>
                </a:cubicBezTo>
                <a:close/>
                <a:moveTo>
                  <a:pt x="105490" y="23449"/>
                </a:moveTo>
                <a:cubicBezTo>
                  <a:pt x="105547" y="23544"/>
                  <a:pt x="105642" y="23620"/>
                  <a:pt x="105776" y="23620"/>
                </a:cubicBezTo>
                <a:cubicBezTo>
                  <a:pt x="106270" y="23658"/>
                  <a:pt x="106841" y="23620"/>
                  <a:pt x="107316" y="23848"/>
                </a:cubicBezTo>
                <a:cubicBezTo>
                  <a:pt x="108857" y="24666"/>
                  <a:pt x="107183" y="25808"/>
                  <a:pt x="106327" y="26036"/>
                </a:cubicBezTo>
                <a:cubicBezTo>
                  <a:pt x="105681" y="26207"/>
                  <a:pt x="105015" y="26359"/>
                  <a:pt x="104349" y="26397"/>
                </a:cubicBezTo>
                <a:cubicBezTo>
                  <a:pt x="104178" y="26410"/>
                  <a:pt x="103999" y="26432"/>
                  <a:pt x="103829" y="26432"/>
                </a:cubicBezTo>
                <a:cubicBezTo>
                  <a:pt x="103752" y="26432"/>
                  <a:pt x="103678" y="26428"/>
                  <a:pt x="103607" y="26416"/>
                </a:cubicBezTo>
                <a:cubicBezTo>
                  <a:pt x="103113" y="26397"/>
                  <a:pt x="101648" y="25598"/>
                  <a:pt x="102390" y="24895"/>
                </a:cubicBezTo>
                <a:cubicBezTo>
                  <a:pt x="103626" y="24895"/>
                  <a:pt x="104939" y="24495"/>
                  <a:pt x="105490" y="23449"/>
                </a:cubicBezTo>
                <a:close/>
                <a:moveTo>
                  <a:pt x="107621" y="26397"/>
                </a:moveTo>
                <a:lnTo>
                  <a:pt x="107621" y="26397"/>
                </a:lnTo>
                <a:cubicBezTo>
                  <a:pt x="108629" y="27938"/>
                  <a:pt x="106536" y="28832"/>
                  <a:pt x="105300" y="28927"/>
                </a:cubicBezTo>
                <a:cubicBezTo>
                  <a:pt x="105080" y="28943"/>
                  <a:pt x="104862" y="28952"/>
                  <a:pt x="104645" y="28952"/>
                </a:cubicBezTo>
                <a:cubicBezTo>
                  <a:pt x="104339" y="28952"/>
                  <a:pt x="104033" y="28933"/>
                  <a:pt x="103721" y="28889"/>
                </a:cubicBezTo>
                <a:cubicBezTo>
                  <a:pt x="103398" y="28851"/>
                  <a:pt x="102999" y="28794"/>
                  <a:pt x="102713" y="28585"/>
                </a:cubicBezTo>
                <a:cubicBezTo>
                  <a:pt x="102257" y="28261"/>
                  <a:pt x="101914" y="27443"/>
                  <a:pt x="102466" y="26987"/>
                </a:cubicBezTo>
                <a:lnTo>
                  <a:pt x="102466" y="26987"/>
                </a:lnTo>
                <a:cubicBezTo>
                  <a:pt x="102907" y="27208"/>
                  <a:pt x="103436" y="27292"/>
                  <a:pt x="103987" y="27292"/>
                </a:cubicBezTo>
                <a:cubicBezTo>
                  <a:pt x="105003" y="27292"/>
                  <a:pt x="106095" y="27005"/>
                  <a:pt x="106860" y="26759"/>
                </a:cubicBezTo>
                <a:cubicBezTo>
                  <a:pt x="107126" y="26683"/>
                  <a:pt x="107373" y="26568"/>
                  <a:pt x="107621" y="26397"/>
                </a:cubicBezTo>
                <a:close/>
                <a:moveTo>
                  <a:pt x="102447" y="29498"/>
                </a:moveTo>
                <a:cubicBezTo>
                  <a:pt x="103113" y="29821"/>
                  <a:pt x="103950" y="29878"/>
                  <a:pt x="104634" y="29878"/>
                </a:cubicBezTo>
                <a:cubicBezTo>
                  <a:pt x="105376" y="29878"/>
                  <a:pt x="106194" y="29821"/>
                  <a:pt x="106936" y="29555"/>
                </a:cubicBezTo>
                <a:lnTo>
                  <a:pt x="106936" y="29555"/>
                </a:lnTo>
                <a:cubicBezTo>
                  <a:pt x="107868" y="30886"/>
                  <a:pt x="106384" y="32008"/>
                  <a:pt x="104920" y="32084"/>
                </a:cubicBezTo>
                <a:cubicBezTo>
                  <a:pt x="104896" y="32085"/>
                  <a:pt x="104872" y="32085"/>
                  <a:pt x="104847" y="32085"/>
                </a:cubicBezTo>
                <a:cubicBezTo>
                  <a:pt x="103572" y="32085"/>
                  <a:pt x="101215" y="31121"/>
                  <a:pt x="102428" y="29517"/>
                </a:cubicBezTo>
                <a:cubicBezTo>
                  <a:pt x="102428" y="29498"/>
                  <a:pt x="102428" y="29498"/>
                  <a:pt x="102447" y="29498"/>
                </a:cubicBezTo>
                <a:close/>
                <a:moveTo>
                  <a:pt x="102466" y="32503"/>
                </a:moveTo>
                <a:lnTo>
                  <a:pt x="102466" y="32503"/>
                </a:lnTo>
                <a:cubicBezTo>
                  <a:pt x="103127" y="32914"/>
                  <a:pt x="103946" y="33076"/>
                  <a:pt x="104714" y="33076"/>
                </a:cubicBezTo>
                <a:cubicBezTo>
                  <a:pt x="104941" y="33076"/>
                  <a:pt x="105163" y="33061"/>
                  <a:pt x="105376" y="33035"/>
                </a:cubicBezTo>
                <a:cubicBezTo>
                  <a:pt x="105776" y="32978"/>
                  <a:pt x="106194" y="32883"/>
                  <a:pt x="106575" y="32712"/>
                </a:cubicBezTo>
                <a:lnTo>
                  <a:pt x="106575" y="32712"/>
                </a:lnTo>
                <a:cubicBezTo>
                  <a:pt x="107149" y="34153"/>
                  <a:pt x="106092" y="34754"/>
                  <a:pt x="104884" y="34754"/>
                </a:cubicBezTo>
                <a:cubicBezTo>
                  <a:pt x="103412" y="34754"/>
                  <a:pt x="101714" y="33861"/>
                  <a:pt x="102466" y="32503"/>
                </a:cubicBezTo>
                <a:close/>
                <a:moveTo>
                  <a:pt x="133541" y="1"/>
                </a:moveTo>
                <a:cubicBezTo>
                  <a:pt x="133364" y="1"/>
                  <a:pt x="133195" y="126"/>
                  <a:pt x="133090" y="301"/>
                </a:cubicBezTo>
                <a:lnTo>
                  <a:pt x="132994" y="301"/>
                </a:lnTo>
                <a:cubicBezTo>
                  <a:pt x="132905" y="185"/>
                  <a:pt x="132755" y="113"/>
                  <a:pt x="132591" y="113"/>
                </a:cubicBezTo>
                <a:cubicBezTo>
                  <a:pt x="132511" y="113"/>
                  <a:pt x="132429" y="130"/>
                  <a:pt x="132348" y="168"/>
                </a:cubicBezTo>
                <a:cubicBezTo>
                  <a:pt x="127117" y="2735"/>
                  <a:pt x="121829" y="5037"/>
                  <a:pt x="116218" y="6692"/>
                </a:cubicBezTo>
                <a:cubicBezTo>
                  <a:pt x="110759" y="8270"/>
                  <a:pt x="105224" y="8841"/>
                  <a:pt x="99708" y="10020"/>
                </a:cubicBezTo>
                <a:cubicBezTo>
                  <a:pt x="99594" y="10039"/>
                  <a:pt x="99518" y="10115"/>
                  <a:pt x="99499" y="10211"/>
                </a:cubicBezTo>
                <a:cubicBezTo>
                  <a:pt x="99466" y="10206"/>
                  <a:pt x="99434" y="10204"/>
                  <a:pt x="99403" y="10204"/>
                </a:cubicBezTo>
                <a:cubicBezTo>
                  <a:pt x="99290" y="10204"/>
                  <a:pt x="99189" y="10235"/>
                  <a:pt x="99099" y="10325"/>
                </a:cubicBezTo>
                <a:cubicBezTo>
                  <a:pt x="98550" y="10233"/>
                  <a:pt x="97924" y="10174"/>
                  <a:pt x="97306" y="10174"/>
                </a:cubicBezTo>
                <a:cubicBezTo>
                  <a:pt x="96769" y="10174"/>
                  <a:pt x="96239" y="10219"/>
                  <a:pt x="95771" y="10325"/>
                </a:cubicBezTo>
                <a:cubicBezTo>
                  <a:pt x="95638" y="10344"/>
                  <a:pt x="95599" y="10477"/>
                  <a:pt x="95638" y="10591"/>
                </a:cubicBezTo>
                <a:cubicBezTo>
                  <a:pt x="95542" y="10629"/>
                  <a:pt x="95485" y="10705"/>
                  <a:pt x="95428" y="10819"/>
                </a:cubicBezTo>
                <a:cubicBezTo>
                  <a:pt x="94763" y="12950"/>
                  <a:pt x="94858" y="15137"/>
                  <a:pt x="95676" y="17191"/>
                </a:cubicBezTo>
                <a:cubicBezTo>
                  <a:pt x="95733" y="17381"/>
                  <a:pt x="95885" y="17534"/>
                  <a:pt x="96094" y="17534"/>
                </a:cubicBezTo>
                <a:cubicBezTo>
                  <a:pt x="96318" y="17534"/>
                  <a:pt x="96544" y="17534"/>
                  <a:pt x="96771" y="17534"/>
                </a:cubicBezTo>
                <a:cubicBezTo>
                  <a:pt x="97564" y="17534"/>
                  <a:pt x="98368" y="17523"/>
                  <a:pt x="99137" y="17419"/>
                </a:cubicBezTo>
                <a:cubicBezTo>
                  <a:pt x="99213" y="17514"/>
                  <a:pt x="99309" y="17610"/>
                  <a:pt x="99404" y="17667"/>
                </a:cubicBezTo>
                <a:cubicBezTo>
                  <a:pt x="99328" y="17819"/>
                  <a:pt x="99404" y="18028"/>
                  <a:pt x="99613" y="18047"/>
                </a:cubicBezTo>
                <a:cubicBezTo>
                  <a:pt x="100118" y="18089"/>
                  <a:pt x="100616" y="18102"/>
                  <a:pt x="101116" y="18102"/>
                </a:cubicBezTo>
                <a:cubicBezTo>
                  <a:pt x="101520" y="18102"/>
                  <a:pt x="101925" y="18094"/>
                  <a:pt x="102333" y="18085"/>
                </a:cubicBezTo>
                <a:lnTo>
                  <a:pt x="102333" y="18085"/>
                </a:lnTo>
                <a:cubicBezTo>
                  <a:pt x="102333" y="18979"/>
                  <a:pt x="102295" y="19892"/>
                  <a:pt x="102428" y="20767"/>
                </a:cubicBezTo>
                <a:cubicBezTo>
                  <a:pt x="101949" y="20723"/>
                  <a:pt x="101464" y="20698"/>
                  <a:pt x="100980" y="20698"/>
                </a:cubicBezTo>
                <a:cubicBezTo>
                  <a:pt x="99562" y="20698"/>
                  <a:pt x="98145" y="20913"/>
                  <a:pt x="96855" y="21509"/>
                </a:cubicBezTo>
                <a:cubicBezTo>
                  <a:pt x="96094" y="21832"/>
                  <a:pt x="95409" y="22289"/>
                  <a:pt x="94839" y="22878"/>
                </a:cubicBezTo>
                <a:cubicBezTo>
                  <a:pt x="93793" y="23944"/>
                  <a:pt x="93298" y="25541"/>
                  <a:pt x="91776" y="25998"/>
                </a:cubicBezTo>
                <a:cubicBezTo>
                  <a:pt x="91700" y="25922"/>
                  <a:pt x="91586" y="25884"/>
                  <a:pt x="91453" y="25884"/>
                </a:cubicBezTo>
                <a:cubicBezTo>
                  <a:pt x="80731" y="26287"/>
                  <a:pt x="70018" y="26472"/>
                  <a:pt x="59287" y="26472"/>
                </a:cubicBezTo>
                <a:cubicBezTo>
                  <a:pt x="54828" y="26472"/>
                  <a:pt x="50365" y="26440"/>
                  <a:pt x="45898" y="26378"/>
                </a:cubicBezTo>
                <a:cubicBezTo>
                  <a:pt x="38328" y="26264"/>
                  <a:pt x="30738" y="26112"/>
                  <a:pt x="23149" y="25998"/>
                </a:cubicBezTo>
                <a:cubicBezTo>
                  <a:pt x="19497" y="25922"/>
                  <a:pt x="15845" y="25884"/>
                  <a:pt x="12193" y="25808"/>
                </a:cubicBezTo>
                <a:cubicBezTo>
                  <a:pt x="9541" y="25756"/>
                  <a:pt x="6855" y="25607"/>
                  <a:pt x="4186" y="25607"/>
                </a:cubicBezTo>
                <a:cubicBezTo>
                  <a:pt x="2931" y="25607"/>
                  <a:pt x="1680" y="25640"/>
                  <a:pt x="438" y="25731"/>
                </a:cubicBezTo>
                <a:cubicBezTo>
                  <a:pt x="39" y="25750"/>
                  <a:pt x="39" y="26302"/>
                  <a:pt x="438" y="26359"/>
                </a:cubicBezTo>
                <a:cubicBezTo>
                  <a:pt x="4319" y="26759"/>
                  <a:pt x="8294" y="26606"/>
                  <a:pt x="12193" y="26683"/>
                </a:cubicBezTo>
                <a:cubicBezTo>
                  <a:pt x="15845" y="26759"/>
                  <a:pt x="19497" y="26835"/>
                  <a:pt x="23149" y="26892"/>
                </a:cubicBezTo>
                <a:cubicBezTo>
                  <a:pt x="30738" y="27044"/>
                  <a:pt x="38328" y="27177"/>
                  <a:pt x="45898" y="27310"/>
                </a:cubicBezTo>
                <a:cubicBezTo>
                  <a:pt x="52768" y="27413"/>
                  <a:pt x="59649" y="27521"/>
                  <a:pt x="66528" y="27521"/>
                </a:cubicBezTo>
                <a:cubicBezTo>
                  <a:pt x="74848" y="27521"/>
                  <a:pt x="83165" y="27364"/>
                  <a:pt x="91453" y="26854"/>
                </a:cubicBezTo>
                <a:cubicBezTo>
                  <a:pt x="91586" y="26854"/>
                  <a:pt x="91643" y="26797"/>
                  <a:pt x="91719" y="26759"/>
                </a:cubicBezTo>
                <a:cubicBezTo>
                  <a:pt x="93317" y="26663"/>
                  <a:pt x="94116" y="25237"/>
                  <a:pt x="95105" y="24020"/>
                </a:cubicBezTo>
                <a:cubicBezTo>
                  <a:pt x="97292" y="21243"/>
                  <a:pt x="100469" y="21642"/>
                  <a:pt x="103664" y="21528"/>
                </a:cubicBezTo>
                <a:cubicBezTo>
                  <a:pt x="103721" y="21528"/>
                  <a:pt x="103778" y="21490"/>
                  <a:pt x="103816" y="21452"/>
                </a:cubicBezTo>
                <a:cubicBezTo>
                  <a:pt x="104235" y="21452"/>
                  <a:pt x="104634" y="21718"/>
                  <a:pt x="104825" y="22099"/>
                </a:cubicBezTo>
                <a:cubicBezTo>
                  <a:pt x="105129" y="22707"/>
                  <a:pt x="104710" y="23373"/>
                  <a:pt x="104178" y="23715"/>
                </a:cubicBezTo>
                <a:cubicBezTo>
                  <a:pt x="103743" y="23994"/>
                  <a:pt x="103281" y="24069"/>
                  <a:pt x="102806" y="24069"/>
                </a:cubicBezTo>
                <a:cubicBezTo>
                  <a:pt x="102244" y="24069"/>
                  <a:pt x="101664" y="23963"/>
                  <a:pt x="101097" y="23963"/>
                </a:cubicBezTo>
                <a:cubicBezTo>
                  <a:pt x="100621" y="23963"/>
                  <a:pt x="100526" y="24666"/>
                  <a:pt x="100963" y="24780"/>
                </a:cubicBezTo>
                <a:cubicBezTo>
                  <a:pt x="101192" y="24818"/>
                  <a:pt x="101401" y="24876"/>
                  <a:pt x="101629" y="24914"/>
                </a:cubicBezTo>
                <a:cubicBezTo>
                  <a:pt x="101306" y="25465"/>
                  <a:pt x="101401" y="26226"/>
                  <a:pt x="101876" y="26702"/>
                </a:cubicBezTo>
                <a:cubicBezTo>
                  <a:pt x="101287" y="27158"/>
                  <a:pt x="101135" y="27938"/>
                  <a:pt x="101496" y="28680"/>
                </a:cubicBezTo>
                <a:cubicBezTo>
                  <a:pt x="101610" y="28889"/>
                  <a:pt x="101762" y="29079"/>
                  <a:pt x="101914" y="29231"/>
                </a:cubicBezTo>
                <a:cubicBezTo>
                  <a:pt x="101039" y="29935"/>
                  <a:pt x="101039" y="31209"/>
                  <a:pt x="101762" y="32027"/>
                </a:cubicBezTo>
                <a:cubicBezTo>
                  <a:pt x="101800" y="32084"/>
                  <a:pt x="101857" y="32122"/>
                  <a:pt x="101914" y="32180"/>
                </a:cubicBezTo>
                <a:cubicBezTo>
                  <a:pt x="101401" y="32769"/>
                  <a:pt x="101325" y="33644"/>
                  <a:pt x="101724" y="34367"/>
                </a:cubicBezTo>
                <a:cubicBezTo>
                  <a:pt x="101819" y="34557"/>
                  <a:pt x="101971" y="34690"/>
                  <a:pt x="102105" y="34842"/>
                </a:cubicBezTo>
                <a:cubicBezTo>
                  <a:pt x="101272" y="34949"/>
                  <a:pt x="100439" y="35016"/>
                  <a:pt x="99606" y="35016"/>
                </a:cubicBezTo>
                <a:cubicBezTo>
                  <a:pt x="98803" y="35016"/>
                  <a:pt x="98000" y="34954"/>
                  <a:pt x="97197" y="34804"/>
                </a:cubicBezTo>
                <a:cubicBezTo>
                  <a:pt x="95599" y="34557"/>
                  <a:pt x="94173" y="33853"/>
                  <a:pt x="92632" y="33416"/>
                </a:cubicBezTo>
                <a:cubicBezTo>
                  <a:pt x="91490" y="33077"/>
                  <a:pt x="90266" y="32973"/>
                  <a:pt x="89023" y="32973"/>
                </a:cubicBezTo>
                <a:cubicBezTo>
                  <a:pt x="87264" y="32973"/>
                  <a:pt x="85467" y="33181"/>
                  <a:pt x="83807" y="33226"/>
                </a:cubicBezTo>
                <a:cubicBezTo>
                  <a:pt x="76997" y="33416"/>
                  <a:pt x="70207" y="33530"/>
                  <a:pt x="63397" y="33587"/>
                </a:cubicBezTo>
                <a:cubicBezTo>
                  <a:pt x="60768" y="33610"/>
                  <a:pt x="58139" y="33620"/>
                  <a:pt x="55510" y="33620"/>
                </a:cubicBezTo>
                <a:cubicBezTo>
                  <a:pt x="44901" y="33620"/>
                  <a:pt x="34295" y="33447"/>
                  <a:pt x="23701" y="33188"/>
                </a:cubicBezTo>
                <a:cubicBezTo>
                  <a:pt x="17610" y="33037"/>
                  <a:pt x="11448" y="32685"/>
                  <a:pt x="5328" y="32685"/>
                </a:cubicBezTo>
                <a:cubicBezTo>
                  <a:pt x="3707" y="32685"/>
                  <a:pt x="2089" y="32709"/>
                  <a:pt x="476" y="32769"/>
                </a:cubicBezTo>
                <a:cubicBezTo>
                  <a:pt x="1" y="32788"/>
                  <a:pt x="20" y="33454"/>
                  <a:pt x="476" y="33473"/>
                </a:cubicBezTo>
                <a:cubicBezTo>
                  <a:pt x="7248" y="34082"/>
                  <a:pt x="14133" y="33929"/>
                  <a:pt x="20943" y="34101"/>
                </a:cubicBezTo>
                <a:cubicBezTo>
                  <a:pt x="27638" y="34272"/>
                  <a:pt x="34333" y="34424"/>
                  <a:pt x="41029" y="34538"/>
                </a:cubicBezTo>
                <a:cubicBezTo>
                  <a:pt x="46004" y="34607"/>
                  <a:pt x="50978" y="34641"/>
                  <a:pt x="55950" y="34641"/>
                </a:cubicBezTo>
                <a:cubicBezTo>
                  <a:pt x="64721" y="34641"/>
                  <a:pt x="73490" y="34535"/>
                  <a:pt x="82266" y="34329"/>
                </a:cubicBezTo>
                <a:cubicBezTo>
                  <a:pt x="84186" y="34289"/>
                  <a:pt x="86197" y="34102"/>
                  <a:pt x="88184" y="34102"/>
                </a:cubicBezTo>
                <a:cubicBezTo>
                  <a:pt x="90036" y="34102"/>
                  <a:pt x="91867" y="34265"/>
                  <a:pt x="93583" y="34861"/>
                </a:cubicBezTo>
                <a:cubicBezTo>
                  <a:pt x="95660" y="35588"/>
                  <a:pt x="97738" y="35961"/>
                  <a:pt x="99863" y="35961"/>
                </a:cubicBezTo>
                <a:cubicBezTo>
                  <a:pt x="100852" y="35961"/>
                  <a:pt x="101851" y="35880"/>
                  <a:pt x="102865" y="35717"/>
                </a:cubicBezTo>
                <a:cubicBezTo>
                  <a:pt x="103037" y="35698"/>
                  <a:pt x="103151" y="35603"/>
                  <a:pt x="103208" y="35489"/>
                </a:cubicBezTo>
                <a:cubicBezTo>
                  <a:pt x="103664" y="35641"/>
                  <a:pt x="104140" y="35755"/>
                  <a:pt x="104577" y="35755"/>
                </a:cubicBezTo>
                <a:cubicBezTo>
                  <a:pt x="104642" y="35759"/>
                  <a:pt x="104708" y="35761"/>
                  <a:pt x="104773" y="35761"/>
                </a:cubicBezTo>
                <a:cubicBezTo>
                  <a:pt x="105761" y="35761"/>
                  <a:pt x="106780" y="35354"/>
                  <a:pt x="107297" y="34462"/>
                </a:cubicBezTo>
                <a:cubicBezTo>
                  <a:pt x="107678" y="33796"/>
                  <a:pt x="107754" y="32864"/>
                  <a:pt x="107316" y="32199"/>
                </a:cubicBezTo>
                <a:cubicBezTo>
                  <a:pt x="107621" y="31913"/>
                  <a:pt x="107887" y="31590"/>
                  <a:pt x="108039" y="31152"/>
                </a:cubicBezTo>
                <a:cubicBezTo>
                  <a:pt x="108267" y="30430"/>
                  <a:pt x="108191" y="29574"/>
                  <a:pt x="107716" y="29041"/>
                </a:cubicBezTo>
                <a:cubicBezTo>
                  <a:pt x="107887" y="28908"/>
                  <a:pt x="108039" y="28775"/>
                  <a:pt x="108153" y="28604"/>
                </a:cubicBezTo>
                <a:cubicBezTo>
                  <a:pt x="108762" y="27824"/>
                  <a:pt x="108895" y="26683"/>
                  <a:pt x="108191" y="25922"/>
                </a:cubicBezTo>
                <a:cubicBezTo>
                  <a:pt x="108705" y="25389"/>
                  <a:pt x="108952" y="24723"/>
                  <a:pt x="108610" y="23963"/>
                </a:cubicBezTo>
                <a:cubicBezTo>
                  <a:pt x="108439" y="23620"/>
                  <a:pt x="108153" y="23373"/>
                  <a:pt x="107811" y="23183"/>
                </a:cubicBezTo>
                <a:cubicBezTo>
                  <a:pt x="108286" y="21547"/>
                  <a:pt x="108515" y="19626"/>
                  <a:pt x="108553" y="17933"/>
                </a:cubicBezTo>
                <a:cubicBezTo>
                  <a:pt x="111216" y="18066"/>
                  <a:pt x="113879" y="18408"/>
                  <a:pt x="116503" y="18979"/>
                </a:cubicBezTo>
                <a:cubicBezTo>
                  <a:pt x="122057" y="20158"/>
                  <a:pt x="127383" y="22251"/>
                  <a:pt x="132291" y="25142"/>
                </a:cubicBezTo>
                <a:cubicBezTo>
                  <a:pt x="132329" y="25161"/>
                  <a:pt x="132386" y="25180"/>
                  <a:pt x="132424" y="25180"/>
                </a:cubicBezTo>
                <a:cubicBezTo>
                  <a:pt x="132424" y="25366"/>
                  <a:pt x="132564" y="25525"/>
                  <a:pt x="132739" y="25525"/>
                </a:cubicBezTo>
                <a:cubicBezTo>
                  <a:pt x="132814" y="25525"/>
                  <a:pt x="132896" y="25496"/>
                  <a:pt x="132975" y="25427"/>
                </a:cubicBezTo>
                <a:cubicBezTo>
                  <a:pt x="140108" y="18770"/>
                  <a:pt x="139842" y="7453"/>
                  <a:pt x="133869" y="168"/>
                </a:cubicBezTo>
                <a:cubicBezTo>
                  <a:pt x="133767" y="50"/>
                  <a:pt x="133652" y="1"/>
                  <a:pt x="133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55"/>
          <p:cNvGrpSpPr/>
          <p:nvPr/>
        </p:nvGrpSpPr>
        <p:grpSpPr>
          <a:xfrm rot="-899960">
            <a:off x="7288270" y="3332847"/>
            <a:ext cx="1261462" cy="1463656"/>
            <a:chOff x="6906866" y="2960327"/>
            <a:chExt cx="1261500" cy="1463700"/>
          </a:xfrm>
        </p:grpSpPr>
        <p:sp>
          <p:nvSpPr>
            <p:cNvPr id="707" name="Google Shape;707;p55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5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9" name="Google Shape;709;p55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0" name="Google Shape;710;p55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1" name="Google Shape;711;p55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920680535"/>
      </p:ext>
    </p:extLst>
  </p:cSld>
  <p:clrMapOvr>
    <a:masterClrMapping/>
  </p:clrMapOvr>
  <p:transition spd="slow">
    <p:pull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5"/>
          <p:cNvSpPr txBox="1">
            <a:spLocks noGrp="1"/>
          </p:cNvSpPr>
          <p:nvPr>
            <p:ph type="title"/>
          </p:nvPr>
        </p:nvSpPr>
        <p:spPr>
          <a:xfrm>
            <a:off x="713225" y="1390100"/>
            <a:ext cx="77175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1,550,000</a:t>
            </a:r>
            <a:endParaRPr dirty="0"/>
          </a:p>
        </p:txBody>
      </p:sp>
      <p:sp>
        <p:nvSpPr>
          <p:cNvPr id="703" name="Google Shape;703;p55"/>
          <p:cNvSpPr txBox="1">
            <a:spLocks noGrp="1"/>
          </p:cNvSpPr>
          <p:nvPr>
            <p:ph type="subTitle" idx="1"/>
          </p:nvPr>
        </p:nvSpPr>
        <p:spPr>
          <a:xfrm>
            <a:off x="713100" y="2581150"/>
            <a:ext cx="77175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of 2021 and 2022</a:t>
            </a:r>
            <a:endParaRPr dirty="0"/>
          </a:p>
        </p:txBody>
      </p:sp>
      <p:sp>
        <p:nvSpPr>
          <p:cNvPr id="704" name="Google Shape;704;p55"/>
          <p:cNvSpPr/>
          <p:nvPr/>
        </p:nvSpPr>
        <p:spPr>
          <a:xfrm rot="-332119">
            <a:off x="638943" y="429190"/>
            <a:ext cx="7947352" cy="3112830"/>
          </a:xfrm>
          <a:custGeom>
            <a:avLst/>
            <a:gdLst/>
            <a:ahLst/>
            <a:cxnLst/>
            <a:rect l="l" t="t" r="r" b="b"/>
            <a:pathLst>
              <a:path w="235513" h="170310" extrusionOk="0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5" name="Google Shape;705;p55"/>
          <p:cNvSpPr/>
          <p:nvPr/>
        </p:nvSpPr>
        <p:spPr>
          <a:xfrm rot="-764057">
            <a:off x="-2287150" y="4009697"/>
            <a:ext cx="4640002" cy="1190957"/>
          </a:xfrm>
          <a:custGeom>
            <a:avLst/>
            <a:gdLst/>
            <a:ahLst/>
            <a:cxnLst/>
            <a:rect l="l" t="t" r="r" b="b"/>
            <a:pathLst>
              <a:path w="140109" h="35962" extrusionOk="0">
                <a:moveTo>
                  <a:pt x="134706" y="9792"/>
                </a:moveTo>
                <a:cubicBezTo>
                  <a:pt x="135581" y="11960"/>
                  <a:pt x="135334" y="14224"/>
                  <a:pt x="134288" y="16316"/>
                </a:cubicBezTo>
                <a:cubicBezTo>
                  <a:pt x="134250" y="16316"/>
                  <a:pt x="134250" y="16297"/>
                  <a:pt x="134231" y="16297"/>
                </a:cubicBezTo>
                <a:cubicBezTo>
                  <a:pt x="134212" y="16297"/>
                  <a:pt x="134155" y="16278"/>
                  <a:pt x="134136" y="16278"/>
                </a:cubicBezTo>
                <a:cubicBezTo>
                  <a:pt x="133812" y="13958"/>
                  <a:pt x="133584" y="12017"/>
                  <a:pt x="134706" y="9792"/>
                </a:cubicBezTo>
                <a:close/>
                <a:moveTo>
                  <a:pt x="131948" y="8917"/>
                </a:moveTo>
                <a:cubicBezTo>
                  <a:pt x="132234" y="9221"/>
                  <a:pt x="132519" y="9450"/>
                  <a:pt x="132975" y="9564"/>
                </a:cubicBezTo>
                <a:cubicBezTo>
                  <a:pt x="133199" y="9630"/>
                  <a:pt x="133431" y="9650"/>
                  <a:pt x="133654" y="9650"/>
                </a:cubicBezTo>
                <a:cubicBezTo>
                  <a:pt x="133754" y="9650"/>
                  <a:pt x="133851" y="9646"/>
                  <a:pt x="133945" y="9640"/>
                </a:cubicBezTo>
                <a:lnTo>
                  <a:pt x="133945" y="9640"/>
                </a:lnTo>
                <a:cubicBezTo>
                  <a:pt x="132994" y="11580"/>
                  <a:pt x="132538" y="14205"/>
                  <a:pt x="133470" y="16221"/>
                </a:cubicBezTo>
                <a:cubicBezTo>
                  <a:pt x="132956" y="16221"/>
                  <a:pt x="132405" y="16373"/>
                  <a:pt x="131929" y="16601"/>
                </a:cubicBezTo>
                <a:cubicBezTo>
                  <a:pt x="131815" y="15365"/>
                  <a:pt x="131739" y="14110"/>
                  <a:pt x="131739" y="12835"/>
                </a:cubicBezTo>
                <a:cubicBezTo>
                  <a:pt x="131739" y="11542"/>
                  <a:pt x="131815" y="10230"/>
                  <a:pt x="131948" y="8917"/>
                </a:cubicBezTo>
                <a:close/>
                <a:moveTo>
                  <a:pt x="96208" y="10819"/>
                </a:moveTo>
                <a:lnTo>
                  <a:pt x="96208" y="10819"/>
                </a:lnTo>
                <a:cubicBezTo>
                  <a:pt x="96878" y="10987"/>
                  <a:pt x="97651" y="11051"/>
                  <a:pt x="98358" y="11051"/>
                </a:cubicBezTo>
                <a:cubicBezTo>
                  <a:pt x="98455" y="11051"/>
                  <a:pt x="98550" y="11050"/>
                  <a:pt x="98643" y="11047"/>
                </a:cubicBezTo>
                <a:lnTo>
                  <a:pt x="98643" y="11047"/>
                </a:lnTo>
                <a:cubicBezTo>
                  <a:pt x="97825" y="12683"/>
                  <a:pt x="97768" y="15137"/>
                  <a:pt x="98681" y="16754"/>
                </a:cubicBezTo>
                <a:cubicBezTo>
                  <a:pt x="97958" y="16659"/>
                  <a:pt x="97197" y="16621"/>
                  <a:pt x="96436" y="16601"/>
                </a:cubicBezTo>
                <a:cubicBezTo>
                  <a:pt x="95790" y="14776"/>
                  <a:pt x="95714" y="12892"/>
                  <a:pt x="96208" y="11009"/>
                </a:cubicBezTo>
                <a:cubicBezTo>
                  <a:pt x="96246" y="10952"/>
                  <a:pt x="96246" y="10876"/>
                  <a:pt x="96208" y="10819"/>
                </a:cubicBezTo>
                <a:close/>
                <a:moveTo>
                  <a:pt x="106698" y="17896"/>
                </a:moveTo>
                <a:cubicBezTo>
                  <a:pt x="107025" y="17896"/>
                  <a:pt x="107352" y="17902"/>
                  <a:pt x="107678" y="17914"/>
                </a:cubicBezTo>
                <a:lnTo>
                  <a:pt x="107792" y="17914"/>
                </a:lnTo>
                <a:cubicBezTo>
                  <a:pt x="107488" y="19531"/>
                  <a:pt x="107297" y="21338"/>
                  <a:pt x="107373" y="22973"/>
                </a:cubicBezTo>
                <a:cubicBezTo>
                  <a:pt x="107042" y="22871"/>
                  <a:pt x="106684" y="22830"/>
                  <a:pt x="106339" y="22830"/>
                </a:cubicBezTo>
                <a:cubicBezTo>
                  <a:pt x="106110" y="22830"/>
                  <a:pt x="105886" y="22848"/>
                  <a:pt x="105681" y="22878"/>
                </a:cubicBezTo>
                <a:lnTo>
                  <a:pt x="105681" y="22859"/>
                </a:lnTo>
                <a:cubicBezTo>
                  <a:pt x="105881" y="21890"/>
                  <a:pt x="105128" y="20877"/>
                  <a:pt x="104245" y="20877"/>
                </a:cubicBezTo>
                <a:cubicBezTo>
                  <a:pt x="104123" y="20877"/>
                  <a:pt x="103998" y="20897"/>
                  <a:pt x="103874" y="20938"/>
                </a:cubicBezTo>
                <a:cubicBezTo>
                  <a:pt x="103855" y="20900"/>
                  <a:pt x="103816" y="20900"/>
                  <a:pt x="103778" y="20881"/>
                </a:cubicBezTo>
                <a:cubicBezTo>
                  <a:pt x="103531" y="20843"/>
                  <a:pt x="103303" y="20805"/>
                  <a:pt x="103037" y="20786"/>
                </a:cubicBezTo>
                <a:cubicBezTo>
                  <a:pt x="103151" y="19854"/>
                  <a:pt x="103151" y="18941"/>
                  <a:pt x="103151" y="18009"/>
                </a:cubicBezTo>
                <a:cubicBezTo>
                  <a:pt x="104327" y="17964"/>
                  <a:pt x="105516" y="17896"/>
                  <a:pt x="106698" y="17896"/>
                </a:cubicBezTo>
                <a:close/>
                <a:moveTo>
                  <a:pt x="132405" y="1385"/>
                </a:moveTo>
                <a:lnTo>
                  <a:pt x="132405" y="1385"/>
                </a:lnTo>
                <a:cubicBezTo>
                  <a:pt x="130408" y="8556"/>
                  <a:pt x="129951" y="16868"/>
                  <a:pt x="132329" y="24001"/>
                </a:cubicBezTo>
                <a:cubicBezTo>
                  <a:pt x="127383" y="21147"/>
                  <a:pt x="122057" y="19074"/>
                  <a:pt x="116503" y="17933"/>
                </a:cubicBezTo>
                <a:cubicBezTo>
                  <a:pt x="113802" y="17381"/>
                  <a:pt x="111101" y="17039"/>
                  <a:pt x="108362" y="16906"/>
                </a:cubicBezTo>
                <a:cubicBezTo>
                  <a:pt x="107345" y="16857"/>
                  <a:pt x="106291" y="16810"/>
                  <a:pt x="105231" y="16810"/>
                </a:cubicBezTo>
                <a:cubicBezTo>
                  <a:pt x="103419" y="16810"/>
                  <a:pt x="101591" y="16946"/>
                  <a:pt x="99898" y="17438"/>
                </a:cubicBezTo>
                <a:cubicBezTo>
                  <a:pt x="99632" y="16297"/>
                  <a:pt x="99137" y="15308"/>
                  <a:pt x="99099" y="14110"/>
                </a:cubicBezTo>
                <a:cubicBezTo>
                  <a:pt x="99042" y="12873"/>
                  <a:pt x="99423" y="11846"/>
                  <a:pt x="99822" y="10686"/>
                </a:cubicBezTo>
                <a:cubicBezTo>
                  <a:pt x="99822" y="10648"/>
                  <a:pt x="99822" y="10610"/>
                  <a:pt x="99860" y="10591"/>
                </a:cubicBezTo>
                <a:cubicBezTo>
                  <a:pt x="100095" y="10596"/>
                  <a:pt x="100330" y="10599"/>
                  <a:pt x="100566" y="10599"/>
                </a:cubicBezTo>
                <a:cubicBezTo>
                  <a:pt x="106004" y="10599"/>
                  <a:pt x="111706" y="9157"/>
                  <a:pt x="116884" y="7662"/>
                </a:cubicBezTo>
                <a:cubicBezTo>
                  <a:pt x="122210" y="6121"/>
                  <a:pt x="127497" y="4067"/>
                  <a:pt x="132405" y="1385"/>
                </a:cubicBezTo>
                <a:close/>
                <a:moveTo>
                  <a:pt x="133356" y="1176"/>
                </a:moveTo>
                <a:lnTo>
                  <a:pt x="133356" y="1176"/>
                </a:lnTo>
                <a:cubicBezTo>
                  <a:pt x="138948" y="8232"/>
                  <a:pt x="138301" y="17324"/>
                  <a:pt x="133090" y="24286"/>
                </a:cubicBezTo>
                <a:cubicBezTo>
                  <a:pt x="132671" y="21927"/>
                  <a:pt x="132234" y="19607"/>
                  <a:pt x="131967" y="17229"/>
                </a:cubicBezTo>
                <a:cubicBezTo>
                  <a:pt x="132426" y="17084"/>
                  <a:pt x="132869" y="17032"/>
                  <a:pt x="133320" y="17032"/>
                </a:cubicBezTo>
                <a:cubicBezTo>
                  <a:pt x="133581" y="17032"/>
                  <a:pt x="133845" y="17049"/>
                  <a:pt x="134117" y="17077"/>
                </a:cubicBezTo>
                <a:cubicBezTo>
                  <a:pt x="134130" y="17078"/>
                  <a:pt x="134143" y="17079"/>
                  <a:pt x="134156" y="17079"/>
                </a:cubicBezTo>
                <a:cubicBezTo>
                  <a:pt x="134340" y="17079"/>
                  <a:pt x="134444" y="16952"/>
                  <a:pt x="134497" y="16792"/>
                </a:cubicBezTo>
                <a:cubicBezTo>
                  <a:pt x="134554" y="16792"/>
                  <a:pt x="134630" y="16754"/>
                  <a:pt x="134687" y="16678"/>
                </a:cubicBezTo>
                <a:cubicBezTo>
                  <a:pt x="136323" y="14395"/>
                  <a:pt x="136304" y="11390"/>
                  <a:pt x="135087" y="8955"/>
                </a:cubicBezTo>
                <a:cubicBezTo>
                  <a:pt x="135022" y="8826"/>
                  <a:pt x="134927" y="8770"/>
                  <a:pt x="134829" y="8770"/>
                </a:cubicBezTo>
                <a:cubicBezTo>
                  <a:pt x="134754" y="8770"/>
                  <a:pt x="134677" y="8802"/>
                  <a:pt x="134611" y="8860"/>
                </a:cubicBezTo>
                <a:cubicBezTo>
                  <a:pt x="134539" y="8759"/>
                  <a:pt x="134456" y="8713"/>
                  <a:pt x="134338" y="8713"/>
                </a:cubicBezTo>
                <a:cubicBezTo>
                  <a:pt x="134300" y="8713"/>
                  <a:pt x="134258" y="8718"/>
                  <a:pt x="134212" y="8727"/>
                </a:cubicBezTo>
                <a:cubicBezTo>
                  <a:pt x="133966" y="8805"/>
                  <a:pt x="133705" y="8840"/>
                  <a:pt x="133442" y="8840"/>
                </a:cubicBezTo>
                <a:cubicBezTo>
                  <a:pt x="132933" y="8840"/>
                  <a:pt x="132420" y="8706"/>
                  <a:pt x="132005" y="8480"/>
                </a:cubicBezTo>
                <a:lnTo>
                  <a:pt x="131967" y="8480"/>
                </a:lnTo>
                <a:cubicBezTo>
                  <a:pt x="132234" y="6026"/>
                  <a:pt x="132709" y="3572"/>
                  <a:pt x="133356" y="1176"/>
                </a:cubicBezTo>
                <a:close/>
                <a:moveTo>
                  <a:pt x="105490" y="23449"/>
                </a:moveTo>
                <a:cubicBezTo>
                  <a:pt x="105547" y="23544"/>
                  <a:pt x="105642" y="23620"/>
                  <a:pt x="105776" y="23620"/>
                </a:cubicBezTo>
                <a:cubicBezTo>
                  <a:pt x="106270" y="23658"/>
                  <a:pt x="106841" y="23620"/>
                  <a:pt x="107316" y="23848"/>
                </a:cubicBezTo>
                <a:cubicBezTo>
                  <a:pt x="108857" y="24666"/>
                  <a:pt x="107183" y="25808"/>
                  <a:pt x="106327" y="26036"/>
                </a:cubicBezTo>
                <a:cubicBezTo>
                  <a:pt x="105681" y="26207"/>
                  <a:pt x="105015" y="26359"/>
                  <a:pt x="104349" y="26397"/>
                </a:cubicBezTo>
                <a:cubicBezTo>
                  <a:pt x="104178" y="26410"/>
                  <a:pt x="103999" y="26432"/>
                  <a:pt x="103829" y="26432"/>
                </a:cubicBezTo>
                <a:cubicBezTo>
                  <a:pt x="103752" y="26432"/>
                  <a:pt x="103678" y="26428"/>
                  <a:pt x="103607" y="26416"/>
                </a:cubicBezTo>
                <a:cubicBezTo>
                  <a:pt x="103113" y="26397"/>
                  <a:pt x="101648" y="25598"/>
                  <a:pt x="102390" y="24895"/>
                </a:cubicBezTo>
                <a:cubicBezTo>
                  <a:pt x="103626" y="24895"/>
                  <a:pt x="104939" y="24495"/>
                  <a:pt x="105490" y="23449"/>
                </a:cubicBezTo>
                <a:close/>
                <a:moveTo>
                  <a:pt x="107621" y="26397"/>
                </a:moveTo>
                <a:lnTo>
                  <a:pt x="107621" y="26397"/>
                </a:lnTo>
                <a:cubicBezTo>
                  <a:pt x="108629" y="27938"/>
                  <a:pt x="106536" y="28832"/>
                  <a:pt x="105300" y="28927"/>
                </a:cubicBezTo>
                <a:cubicBezTo>
                  <a:pt x="105080" y="28943"/>
                  <a:pt x="104862" y="28952"/>
                  <a:pt x="104645" y="28952"/>
                </a:cubicBezTo>
                <a:cubicBezTo>
                  <a:pt x="104339" y="28952"/>
                  <a:pt x="104033" y="28933"/>
                  <a:pt x="103721" y="28889"/>
                </a:cubicBezTo>
                <a:cubicBezTo>
                  <a:pt x="103398" y="28851"/>
                  <a:pt x="102999" y="28794"/>
                  <a:pt x="102713" y="28585"/>
                </a:cubicBezTo>
                <a:cubicBezTo>
                  <a:pt x="102257" y="28261"/>
                  <a:pt x="101914" y="27443"/>
                  <a:pt x="102466" y="26987"/>
                </a:cubicBezTo>
                <a:lnTo>
                  <a:pt x="102466" y="26987"/>
                </a:lnTo>
                <a:cubicBezTo>
                  <a:pt x="102907" y="27208"/>
                  <a:pt x="103436" y="27292"/>
                  <a:pt x="103987" y="27292"/>
                </a:cubicBezTo>
                <a:cubicBezTo>
                  <a:pt x="105003" y="27292"/>
                  <a:pt x="106095" y="27005"/>
                  <a:pt x="106860" y="26759"/>
                </a:cubicBezTo>
                <a:cubicBezTo>
                  <a:pt x="107126" y="26683"/>
                  <a:pt x="107373" y="26568"/>
                  <a:pt x="107621" y="26397"/>
                </a:cubicBezTo>
                <a:close/>
                <a:moveTo>
                  <a:pt x="102447" y="29498"/>
                </a:moveTo>
                <a:cubicBezTo>
                  <a:pt x="103113" y="29821"/>
                  <a:pt x="103950" y="29878"/>
                  <a:pt x="104634" y="29878"/>
                </a:cubicBezTo>
                <a:cubicBezTo>
                  <a:pt x="105376" y="29878"/>
                  <a:pt x="106194" y="29821"/>
                  <a:pt x="106936" y="29555"/>
                </a:cubicBezTo>
                <a:lnTo>
                  <a:pt x="106936" y="29555"/>
                </a:lnTo>
                <a:cubicBezTo>
                  <a:pt x="107868" y="30886"/>
                  <a:pt x="106384" y="32008"/>
                  <a:pt x="104920" y="32084"/>
                </a:cubicBezTo>
                <a:cubicBezTo>
                  <a:pt x="104896" y="32085"/>
                  <a:pt x="104872" y="32085"/>
                  <a:pt x="104847" y="32085"/>
                </a:cubicBezTo>
                <a:cubicBezTo>
                  <a:pt x="103572" y="32085"/>
                  <a:pt x="101215" y="31121"/>
                  <a:pt x="102428" y="29517"/>
                </a:cubicBezTo>
                <a:cubicBezTo>
                  <a:pt x="102428" y="29498"/>
                  <a:pt x="102428" y="29498"/>
                  <a:pt x="102447" y="29498"/>
                </a:cubicBezTo>
                <a:close/>
                <a:moveTo>
                  <a:pt x="102466" y="32503"/>
                </a:moveTo>
                <a:lnTo>
                  <a:pt x="102466" y="32503"/>
                </a:lnTo>
                <a:cubicBezTo>
                  <a:pt x="103127" y="32914"/>
                  <a:pt x="103946" y="33076"/>
                  <a:pt x="104714" y="33076"/>
                </a:cubicBezTo>
                <a:cubicBezTo>
                  <a:pt x="104941" y="33076"/>
                  <a:pt x="105163" y="33061"/>
                  <a:pt x="105376" y="33035"/>
                </a:cubicBezTo>
                <a:cubicBezTo>
                  <a:pt x="105776" y="32978"/>
                  <a:pt x="106194" y="32883"/>
                  <a:pt x="106575" y="32712"/>
                </a:cubicBezTo>
                <a:lnTo>
                  <a:pt x="106575" y="32712"/>
                </a:lnTo>
                <a:cubicBezTo>
                  <a:pt x="107149" y="34153"/>
                  <a:pt x="106092" y="34754"/>
                  <a:pt x="104884" y="34754"/>
                </a:cubicBezTo>
                <a:cubicBezTo>
                  <a:pt x="103412" y="34754"/>
                  <a:pt x="101714" y="33861"/>
                  <a:pt x="102466" y="32503"/>
                </a:cubicBezTo>
                <a:close/>
                <a:moveTo>
                  <a:pt x="133541" y="1"/>
                </a:moveTo>
                <a:cubicBezTo>
                  <a:pt x="133364" y="1"/>
                  <a:pt x="133195" y="126"/>
                  <a:pt x="133090" y="301"/>
                </a:cubicBezTo>
                <a:lnTo>
                  <a:pt x="132994" y="301"/>
                </a:lnTo>
                <a:cubicBezTo>
                  <a:pt x="132905" y="185"/>
                  <a:pt x="132755" y="113"/>
                  <a:pt x="132591" y="113"/>
                </a:cubicBezTo>
                <a:cubicBezTo>
                  <a:pt x="132511" y="113"/>
                  <a:pt x="132429" y="130"/>
                  <a:pt x="132348" y="168"/>
                </a:cubicBezTo>
                <a:cubicBezTo>
                  <a:pt x="127117" y="2735"/>
                  <a:pt x="121829" y="5037"/>
                  <a:pt x="116218" y="6692"/>
                </a:cubicBezTo>
                <a:cubicBezTo>
                  <a:pt x="110759" y="8270"/>
                  <a:pt x="105224" y="8841"/>
                  <a:pt x="99708" y="10020"/>
                </a:cubicBezTo>
                <a:cubicBezTo>
                  <a:pt x="99594" y="10039"/>
                  <a:pt x="99518" y="10115"/>
                  <a:pt x="99499" y="10211"/>
                </a:cubicBezTo>
                <a:cubicBezTo>
                  <a:pt x="99466" y="10206"/>
                  <a:pt x="99434" y="10204"/>
                  <a:pt x="99403" y="10204"/>
                </a:cubicBezTo>
                <a:cubicBezTo>
                  <a:pt x="99290" y="10204"/>
                  <a:pt x="99189" y="10235"/>
                  <a:pt x="99099" y="10325"/>
                </a:cubicBezTo>
                <a:cubicBezTo>
                  <a:pt x="98550" y="10233"/>
                  <a:pt x="97924" y="10174"/>
                  <a:pt x="97306" y="10174"/>
                </a:cubicBezTo>
                <a:cubicBezTo>
                  <a:pt x="96769" y="10174"/>
                  <a:pt x="96239" y="10219"/>
                  <a:pt x="95771" y="10325"/>
                </a:cubicBezTo>
                <a:cubicBezTo>
                  <a:pt x="95638" y="10344"/>
                  <a:pt x="95599" y="10477"/>
                  <a:pt x="95638" y="10591"/>
                </a:cubicBezTo>
                <a:cubicBezTo>
                  <a:pt x="95542" y="10629"/>
                  <a:pt x="95485" y="10705"/>
                  <a:pt x="95428" y="10819"/>
                </a:cubicBezTo>
                <a:cubicBezTo>
                  <a:pt x="94763" y="12950"/>
                  <a:pt x="94858" y="15137"/>
                  <a:pt x="95676" y="17191"/>
                </a:cubicBezTo>
                <a:cubicBezTo>
                  <a:pt x="95733" y="17381"/>
                  <a:pt x="95885" y="17534"/>
                  <a:pt x="96094" y="17534"/>
                </a:cubicBezTo>
                <a:cubicBezTo>
                  <a:pt x="96318" y="17534"/>
                  <a:pt x="96544" y="17534"/>
                  <a:pt x="96771" y="17534"/>
                </a:cubicBezTo>
                <a:cubicBezTo>
                  <a:pt x="97564" y="17534"/>
                  <a:pt x="98368" y="17523"/>
                  <a:pt x="99137" y="17419"/>
                </a:cubicBezTo>
                <a:cubicBezTo>
                  <a:pt x="99213" y="17514"/>
                  <a:pt x="99309" y="17610"/>
                  <a:pt x="99404" y="17667"/>
                </a:cubicBezTo>
                <a:cubicBezTo>
                  <a:pt x="99328" y="17819"/>
                  <a:pt x="99404" y="18028"/>
                  <a:pt x="99613" y="18047"/>
                </a:cubicBezTo>
                <a:cubicBezTo>
                  <a:pt x="100118" y="18089"/>
                  <a:pt x="100616" y="18102"/>
                  <a:pt x="101116" y="18102"/>
                </a:cubicBezTo>
                <a:cubicBezTo>
                  <a:pt x="101520" y="18102"/>
                  <a:pt x="101925" y="18094"/>
                  <a:pt x="102333" y="18085"/>
                </a:cubicBezTo>
                <a:lnTo>
                  <a:pt x="102333" y="18085"/>
                </a:lnTo>
                <a:cubicBezTo>
                  <a:pt x="102333" y="18979"/>
                  <a:pt x="102295" y="19892"/>
                  <a:pt x="102428" y="20767"/>
                </a:cubicBezTo>
                <a:cubicBezTo>
                  <a:pt x="101949" y="20723"/>
                  <a:pt x="101464" y="20698"/>
                  <a:pt x="100980" y="20698"/>
                </a:cubicBezTo>
                <a:cubicBezTo>
                  <a:pt x="99562" y="20698"/>
                  <a:pt x="98145" y="20913"/>
                  <a:pt x="96855" y="21509"/>
                </a:cubicBezTo>
                <a:cubicBezTo>
                  <a:pt x="96094" y="21832"/>
                  <a:pt x="95409" y="22289"/>
                  <a:pt x="94839" y="22878"/>
                </a:cubicBezTo>
                <a:cubicBezTo>
                  <a:pt x="93793" y="23944"/>
                  <a:pt x="93298" y="25541"/>
                  <a:pt x="91776" y="25998"/>
                </a:cubicBezTo>
                <a:cubicBezTo>
                  <a:pt x="91700" y="25922"/>
                  <a:pt x="91586" y="25884"/>
                  <a:pt x="91453" y="25884"/>
                </a:cubicBezTo>
                <a:cubicBezTo>
                  <a:pt x="80731" y="26287"/>
                  <a:pt x="70018" y="26472"/>
                  <a:pt x="59287" y="26472"/>
                </a:cubicBezTo>
                <a:cubicBezTo>
                  <a:pt x="54828" y="26472"/>
                  <a:pt x="50365" y="26440"/>
                  <a:pt x="45898" y="26378"/>
                </a:cubicBezTo>
                <a:cubicBezTo>
                  <a:pt x="38328" y="26264"/>
                  <a:pt x="30738" y="26112"/>
                  <a:pt x="23149" y="25998"/>
                </a:cubicBezTo>
                <a:cubicBezTo>
                  <a:pt x="19497" y="25922"/>
                  <a:pt x="15845" y="25884"/>
                  <a:pt x="12193" y="25808"/>
                </a:cubicBezTo>
                <a:cubicBezTo>
                  <a:pt x="9541" y="25756"/>
                  <a:pt x="6855" y="25607"/>
                  <a:pt x="4186" y="25607"/>
                </a:cubicBezTo>
                <a:cubicBezTo>
                  <a:pt x="2931" y="25607"/>
                  <a:pt x="1680" y="25640"/>
                  <a:pt x="438" y="25731"/>
                </a:cubicBezTo>
                <a:cubicBezTo>
                  <a:pt x="39" y="25750"/>
                  <a:pt x="39" y="26302"/>
                  <a:pt x="438" y="26359"/>
                </a:cubicBezTo>
                <a:cubicBezTo>
                  <a:pt x="4319" y="26759"/>
                  <a:pt x="8294" y="26606"/>
                  <a:pt x="12193" y="26683"/>
                </a:cubicBezTo>
                <a:cubicBezTo>
                  <a:pt x="15845" y="26759"/>
                  <a:pt x="19497" y="26835"/>
                  <a:pt x="23149" y="26892"/>
                </a:cubicBezTo>
                <a:cubicBezTo>
                  <a:pt x="30738" y="27044"/>
                  <a:pt x="38328" y="27177"/>
                  <a:pt x="45898" y="27310"/>
                </a:cubicBezTo>
                <a:cubicBezTo>
                  <a:pt x="52768" y="27413"/>
                  <a:pt x="59649" y="27521"/>
                  <a:pt x="66528" y="27521"/>
                </a:cubicBezTo>
                <a:cubicBezTo>
                  <a:pt x="74848" y="27521"/>
                  <a:pt x="83165" y="27364"/>
                  <a:pt x="91453" y="26854"/>
                </a:cubicBezTo>
                <a:cubicBezTo>
                  <a:pt x="91586" y="26854"/>
                  <a:pt x="91643" y="26797"/>
                  <a:pt x="91719" y="26759"/>
                </a:cubicBezTo>
                <a:cubicBezTo>
                  <a:pt x="93317" y="26663"/>
                  <a:pt x="94116" y="25237"/>
                  <a:pt x="95105" y="24020"/>
                </a:cubicBezTo>
                <a:cubicBezTo>
                  <a:pt x="97292" y="21243"/>
                  <a:pt x="100469" y="21642"/>
                  <a:pt x="103664" y="21528"/>
                </a:cubicBezTo>
                <a:cubicBezTo>
                  <a:pt x="103721" y="21528"/>
                  <a:pt x="103778" y="21490"/>
                  <a:pt x="103816" y="21452"/>
                </a:cubicBezTo>
                <a:cubicBezTo>
                  <a:pt x="104235" y="21452"/>
                  <a:pt x="104634" y="21718"/>
                  <a:pt x="104825" y="22099"/>
                </a:cubicBezTo>
                <a:cubicBezTo>
                  <a:pt x="105129" y="22707"/>
                  <a:pt x="104710" y="23373"/>
                  <a:pt x="104178" y="23715"/>
                </a:cubicBezTo>
                <a:cubicBezTo>
                  <a:pt x="103743" y="23994"/>
                  <a:pt x="103281" y="24069"/>
                  <a:pt x="102806" y="24069"/>
                </a:cubicBezTo>
                <a:cubicBezTo>
                  <a:pt x="102244" y="24069"/>
                  <a:pt x="101664" y="23963"/>
                  <a:pt x="101097" y="23963"/>
                </a:cubicBezTo>
                <a:cubicBezTo>
                  <a:pt x="100621" y="23963"/>
                  <a:pt x="100526" y="24666"/>
                  <a:pt x="100963" y="24780"/>
                </a:cubicBezTo>
                <a:cubicBezTo>
                  <a:pt x="101192" y="24818"/>
                  <a:pt x="101401" y="24876"/>
                  <a:pt x="101629" y="24914"/>
                </a:cubicBezTo>
                <a:cubicBezTo>
                  <a:pt x="101306" y="25465"/>
                  <a:pt x="101401" y="26226"/>
                  <a:pt x="101876" y="26702"/>
                </a:cubicBezTo>
                <a:cubicBezTo>
                  <a:pt x="101287" y="27158"/>
                  <a:pt x="101135" y="27938"/>
                  <a:pt x="101496" y="28680"/>
                </a:cubicBezTo>
                <a:cubicBezTo>
                  <a:pt x="101610" y="28889"/>
                  <a:pt x="101762" y="29079"/>
                  <a:pt x="101914" y="29231"/>
                </a:cubicBezTo>
                <a:cubicBezTo>
                  <a:pt x="101039" y="29935"/>
                  <a:pt x="101039" y="31209"/>
                  <a:pt x="101762" y="32027"/>
                </a:cubicBezTo>
                <a:cubicBezTo>
                  <a:pt x="101800" y="32084"/>
                  <a:pt x="101857" y="32122"/>
                  <a:pt x="101914" y="32180"/>
                </a:cubicBezTo>
                <a:cubicBezTo>
                  <a:pt x="101401" y="32769"/>
                  <a:pt x="101325" y="33644"/>
                  <a:pt x="101724" y="34367"/>
                </a:cubicBezTo>
                <a:cubicBezTo>
                  <a:pt x="101819" y="34557"/>
                  <a:pt x="101971" y="34690"/>
                  <a:pt x="102105" y="34842"/>
                </a:cubicBezTo>
                <a:cubicBezTo>
                  <a:pt x="101272" y="34949"/>
                  <a:pt x="100439" y="35016"/>
                  <a:pt x="99606" y="35016"/>
                </a:cubicBezTo>
                <a:cubicBezTo>
                  <a:pt x="98803" y="35016"/>
                  <a:pt x="98000" y="34954"/>
                  <a:pt x="97197" y="34804"/>
                </a:cubicBezTo>
                <a:cubicBezTo>
                  <a:pt x="95599" y="34557"/>
                  <a:pt x="94173" y="33853"/>
                  <a:pt x="92632" y="33416"/>
                </a:cubicBezTo>
                <a:cubicBezTo>
                  <a:pt x="91490" y="33077"/>
                  <a:pt x="90266" y="32973"/>
                  <a:pt x="89023" y="32973"/>
                </a:cubicBezTo>
                <a:cubicBezTo>
                  <a:pt x="87264" y="32973"/>
                  <a:pt x="85467" y="33181"/>
                  <a:pt x="83807" y="33226"/>
                </a:cubicBezTo>
                <a:cubicBezTo>
                  <a:pt x="76997" y="33416"/>
                  <a:pt x="70207" y="33530"/>
                  <a:pt x="63397" y="33587"/>
                </a:cubicBezTo>
                <a:cubicBezTo>
                  <a:pt x="60768" y="33610"/>
                  <a:pt x="58139" y="33620"/>
                  <a:pt x="55510" y="33620"/>
                </a:cubicBezTo>
                <a:cubicBezTo>
                  <a:pt x="44901" y="33620"/>
                  <a:pt x="34295" y="33447"/>
                  <a:pt x="23701" y="33188"/>
                </a:cubicBezTo>
                <a:cubicBezTo>
                  <a:pt x="17610" y="33037"/>
                  <a:pt x="11448" y="32685"/>
                  <a:pt x="5328" y="32685"/>
                </a:cubicBezTo>
                <a:cubicBezTo>
                  <a:pt x="3707" y="32685"/>
                  <a:pt x="2089" y="32709"/>
                  <a:pt x="476" y="32769"/>
                </a:cubicBezTo>
                <a:cubicBezTo>
                  <a:pt x="1" y="32788"/>
                  <a:pt x="20" y="33454"/>
                  <a:pt x="476" y="33473"/>
                </a:cubicBezTo>
                <a:cubicBezTo>
                  <a:pt x="7248" y="34082"/>
                  <a:pt x="14133" y="33929"/>
                  <a:pt x="20943" y="34101"/>
                </a:cubicBezTo>
                <a:cubicBezTo>
                  <a:pt x="27638" y="34272"/>
                  <a:pt x="34333" y="34424"/>
                  <a:pt x="41029" y="34538"/>
                </a:cubicBezTo>
                <a:cubicBezTo>
                  <a:pt x="46004" y="34607"/>
                  <a:pt x="50978" y="34641"/>
                  <a:pt x="55950" y="34641"/>
                </a:cubicBezTo>
                <a:cubicBezTo>
                  <a:pt x="64721" y="34641"/>
                  <a:pt x="73490" y="34535"/>
                  <a:pt x="82266" y="34329"/>
                </a:cubicBezTo>
                <a:cubicBezTo>
                  <a:pt x="84186" y="34289"/>
                  <a:pt x="86197" y="34102"/>
                  <a:pt x="88184" y="34102"/>
                </a:cubicBezTo>
                <a:cubicBezTo>
                  <a:pt x="90036" y="34102"/>
                  <a:pt x="91867" y="34265"/>
                  <a:pt x="93583" y="34861"/>
                </a:cubicBezTo>
                <a:cubicBezTo>
                  <a:pt x="95660" y="35588"/>
                  <a:pt x="97738" y="35961"/>
                  <a:pt x="99863" y="35961"/>
                </a:cubicBezTo>
                <a:cubicBezTo>
                  <a:pt x="100852" y="35961"/>
                  <a:pt x="101851" y="35880"/>
                  <a:pt x="102865" y="35717"/>
                </a:cubicBezTo>
                <a:cubicBezTo>
                  <a:pt x="103037" y="35698"/>
                  <a:pt x="103151" y="35603"/>
                  <a:pt x="103208" y="35489"/>
                </a:cubicBezTo>
                <a:cubicBezTo>
                  <a:pt x="103664" y="35641"/>
                  <a:pt x="104140" y="35755"/>
                  <a:pt x="104577" y="35755"/>
                </a:cubicBezTo>
                <a:cubicBezTo>
                  <a:pt x="104642" y="35759"/>
                  <a:pt x="104708" y="35761"/>
                  <a:pt x="104773" y="35761"/>
                </a:cubicBezTo>
                <a:cubicBezTo>
                  <a:pt x="105761" y="35761"/>
                  <a:pt x="106780" y="35354"/>
                  <a:pt x="107297" y="34462"/>
                </a:cubicBezTo>
                <a:cubicBezTo>
                  <a:pt x="107678" y="33796"/>
                  <a:pt x="107754" y="32864"/>
                  <a:pt x="107316" y="32199"/>
                </a:cubicBezTo>
                <a:cubicBezTo>
                  <a:pt x="107621" y="31913"/>
                  <a:pt x="107887" y="31590"/>
                  <a:pt x="108039" y="31152"/>
                </a:cubicBezTo>
                <a:cubicBezTo>
                  <a:pt x="108267" y="30430"/>
                  <a:pt x="108191" y="29574"/>
                  <a:pt x="107716" y="29041"/>
                </a:cubicBezTo>
                <a:cubicBezTo>
                  <a:pt x="107887" y="28908"/>
                  <a:pt x="108039" y="28775"/>
                  <a:pt x="108153" y="28604"/>
                </a:cubicBezTo>
                <a:cubicBezTo>
                  <a:pt x="108762" y="27824"/>
                  <a:pt x="108895" y="26683"/>
                  <a:pt x="108191" y="25922"/>
                </a:cubicBezTo>
                <a:cubicBezTo>
                  <a:pt x="108705" y="25389"/>
                  <a:pt x="108952" y="24723"/>
                  <a:pt x="108610" y="23963"/>
                </a:cubicBezTo>
                <a:cubicBezTo>
                  <a:pt x="108439" y="23620"/>
                  <a:pt x="108153" y="23373"/>
                  <a:pt x="107811" y="23183"/>
                </a:cubicBezTo>
                <a:cubicBezTo>
                  <a:pt x="108286" y="21547"/>
                  <a:pt x="108515" y="19626"/>
                  <a:pt x="108553" y="17933"/>
                </a:cubicBezTo>
                <a:cubicBezTo>
                  <a:pt x="111216" y="18066"/>
                  <a:pt x="113879" y="18408"/>
                  <a:pt x="116503" y="18979"/>
                </a:cubicBezTo>
                <a:cubicBezTo>
                  <a:pt x="122057" y="20158"/>
                  <a:pt x="127383" y="22251"/>
                  <a:pt x="132291" y="25142"/>
                </a:cubicBezTo>
                <a:cubicBezTo>
                  <a:pt x="132329" y="25161"/>
                  <a:pt x="132386" y="25180"/>
                  <a:pt x="132424" y="25180"/>
                </a:cubicBezTo>
                <a:cubicBezTo>
                  <a:pt x="132424" y="25366"/>
                  <a:pt x="132564" y="25525"/>
                  <a:pt x="132739" y="25525"/>
                </a:cubicBezTo>
                <a:cubicBezTo>
                  <a:pt x="132814" y="25525"/>
                  <a:pt x="132896" y="25496"/>
                  <a:pt x="132975" y="25427"/>
                </a:cubicBezTo>
                <a:cubicBezTo>
                  <a:pt x="140108" y="18770"/>
                  <a:pt x="139842" y="7453"/>
                  <a:pt x="133869" y="168"/>
                </a:cubicBezTo>
                <a:cubicBezTo>
                  <a:pt x="133767" y="50"/>
                  <a:pt x="133652" y="1"/>
                  <a:pt x="133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55"/>
          <p:cNvGrpSpPr/>
          <p:nvPr/>
        </p:nvGrpSpPr>
        <p:grpSpPr>
          <a:xfrm rot="-899960">
            <a:off x="7288270" y="3332847"/>
            <a:ext cx="1261462" cy="1463656"/>
            <a:chOff x="6906866" y="2960327"/>
            <a:chExt cx="1261500" cy="1463700"/>
          </a:xfrm>
        </p:grpSpPr>
        <p:sp>
          <p:nvSpPr>
            <p:cNvPr id="707" name="Google Shape;707;p55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5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9" name="Google Shape;709;p55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0" name="Google Shape;710;p55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1" name="Google Shape;711;p55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6"/>
          <p:cNvSpPr/>
          <p:nvPr/>
        </p:nvSpPr>
        <p:spPr>
          <a:xfrm rot="1316590">
            <a:off x="6181516" y="1926533"/>
            <a:ext cx="1188517" cy="1024824"/>
          </a:xfrm>
          <a:custGeom>
            <a:avLst/>
            <a:gdLst/>
            <a:ahLst/>
            <a:cxnLst/>
            <a:rect l="l" t="t" r="r" b="b"/>
            <a:pathLst>
              <a:path w="10557" h="9103" extrusionOk="0">
                <a:moveTo>
                  <a:pt x="5629" y="500"/>
                </a:moveTo>
                <a:cubicBezTo>
                  <a:pt x="6848" y="500"/>
                  <a:pt x="8052" y="942"/>
                  <a:pt x="8767" y="2001"/>
                </a:cubicBezTo>
                <a:cubicBezTo>
                  <a:pt x="10075" y="3973"/>
                  <a:pt x="9282" y="7099"/>
                  <a:pt x="7369" y="8354"/>
                </a:cubicBezTo>
                <a:lnTo>
                  <a:pt x="7369" y="8354"/>
                </a:lnTo>
                <a:cubicBezTo>
                  <a:pt x="7354" y="8355"/>
                  <a:pt x="7339" y="8357"/>
                  <a:pt x="7324" y="8362"/>
                </a:cubicBezTo>
                <a:cubicBezTo>
                  <a:pt x="6866" y="8491"/>
                  <a:pt x="6401" y="8553"/>
                  <a:pt x="5941" y="8553"/>
                </a:cubicBezTo>
                <a:cubicBezTo>
                  <a:pt x="3939" y="8553"/>
                  <a:pt x="2041" y="7370"/>
                  <a:pt x="1360" y="5328"/>
                </a:cubicBezTo>
                <a:cubicBezTo>
                  <a:pt x="628" y="3131"/>
                  <a:pt x="1967" y="1457"/>
                  <a:pt x="3976" y="767"/>
                </a:cubicBezTo>
                <a:cubicBezTo>
                  <a:pt x="4499" y="595"/>
                  <a:pt x="5065" y="500"/>
                  <a:pt x="5629" y="500"/>
                </a:cubicBezTo>
                <a:close/>
                <a:moveTo>
                  <a:pt x="5501" y="0"/>
                </a:moveTo>
                <a:cubicBezTo>
                  <a:pt x="4889" y="0"/>
                  <a:pt x="4280" y="109"/>
                  <a:pt x="3725" y="327"/>
                </a:cubicBezTo>
                <a:cubicBezTo>
                  <a:pt x="1402" y="1269"/>
                  <a:pt x="0" y="3277"/>
                  <a:pt x="1088" y="5830"/>
                </a:cubicBezTo>
                <a:cubicBezTo>
                  <a:pt x="1865" y="7642"/>
                  <a:pt x="3816" y="9103"/>
                  <a:pt x="5783" y="9103"/>
                </a:cubicBezTo>
                <a:cubicBezTo>
                  <a:pt x="6361" y="9103"/>
                  <a:pt x="6940" y="8977"/>
                  <a:pt x="7491" y="8697"/>
                </a:cubicBezTo>
                <a:cubicBezTo>
                  <a:pt x="7514" y="8684"/>
                  <a:pt x="7532" y="8669"/>
                  <a:pt x="7545" y="8651"/>
                </a:cubicBezTo>
                <a:lnTo>
                  <a:pt x="7545" y="8651"/>
                </a:lnTo>
                <a:cubicBezTo>
                  <a:pt x="9846" y="7592"/>
                  <a:pt x="10556" y="3827"/>
                  <a:pt x="9186" y="1792"/>
                </a:cubicBezTo>
                <a:cubicBezTo>
                  <a:pt x="8393" y="602"/>
                  <a:pt x="6940" y="0"/>
                  <a:pt x="55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56"/>
          <p:cNvSpPr/>
          <p:nvPr/>
        </p:nvSpPr>
        <p:spPr>
          <a:xfrm rot="-790533">
            <a:off x="5043135" y="2204630"/>
            <a:ext cx="1424087" cy="372504"/>
          </a:xfrm>
          <a:prstGeom prst="foldedCorner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56"/>
          <p:cNvSpPr txBox="1">
            <a:spLocks noGrp="1"/>
          </p:cNvSpPr>
          <p:nvPr>
            <p:ph type="title"/>
          </p:nvPr>
        </p:nvSpPr>
        <p:spPr>
          <a:xfrm>
            <a:off x="423810" y="2181032"/>
            <a:ext cx="414819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bg1"/>
                </a:solidFill>
              </a:rPr>
              <a:t>Sneak Peek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722" name="Google Shape;722;p56"/>
          <p:cNvSpPr/>
          <p:nvPr/>
        </p:nvSpPr>
        <p:spPr>
          <a:xfrm rot="1316590">
            <a:off x="4803587" y="637521"/>
            <a:ext cx="888826" cy="803378"/>
          </a:xfrm>
          <a:custGeom>
            <a:avLst/>
            <a:gdLst/>
            <a:ahLst/>
            <a:cxnLst/>
            <a:rect l="l" t="t" r="r" b="b"/>
            <a:pathLst>
              <a:path w="7895" h="7136" extrusionOk="0">
                <a:moveTo>
                  <a:pt x="4290" y="376"/>
                </a:moveTo>
                <a:cubicBezTo>
                  <a:pt x="4576" y="376"/>
                  <a:pt x="4869" y="425"/>
                  <a:pt x="5169" y="532"/>
                </a:cubicBezTo>
                <a:cubicBezTo>
                  <a:pt x="6982" y="1171"/>
                  <a:pt x="7557" y="3129"/>
                  <a:pt x="6835" y="4787"/>
                </a:cubicBezTo>
                <a:lnTo>
                  <a:pt x="6835" y="4787"/>
                </a:lnTo>
                <a:cubicBezTo>
                  <a:pt x="6815" y="4800"/>
                  <a:pt x="6796" y="4819"/>
                  <a:pt x="6780" y="4843"/>
                </a:cubicBezTo>
                <a:cubicBezTo>
                  <a:pt x="6044" y="5860"/>
                  <a:pt x="4933" y="6702"/>
                  <a:pt x="3711" y="6702"/>
                </a:cubicBezTo>
                <a:cubicBezTo>
                  <a:pt x="3299" y="6702"/>
                  <a:pt x="2875" y="6607"/>
                  <a:pt x="2449" y="6391"/>
                </a:cubicBezTo>
                <a:cubicBezTo>
                  <a:pt x="942" y="5617"/>
                  <a:pt x="419" y="3692"/>
                  <a:pt x="1340" y="2311"/>
                </a:cubicBezTo>
                <a:cubicBezTo>
                  <a:pt x="2017" y="1261"/>
                  <a:pt x="3078" y="376"/>
                  <a:pt x="4290" y="376"/>
                </a:cubicBezTo>
                <a:close/>
                <a:moveTo>
                  <a:pt x="4295" y="1"/>
                </a:moveTo>
                <a:cubicBezTo>
                  <a:pt x="2961" y="1"/>
                  <a:pt x="1724" y="921"/>
                  <a:pt x="984" y="2102"/>
                </a:cubicBezTo>
                <a:cubicBezTo>
                  <a:pt x="0" y="3671"/>
                  <a:pt x="482" y="5722"/>
                  <a:pt x="2051" y="6663"/>
                </a:cubicBezTo>
                <a:cubicBezTo>
                  <a:pt x="2580" y="6989"/>
                  <a:pt x="3152" y="7136"/>
                  <a:pt x="3720" y="7136"/>
                </a:cubicBezTo>
                <a:cubicBezTo>
                  <a:pt x="5086" y="7136"/>
                  <a:pt x="6429" y="6287"/>
                  <a:pt x="7094" y="5031"/>
                </a:cubicBezTo>
                <a:cubicBezTo>
                  <a:pt x="7110" y="4999"/>
                  <a:pt x="7116" y="4967"/>
                  <a:pt x="7116" y="4938"/>
                </a:cubicBezTo>
                <a:lnTo>
                  <a:pt x="7116" y="4938"/>
                </a:lnTo>
                <a:cubicBezTo>
                  <a:pt x="7894" y="3201"/>
                  <a:pt x="7458" y="1187"/>
                  <a:pt x="5629" y="323"/>
                </a:cubicBezTo>
                <a:cubicBezTo>
                  <a:pt x="5183" y="100"/>
                  <a:pt x="4734" y="1"/>
                  <a:pt x="42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6"/>
          <p:cNvSpPr/>
          <p:nvPr/>
        </p:nvSpPr>
        <p:spPr>
          <a:xfrm rot="1316590">
            <a:off x="5398331" y="1497434"/>
            <a:ext cx="1153392" cy="382775"/>
          </a:xfrm>
          <a:custGeom>
            <a:avLst/>
            <a:gdLst/>
            <a:ahLst/>
            <a:cxnLst/>
            <a:rect l="l" t="t" r="r" b="b"/>
            <a:pathLst>
              <a:path w="10245" h="3400" extrusionOk="0">
                <a:moveTo>
                  <a:pt x="195" y="1"/>
                </a:moveTo>
                <a:cubicBezTo>
                  <a:pt x="28" y="1"/>
                  <a:pt x="1" y="250"/>
                  <a:pt x="185" y="287"/>
                </a:cubicBezTo>
                <a:cubicBezTo>
                  <a:pt x="3449" y="1187"/>
                  <a:pt x="6672" y="2233"/>
                  <a:pt x="9873" y="3384"/>
                </a:cubicBezTo>
                <a:cubicBezTo>
                  <a:pt x="9904" y="3395"/>
                  <a:pt x="9932" y="3400"/>
                  <a:pt x="9959" y="3400"/>
                </a:cubicBezTo>
                <a:cubicBezTo>
                  <a:pt x="10184" y="3400"/>
                  <a:pt x="10244" y="3038"/>
                  <a:pt x="10019" y="2944"/>
                </a:cubicBezTo>
                <a:cubicBezTo>
                  <a:pt x="6818" y="1793"/>
                  <a:pt x="3596" y="705"/>
                  <a:pt x="269" y="15"/>
                </a:cubicBezTo>
                <a:cubicBezTo>
                  <a:pt x="242" y="5"/>
                  <a:pt x="218" y="1"/>
                  <a:pt x="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56"/>
          <p:cNvSpPr/>
          <p:nvPr/>
        </p:nvSpPr>
        <p:spPr>
          <a:xfrm rot="1316590">
            <a:off x="5107259" y="2332651"/>
            <a:ext cx="1051281" cy="1572868"/>
          </a:xfrm>
          <a:custGeom>
            <a:avLst/>
            <a:gdLst/>
            <a:ahLst/>
            <a:cxnLst/>
            <a:rect l="l" t="t" r="r" b="b"/>
            <a:pathLst>
              <a:path w="9338" h="13971" extrusionOk="0">
                <a:moveTo>
                  <a:pt x="4554" y="7166"/>
                </a:moveTo>
                <a:cubicBezTo>
                  <a:pt x="5114" y="7166"/>
                  <a:pt x="5687" y="7285"/>
                  <a:pt x="6236" y="7509"/>
                </a:cubicBezTo>
                <a:cubicBezTo>
                  <a:pt x="6254" y="7515"/>
                  <a:pt x="6271" y="7517"/>
                  <a:pt x="6287" y="7517"/>
                </a:cubicBezTo>
                <a:cubicBezTo>
                  <a:pt x="6356" y="7517"/>
                  <a:pt x="6408" y="7469"/>
                  <a:pt x="6434" y="7408"/>
                </a:cubicBezTo>
                <a:lnTo>
                  <a:pt x="6434" y="7408"/>
                </a:lnTo>
                <a:cubicBezTo>
                  <a:pt x="8233" y="7922"/>
                  <a:pt x="8924" y="10078"/>
                  <a:pt x="7951" y="11672"/>
                </a:cubicBezTo>
                <a:cubicBezTo>
                  <a:pt x="7205" y="12894"/>
                  <a:pt x="5809" y="13515"/>
                  <a:pt x="4430" y="13515"/>
                </a:cubicBezTo>
                <a:cubicBezTo>
                  <a:pt x="3991" y="13515"/>
                  <a:pt x="3553" y="13452"/>
                  <a:pt x="3139" y="13325"/>
                </a:cubicBezTo>
                <a:cubicBezTo>
                  <a:pt x="963" y="12656"/>
                  <a:pt x="523" y="10291"/>
                  <a:pt x="1779" y="8555"/>
                </a:cubicBezTo>
                <a:cubicBezTo>
                  <a:pt x="2478" y="7595"/>
                  <a:pt x="3491" y="7166"/>
                  <a:pt x="4554" y="7166"/>
                </a:cubicBezTo>
                <a:close/>
                <a:moveTo>
                  <a:pt x="8856" y="0"/>
                </a:moveTo>
                <a:cubicBezTo>
                  <a:pt x="8798" y="0"/>
                  <a:pt x="8740" y="30"/>
                  <a:pt x="8705" y="102"/>
                </a:cubicBezTo>
                <a:cubicBezTo>
                  <a:pt x="7568" y="2312"/>
                  <a:pt x="6759" y="4686"/>
                  <a:pt x="5812" y="6960"/>
                </a:cubicBezTo>
                <a:lnTo>
                  <a:pt x="5812" y="6960"/>
                </a:lnTo>
                <a:cubicBezTo>
                  <a:pt x="5394" y="6824"/>
                  <a:pt x="4964" y="6757"/>
                  <a:pt x="4538" y="6757"/>
                </a:cubicBezTo>
                <a:cubicBezTo>
                  <a:pt x="3088" y="6757"/>
                  <a:pt x="1693" y="7532"/>
                  <a:pt x="1005" y="8952"/>
                </a:cubicBezTo>
                <a:cubicBezTo>
                  <a:pt x="0" y="11045"/>
                  <a:pt x="942" y="13304"/>
                  <a:pt x="3202" y="13828"/>
                </a:cubicBezTo>
                <a:cubicBezTo>
                  <a:pt x="3602" y="13923"/>
                  <a:pt x="4013" y="13970"/>
                  <a:pt x="4422" y="13970"/>
                </a:cubicBezTo>
                <a:cubicBezTo>
                  <a:pt x="6257" y="13970"/>
                  <a:pt x="8051" y="13018"/>
                  <a:pt x="8684" y="11170"/>
                </a:cubicBezTo>
                <a:cubicBezTo>
                  <a:pt x="9337" y="9269"/>
                  <a:pt x="8210" y="7348"/>
                  <a:pt x="6312" y="6918"/>
                </a:cubicBezTo>
                <a:lnTo>
                  <a:pt x="6312" y="6918"/>
                </a:lnTo>
                <a:cubicBezTo>
                  <a:pt x="7233" y="4716"/>
                  <a:pt x="8312" y="2511"/>
                  <a:pt x="9039" y="248"/>
                </a:cubicBezTo>
                <a:cubicBezTo>
                  <a:pt x="9081" y="111"/>
                  <a:pt x="8968" y="0"/>
                  <a:pt x="88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56"/>
          <p:cNvSpPr/>
          <p:nvPr/>
        </p:nvSpPr>
        <p:spPr>
          <a:xfrm rot="1316590">
            <a:off x="5845610" y="3589765"/>
            <a:ext cx="1413679" cy="454489"/>
          </a:xfrm>
          <a:custGeom>
            <a:avLst/>
            <a:gdLst/>
            <a:ahLst/>
            <a:cxnLst/>
            <a:rect l="l" t="t" r="r" b="b"/>
            <a:pathLst>
              <a:path w="12557" h="4037" extrusionOk="0">
                <a:moveTo>
                  <a:pt x="12284" y="0"/>
                </a:moveTo>
                <a:cubicBezTo>
                  <a:pt x="12265" y="0"/>
                  <a:pt x="12244" y="4"/>
                  <a:pt x="12222" y="11"/>
                </a:cubicBezTo>
                <a:cubicBezTo>
                  <a:pt x="8142" y="953"/>
                  <a:pt x="4083" y="2145"/>
                  <a:pt x="191" y="3694"/>
                </a:cubicBezTo>
                <a:cubicBezTo>
                  <a:pt x="1" y="3770"/>
                  <a:pt x="36" y="4037"/>
                  <a:pt x="201" y="4037"/>
                </a:cubicBezTo>
                <a:cubicBezTo>
                  <a:pt x="218" y="4037"/>
                  <a:pt x="235" y="4034"/>
                  <a:pt x="254" y="4028"/>
                </a:cubicBezTo>
                <a:cubicBezTo>
                  <a:pt x="4230" y="2626"/>
                  <a:pt x="8205" y="1392"/>
                  <a:pt x="12327" y="429"/>
                </a:cubicBezTo>
                <a:cubicBezTo>
                  <a:pt x="12556" y="372"/>
                  <a:pt x="12489" y="0"/>
                  <a:pt x="122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6"/>
          <p:cNvSpPr/>
          <p:nvPr/>
        </p:nvSpPr>
        <p:spPr>
          <a:xfrm rot="1316590">
            <a:off x="7163829" y="3461177"/>
            <a:ext cx="1138193" cy="909766"/>
          </a:xfrm>
          <a:custGeom>
            <a:avLst/>
            <a:gdLst/>
            <a:ahLst/>
            <a:cxnLst/>
            <a:rect l="l" t="t" r="r" b="b"/>
            <a:pathLst>
              <a:path w="10110" h="8081" extrusionOk="0">
                <a:moveTo>
                  <a:pt x="5262" y="472"/>
                </a:moveTo>
                <a:cubicBezTo>
                  <a:pt x="5864" y="472"/>
                  <a:pt x="6480" y="627"/>
                  <a:pt x="7075" y="971"/>
                </a:cubicBezTo>
                <a:cubicBezTo>
                  <a:pt x="8749" y="1976"/>
                  <a:pt x="9691" y="4612"/>
                  <a:pt x="8121" y="6118"/>
                </a:cubicBezTo>
                <a:cubicBezTo>
                  <a:pt x="7195" y="7031"/>
                  <a:pt x="5863" y="7642"/>
                  <a:pt x="4563" y="7642"/>
                </a:cubicBezTo>
                <a:cubicBezTo>
                  <a:pt x="3925" y="7642"/>
                  <a:pt x="3294" y="7495"/>
                  <a:pt x="2723" y="7165"/>
                </a:cubicBezTo>
                <a:cubicBezTo>
                  <a:pt x="929" y="6133"/>
                  <a:pt x="354" y="4025"/>
                  <a:pt x="1761" y="2421"/>
                </a:cubicBezTo>
                <a:lnTo>
                  <a:pt x="1761" y="2421"/>
                </a:lnTo>
                <a:cubicBezTo>
                  <a:pt x="1817" y="2418"/>
                  <a:pt x="1871" y="2391"/>
                  <a:pt x="1907" y="2331"/>
                </a:cubicBezTo>
                <a:cubicBezTo>
                  <a:pt x="2723" y="1201"/>
                  <a:pt x="3959" y="472"/>
                  <a:pt x="5262" y="472"/>
                </a:cubicBezTo>
                <a:close/>
                <a:moveTo>
                  <a:pt x="5226" y="0"/>
                </a:moveTo>
                <a:cubicBezTo>
                  <a:pt x="3763" y="0"/>
                  <a:pt x="2321" y="760"/>
                  <a:pt x="1572" y="2122"/>
                </a:cubicBezTo>
                <a:cubicBezTo>
                  <a:pt x="1551" y="2155"/>
                  <a:pt x="1540" y="2187"/>
                  <a:pt x="1538" y="2217"/>
                </a:cubicBezTo>
                <a:lnTo>
                  <a:pt x="1538" y="2217"/>
                </a:lnTo>
                <a:cubicBezTo>
                  <a:pt x="1" y="3786"/>
                  <a:pt x="478" y="6081"/>
                  <a:pt x="2200" y="7311"/>
                </a:cubicBezTo>
                <a:cubicBezTo>
                  <a:pt x="2936" y="7838"/>
                  <a:pt x="3816" y="8081"/>
                  <a:pt x="4709" y="8081"/>
                </a:cubicBezTo>
                <a:cubicBezTo>
                  <a:pt x="6226" y="8081"/>
                  <a:pt x="7780" y="7380"/>
                  <a:pt x="8728" y="6181"/>
                </a:cubicBezTo>
                <a:cubicBezTo>
                  <a:pt x="10109" y="4424"/>
                  <a:pt x="9230" y="1829"/>
                  <a:pt x="7494" y="678"/>
                </a:cubicBezTo>
                <a:cubicBezTo>
                  <a:pt x="6800" y="218"/>
                  <a:pt x="6010" y="0"/>
                  <a:pt x="52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56"/>
          <p:cNvSpPr/>
          <p:nvPr/>
        </p:nvSpPr>
        <p:spPr>
          <a:xfrm>
            <a:off x="5065163" y="843113"/>
            <a:ext cx="365675" cy="394425"/>
          </a:xfrm>
          <a:custGeom>
            <a:avLst/>
            <a:gdLst/>
            <a:ahLst/>
            <a:cxnLst/>
            <a:rect l="l" t="t" r="r" b="b"/>
            <a:pathLst>
              <a:path w="14627" h="15777" extrusionOk="0">
                <a:moveTo>
                  <a:pt x="7085" y="5831"/>
                </a:moveTo>
                <a:cubicBezTo>
                  <a:pt x="7716" y="5831"/>
                  <a:pt x="8403" y="6000"/>
                  <a:pt x="8998" y="6202"/>
                </a:cubicBezTo>
                <a:cubicBezTo>
                  <a:pt x="8475" y="8044"/>
                  <a:pt x="8391" y="9927"/>
                  <a:pt x="8789" y="11810"/>
                </a:cubicBezTo>
                <a:cubicBezTo>
                  <a:pt x="8544" y="11841"/>
                  <a:pt x="8276" y="11860"/>
                  <a:pt x="8019" y="11860"/>
                </a:cubicBezTo>
                <a:cubicBezTo>
                  <a:pt x="7925" y="11860"/>
                  <a:pt x="7832" y="11857"/>
                  <a:pt x="7743" y="11852"/>
                </a:cubicBezTo>
                <a:cubicBezTo>
                  <a:pt x="7450" y="9864"/>
                  <a:pt x="6717" y="8044"/>
                  <a:pt x="5546" y="6433"/>
                </a:cubicBezTo>
                <a:cubicBezTo>
                  <a:pt x="5916" y="5990"/>
                  <a:pt x="6474" y="5831"/>
                  <a:pt x="7085" y="5831"/>
                </a:cubicBezTo>
                <a:close/>
                <a:moveTo>
                  <a:pt x="7205" y="441"/>
                </a:moveTo>
                <a:cubicBezTo>
                  <a:pt x="10125" y="441"/>
                  <a:pt x="13235" y="1469"/>
                  <a:pt x="13915" y="4528"/>
                </a:cubicBezTo>
                <a:cubicBezTo>
                  <a:pt x="14187" y="5344"/>
                  <a:pt x="14041" y="6328"/>
                  <a:pt x="13580" y="7123"/>
                </a:cubicBezTo>
                <a:cubicBezTo>
                  <a:pt x="12994" y="8148"/>
                  <a:pt x="11948" y="8420"/>
                  <a:pt x="11111" y="9132"/>
                </a:cubicBezTo>
                <a:cubicBezTo>
                  <a:pt x="10442" y="9718"/>
                  <a:pt x="10065" y="10408"/>
                  <a:pt x="10253" y="11308"/>
                </a:cubicBezTo>
                <a:cubicBezTo>
                  <a:pt x="9919" y="11496"/>
                  <a:pt x="9542" y="11642"/>
                  <a:pt x="9186" y="11726"/>
                </a:cubicBezTo>
                <a:cubicBezTo>
                  <a:pt x="8810" y="9927"/>
                  <a:pt x="8872" y="8106"/>
                  <a:pt x="9375" y="6370"/>
                </a:cubicBezTo>
                <a:cubicBezTo>
                  <a:pt x="9396" y="6391"/>
                  <a:pt x="9437" y="6391"/>
                  <a:pt x="9479" y="6412"/>
                </a:cubicBezTo>
                <a:cubicBezTo>
                  <a:pt x="9929" y="6576"/>
                  <a:pt x="10325" y="6816"/>
                  <a:pt x="10751" y="6816"/>
                </a:cubicBezTo>
                <a:cubicBezTo>
                  <a:pt x="10920" y="6816"/>
                  <a:pt x="11095" y="6779"/>
                  <a:pt x="11279" y="6684"/>
                </a:cubicBezTo>
                <a:cubicBezTo>
                  <a:pt x="11474" y="6560"/>
                  <a:pt x="11353" y="6300"/>
                  <a:pt x="11172" y="6300"/>
                </a:cubicBezTo>
                <a:cubicBezTo>
                  <a:pt x="11139" y="6300"/>
                  <a:pt x="11105" y="6309"/>
                  <a:pt x="11069" y="6328"/>
                </a:cubicBezTo>
                <a:cubicBezTo>
                  <a:pt x="10949" y="6388"/>
                  <a:pt x="10812" y="6414"/>
                  <a:pt x="10663" y="6414"/>
                </a:cubicBezTo>
                <a:cubicBezTo>
                  <a:pt x="10294" y="6414"/>
                  <a:pt x="9855" y="6256"/>
                  <a:pt x="9437" y="6077"/>
                </a:cubicBezTo>
                <a:cubicBezTo>
                  <a:pt x="9584" y="5637"/>
                  <a:pt x="9751" y="5219"/>
                  <a:pt x="9940" y="4800"/>
                </a:cubicBezTo>
                <a:cubicBezTo>
                  <a:pt x="10011" y="4629"/>
                  <a:pt x="9877" y="4496"/>
                  <a:pt x="9752" y="4496"/>
                </a:cubicBezTo>
                <a:cubicBezTo>
                  <a:pt x="9694" y="4496"/>
                  <a:pt x="9638" y="4525"/>
                  <a:pt x="9605" y="4591"/>
                </a:cubicBezTo>
                <a:cubicBezTo>
                  <a:pt x="9396" y="5031"/>
                  <a:pt x="9228" y="5470"/>
                  <a:pt x="9082" y="5909"/>
                </a:cubicBezTo>
                <a:cubicBezTo>
                  <a:pt x="8810" y="5784"/>
                  <a:pt x="8559" y="5679"/>
                  <a:pt x="8370" y="5637"/>
                </a:cubicBezTo>
                <a:cubicBezTo>
                  <a:pt x="7977" y="5521"/>
                  <a:pt x="7563" y="5445"/>
                  <a:pt x="7150" y="5445"/>
                </a:cubicBezTo>
                <a:cubicBezTo>
                  <a:pt x="6970" y="5445"/>
                  <a:pt x="6790" y="5459"/>
                  <a:pt x="6613" y="5491"/>
                </a:cubicBezTo>
                <a:cubicBezTo>
                  <a:pt x="6090" y="5596"/>
                  <a:pt x="5650" y="5847"/>
                  <a:pt x="5315" y="6181"/>
                </a:cubicBezTo>
                <a:cubicBezTo>
                  <a:pt x="4981" y="5742"/>
                  <a:pt x="4583" y="5282"/>
                  <a:pt x="4165" y="4905"/>
                </a:cubicBezTo>
                <a:cubicBezTo>
                  <a:pt x="4122" y="4862"/>
                  <a:pt x="4073" y="4844"/>
                  <a:pt x="4026" y="4844"/>
                </a:cubicBezTo>
                <a:cubicBezTo>
                  <a:pt x="3868" y="4844"/>
                  <a:pt x="3726" y="5048"/>
                  <a:pt x="3872" y="5177"/>
                </a:cubicBezTo>
                <a:cubicBezTo>
                  <a:pt x="4290" y="5596"/>
                  <a:pt x="4688" y="6056"/>
                  <a:pt x="5043" y="6516"/>
                </a:cubicBezTo>
                <a:cubicBezTo>
                  <a:pt x="4918" y="6746"/>
                  <a:pt x="4792" y="6997"/>
                  <a:pt x="4730" y="7269"/>
                </a:cubicBezTo>
                <a:cubicBezTo>
                  <a:pt x="4704" y="7420"/>
                  <a:pt x="4822" y="7518"/>
                  <a:pt x="4934" y="7518"/>
                </a:cubicBezTo>
                <a:cubicBezTo>
                  <a:pt x="5009" y="7518"/>
                  <a:pt x="5081" y="7475"/>
                  <a:pt x="5106" y="7374"/>
                </a:cubicBezTo>
                <a:cubicBezTo>
                  <a:pt x="5148" y="7165"/>
                  <a:pt x="5211" y="7018"/>
                  <a:pt x="5295" y="6851"/>
                </a:cubicBezTo>
                <a:cubicBezTo>
                  <a:pt x="6341" y="8337"/>
                  <a:pt x="7031" y="10010"/>
                  <a:pt x="7303" y="11873"/>
                </a:cubicBezTo>
                <a:cubicBezTo>
                  <a:pt x="6927" y="11831"/>
                  <a:pt x="6550" y="11705"/>
                  <a:pt x="6173" y="11538"/>
                </a:cubicBezTo>
                <a:lnTo>
                  <a:pt x="6152" y="11538"/>
                </a:lnTo>
                <a:cubicBezTo>
                  <a:pt x="6362" y="10889"/>
                  <a:pt x="6236" y="10199"/>
                  <a:pt x="5734" y="9676"/>
                </a:cubicBezTo>
                <a:cubicBezTo>
                  <a:pt x="4771" y="8671"/>
                  <a:pt x="3474" y="9153"/>
                  <a:pt x="2302" y="8818"/>
                </a:cubicBezTo>
                <a:cubicBezTo>
                  <a:pt x="524" y="8295"/>
                  <a:pt x="126" y="5826"/>
                  <a:pt x="503" y="4298"/>
                </a:cubicBezTo>
                <a:cubicBezTo>
                  <a:pt x="963" y="2373"/>
                  <a:pt x="2428" y="1264"/>
                  <a:pt x="4290" y="783"/>
                </a:cubicBezTo>
                <a:cubicBezTo>
                  <a:pt x="5160" y="570"/>
                  <a:pt x="6171" y="441"/>
                  <a:pt x="7205" y="441"/>
                </a:cubicBezTo>
                <a:close/>
                <a:moveTo>
                  <a:pt x="10337" y="11684"/>
                </a:moveTo>
                <a:lnTo>
                  <a:pt x="10337" y="11726"/>
                </a:lnTo>
                <a:cubicBezTo>
                  <a:pt x="11007" y="12584"/>
                  <a:pt x="9542" y="12898"/>
                  <a:pt x="9165" y="12982"/>
                </a:cubicBezTo>
                <a:cubicBezTo>
                  <a:pt x="8810" y="13065"/>
                  <a:pt x="8454" y="13086"/>
                  <a:pt x="8077" y="13086"/>
                </a:cubicBezTo>
                <a:cubicBezTo>
                  <a:pt x="7722" y="13086"/>
                  <a:pt x="7345" y="13086"/>
                  <a:pt x="7010" y="13003"/>
                </a:cubicBezTo>
                <a:cubicBezTo>
                  <a:pt x="6927" y="12982"/>
                  <a:pt x="6864" y="12982"/>
                  <a:pt x="6780" y="12940"/>
                </a:cubicBezTo>
                <a:cubicBezTo>
                  <a:pt x="6236" y="12898"/>
                  <a:pt x="6027" y="12500"/>
                  <a:pt x="6152" y="11852"/>
                </a:cubicBezTo>
                <a:lnTo>
                  <a:pt x="6152" y="11852"/>
                </a:lnTo>
                <a:cubicBezTo>
                  <a:pt x="6592" y="12040"/>
                  <a:pt x="7031" y="12145"/>
                  <a:pt x="7491" y="12207"/>
                </a:cubicBezTo>
                <a:cubicBezTo>
                  <a:pt x="7531" y="12247"/>
                  <a:pt x="7579" y="12262"/>
                  <a:pt x="7631" y="12262"/>
                </a:cubicBezTo>
                <a:cubicBezTo>
                  <a:pt x="7660" y="12262"/>
                  <a:pt x="7691" y="12257"/>
                  <a:pt x="7722" y="12249"/>
                </a:cubicBezTo>
                <a:cubicBezTo>
                  <a:pt x="7857" y="12262"/>
                  <a:pt x="7993" y="12269"/>
                  <a:pt x="8130" y="12269"/>
                </a:cubicBezTo>
                <a:cubicBezTo>
                  <a:pt x="8881" y="12269"/>
                  <a:pt x="9647" y="12074"/>
                  <a:pt x="10337" y="11684"/>
                </a:cubicBezTo>
                <a:close/>
                <a:moveTo>
                  <a:pt x="10442" y="12856"/>
                </a:moveTo>
                <a:lnTo>
                  <a:pt x="10274" y="13902"/>
                </a:lnTo>
                <a:cubicBezTo>
                  <a:pt x="10086" y="13965"/>
                  <a:pt x="9898" y="14049"/>
                  <a:pt x="9688" y="14111"/>
                </a:cubicBezTo>
                <a:cubicBezTo>
                  <a:pt x="9396" y="14174"/>
                  <a:pt x="9103" y="14258"/>
                  <a:pt x="8810" y="14321"/>
                </a:cubicBezTo>
                <a:cubicBezTo>
                  <a:pt x="8475" y="14363"/>
                  <a:pt x="8140" y="14425"/>
                  <a:pt x="7805" y="14425"/>
                </a:cubicBezTo>
                <a:cubicBezTo>
                  <a:pt x="7747" y="14425"/>
                  <a:pt x="7680" y="14426"/>
                  <a:pt x="7607" y="14426"/>
                </a:cubicBezTo>
                <a:cubicBezTo>
                  <a:pt x="7316" y="14426"/>
                  <a:pt x="6931" y="14413"/>
                  <a:pt x="6613" y="14279"/>
                </a:cubicBezTo>
                <a:cubicBezTo>
                  <a:pt x="6592" y="14258"/>
                  <a:pt x="6571" y="14258"/>
                  <a:pt x="6550" y="14258"/>
                </a:cubicBezTo>
                <a:cubicBezTo>
                  <a:pt x="6194" y="14091"/>
                  <a:pt x="5964" y="13777"/>
                  <a:pt x="6194" y="13191"/>
                </a:cubicBezTo>
                <a:lnTo>
                  <a:pt x="6194" y="13191"/>
                </a:lnTo>
                <a:cubicBezTo>
                  <a:pt x="6675" y="13421"/>
                  <a:pt x="7282" y="13442"/>
                  <a:pt x="7763" y="13463"/>
                </a:cubicBezTo>
                <a:cubicBezTo>
                  <a:pt x="7821" y="13467"/>
                  <a:pt x="7885" y="13469"/>
                  <a:pt x="7956" y="13469"/>
                </a:cubicBezTo>
                <a:cubicBezTo>
                  <a:pt x="8609" y="13469"/>
                  <a:pt x="9781" y="13290"/>
                  <a:pt x="10442" y="12856"/>
                </a:cubicBezTo>
                <a:close/>
                <a:moveTo>
                  <a:pt x="10086" y="14446"/>
                </a:moveTo>
                <a:lnTo>
                  <a:pt x="10086" y="14446"/>
                </a:lnTo>
                <a:cubicBezTo>
                  <a:pt x="9712" y="15092"/>
                  <a:pt x="9062" y="15425"/>
                  <a:pt x="8408" y="15425"/>
                </a:cubicBezTo>
                <a:cubicBezTo>
                  <a:pt x="7855" y="15425"/>
                  <a:pt x="7299" y="15187"/>
                  <a:pt x="6906" y="14697"/>
                </a:cubicBezTo>
                <a:lnTo>
                  <a:pt x="6906" y="14697"/>
                </a:lnTo>
                <a:cubicBezTo>
                  <a:pt x="7206" y="14766"/>
                  <a:pt x="7539" y="14792"/>
                  <a:pt x="7864" y="14792"/>
                </a:cubicBezTo>
                <a:cubicBezTo>
                  <a:pt x="8330" y="14792"/>
                  <a:pt x="8782" y="14738"/>
                  <a:pt x="9103" y="14676"/>
                </a:cubicBezTo>
                <a:cubicBezTo>
                  <a:pt x="9396" y="14635"/>
                  <a:pt x="9730" y="14551"/>
                  <a:pt x="10086" y="14446"/>
                </a:cubicBezTo>
                <a:close/>
                <a:moveTo>
                  <a:pt x="7291" y="1"/>
                </a:moveTo>
                <a:cubicBezTo>
                  <a:pt x="6630" y="1"/>
                  <a:pt x="5977" y="50"/>
                  <a:pt x="5357" y="135"/>
                </a:cubicBezTo>
                <a:cubicBezTo>
                  <a:pt x="2574" y="532"/>
                  <a:pt x="126" y="2122"/>
                  <a:pt x="22" y="5177"/>
                </a:cubicBezTo>
                <a:cubicBezTo>
                  <a:pt x="1" y="6370"/>
                  <a:pt x="336" y="7583"/>
                  <a:pt x="1152" y="8462"/>
                </a:cubicBezTo>
                <a:cubicBezTo>
                  <a:pt x="1570" y="8902"/>
                  <a:pt x="2009" y="9090"/>
                  <a:pt x="2616" y="9194"/>
                </a:cubicBezTo>
                <a:cubicBezTo>
                  <a:pt x="3830" y="9341"/>
                  <a:pt x="6780" y="9215"/>
                  <a:pt x="5776" y="11496"/>
                </a:cubicBezTo>
                <a:cubicBezTo>
                  <a:pt x="5755" y="11538"/>
                  <a:pt x="5755" y="11580"/>
                  <a:pt x="5776" y="11622"/>
                </a:cubicBezTo>
                <a:cubicBezTo>
                  <a:pt x="5504" y="11935"/>
                  <a:pt x="5441" y="12396"/>
                  <a:pt x="5734" y="12772"/>
                </a:cubicBezTo>
                <a:cubicBezTo>
                  <a:pt x="5776" y="12856"/>
                  <a:pt x="5839" y="12898"/>
                  <a:pt x="5880" y="12940"/>
                </a:cubicBezTo>
                <a:cubicBezTo>
                  <a:pt x="5546" y="13756"/>
                  <a:pt x="5839" y="14237"/>
                  <a:pt x="6341" y="14467"/>
                </a:cubicBezTo>
                <a:cubicBezTo>
                  <a:pt x="6341" y="14488"/>
                  <a:pt x="6341" y="14488"/>
                  <a:pt x="6362" y="14509"/>
                </a:cubicBezTo>
                <a:cubicBezTo>
                  <a:pt x="6816" y="15357"/>
                  <a:pt x="7631" y="15777"/>
                  <a:pt x="8440" y="15777"/>
                </a:cubicBezTo>
                <a:cubicBezTo>
                  <a:pt x="9307" y="15777"/>
                  <a:pt x="10167" y="15294"/>
                  <a:pt x="10567" y="14342"/>
                </a:cubicBezTo>
                <a:cubicBezTo>
                  <a:pt x="10588" y="14279"/>
                  <a:pt x="10588" y="14237"/>
                  <a:pt x="10567" y="14174"/>
                </a:cubicBezTo>
                <a:cubicBezTo>
                  <a:pt x="10839" y="14049"/>
                  <a:pt x="11007" y="13839"/>
                  <a:pt x="11111" y="13609"/>
                </a:cubicBezTo>
                <a:cubicBezTo>
                  <a:pt x="11300" y="13191"/>
                  <a:pt x="11153" y="12731"/>
                  <a:pt x="10776" y="12521"/>
                </a:cubicBezTo>
                <a:cubicBezTo>
                  <a:pt x="10986" y="12249"/>
                  <a:pt x="10986" y="11873"/>
                  <a:pt x="10630" y="11412"/>
                </a:cubicBezTo>
                <a:cubicBezTo>
                  <a:pt x="10630" y="11370"/>
                  <a:pt x="10630" y="11350"/>
                  <a:pt x="10588" y="11329"/>
                </a:cubicBezTo>
                <a:cubicBezTo>
                  <a:pt x="10630" y="11266"/>
                  <a:pt x="10651" y="11224"/>
                  <a:pt x="10630" y="11161"/>
                </a:cubicBezTo>
                <a:cubicBezTo>
                  <a:pt x="10253" y="9446"/>
                  <a:pt x="12304" y="9027"/>
                  <a:pt x="13204" y="8169"/>
                </a:cubicBezTo>
                <a:cubicBezTo>
                  <a:pt x="13601" y="7813"/>
                  <a:pt x="13894" y="7395"/>
                  <a:pt x="14103" y="6935"/>
                </a:cubicBezTo>
                <a:cubicBezTo>
                  <a:pt x="14626" y="5784"/>
                  <a:pt x="14543" y="4403"/>
                  <a:pt x="13936" y="3252"/>
                </a:cubicBezTo>
                <a:cubicBezTo>
                  <a:pt x="12666" y="779"/>
                  <a:pt x="9915" y="1"/>
                  <a:pt x="7291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56"/>
          <p:cNvGrpSpPr/>
          <p:nvPr/>
        </p:nvGrpSpPr>
        <p:grpSpPr>
          <a:xfrm rot="852854">
            <a:off x="5751742" y="883947"/>
            <a:ext cx="567393" cy="205873"/>
            <a:chOff x="2440275" y="3680050"/>
            <a:chExt cx="325900" cy="118250"/>
          </a:xfrm>
        </p:grpSpPr>
        <p:sp>
          <p:nvSpPr>
            <p:cNvPr id="729" name="Google Shape;729;p56"/>
            <p:cNvSpPr/>
            <p:nvPr/>
          </p:nvSpPr>
          <p:spPr>
            <a:xfrm>
              <a:off x="2440275" y="3680050"/>
              <a:ext cx="79525" cy="111975"/>
            </a:xfrm>
            <a:custGeom>
              <a:avLst/>
              <a:gdLst/>
              <a:ahLst/>
              <a:cxnLst/>
              <a:rect l="l" t="t" r="r" b="b"/>
              <a:pathLst>
                <a:path w="3181" h="4479" extrusionOk="0">
                  <a:moveTo>
                    <a:pt x="2218" y="0"/>
                  </a:moveTo>
                  <a:cubicBezTo>
                    <a:pt x="2177" y="0"/>
                    <a:pt x="2135" y="21"/>
                    <a:pt x="2093" y="21"/>
                  </a:cubicBezTo>
                  <a:cubicBezTo>
                    <a:pt x="2030" y="21"/>
                    <a:pt x="2009" y="63"/>
                    <a:pt x="1967" y="63"/>
                  </a:cubicBezTo>
                  <a:cubicBezTo>
                    <a:pt x="1905" y="84"/>
                    <a:pt x="1884" y="84"/>
                    <a:pt x="1863" y="84"/>
                  </a:cubicBezTo>
                  <a:lnTo>
                    <a:pt x="1612" y="168"/>
                  </a:lnTo>
                  <a:cubicBezTo>
                    <a:pt x="1549" y="189"/>
                    <a:pt x="1465" y="231"/>
                    <a:pt x="1402" y="314"/>
                  </a:cubicBezTo>
                  <a:cubicBezTo>
                    <a:pt x="1444" y="335"/>
                    <a:pt x="1486" y="398"/>
                    <a:pt x="1549" y="398"/>
                  </a:cubicBezTo>
                  <a:cubicBezTo>
                    <a:pt x="1591" y="419"/>
                    <a:pt x="1653" y="419"/>
                    <a:pt x="1695" y="419"/>
                  </a:cubicBezTo>
                  <a:lnTo>
                    <a:pt x="2135" y="419"/>
                  </a:lnTo>
                  <a:lnTo>
                    <a:pt x="1884" y="754"/>
                  </a:lnTo>
                  <a:lnTo>
                    <a:pt x="1361" y="1674"/>
                  </a:lnTo>
                  <a:lnTo>
                    <a:pt x="858" y="2951"/>
                  </a:lnTo>
                  <a:lnTo>
                    <a:pt x="628" y="4080"/>
                  </a:lnTo>
                  <a:lnTo>
                    <a:pt x="189" y="4206"/>
                  </a:lnTo>
                  <a:cubicBezTo>
                    <a:pt x="105" y="4206"/>
                    <a:pt x="21" y="4269"/>
                    <a:pt x="1" y="4373"/>
                  </a:cubicBezTo>
                  <a:cubicBezTo>
                    <a:pt x="1" y="4415"/>
                    <a:pt x="42" y="4415"/>
                    <a:pt x="84" y="4457"/>
                  </a:cubicBezTo>
                  <a:cubicBezTo>
                    <a:pt x="126" y="4457"/>
                    <a:pt x="147" y="4478"/>
                    <a:pt x="210" y="4478"/>
                  </a:cubicBezTo>
                  <a:lnTo>
                    <a:pt x="440" y="4478"/>
                  </a:lnTo>
                  <a:cubicBezTo>
                    <a:pt x="649" y="4478"/>
                    <a:pt x="858" y="4457"/>
                    <a:pt x="1068" y="4415"/>
                  </a:cubicBezTo>
                  <a:cubicBezTo>
                    <a:pt x="1277" y="4394"/>
                    <a:pt x="1486" y="4353"/>
                    <a:pt x="1695" y="4290"/>
                  </a:cubicBezTo>
                  <a:lnTo>
                    <a:pt x="1758" y="4248"/>
                  </a:lnTo>
                  <a:lnTo>
                    <a:pt x="1800" y="4185"/>
                  </a:lnTo>
                  <a:cubicBezTo>
                    <a:pt x="1758" y="4101"/>
                    <a:pt x="1653" y="4060"/>
                    <a:pt x="1549" y="4060"/>
                  </a:cubicBezTo>
                  <a:cubicBezTo>
                    <a:pt x="1444" y="4039"/>
                    <a:pt x="1340" y="4039"/>
                    <a:pt x="1235" y="4039"/>
                  </a:cubicBezTo>
                  <a:lnTo>
                    <a:pt x="858" y="4039"/>
                  </a:lnTo>
                  <a:lnTo>
                    <a:pt x="858" y="3997"/>
                  </a:lnTo>
                  <a:lnTo>
                    <a:pt x="2407" y="419"/>
                  </a:lnTo>
                  <a:cubicBezTo>
                    <a:pt x="2428" y="398"/>
                    <a:pt x="2449" y="377"/>
                    <a:pt x="2490" y="377"/>
                  </a:cubicBezTo>
                  <a:lnTo>
                    <a:pt x="3076" y="272"/>
                  </a:lnTo>
                  <a:cubicBezTo>
                    <a:pt x="3076" y="272"/>
                    <a:pt x="3118" y="272"/>
                    <a:pt x="3139" y="231"/>
                  </a:cubicBezTo>
                  <a:lnTo>
                    <a:pt x="3181" y="189"/>
                  </a:lnTo>
                  <a:cubicBezTo>
                    <a:pt x="3181" y="126"/>
                    <a:pt x="3160" y="105"/>
                    <a:pt x="3118" y="84"/>
                  </a:cubicBezTo>
                  <a:cubicBezTo>
                    <a:pt x="3076" y="63"/>
                    <a:pt x="3034" y="63"/>
                    <a:pt x="2972" y="21"/>
                  </a:cubicBezTo>
                  <a:cubicBezTo>
                    <a:pt x="2930" y="21"/>
                    <a:pt x="2867" y="0"/>
                    <a:pt x="2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6"/>
            <p:cNvSpPr/>
            <p:nvPr/>
          </p:nvSpPr>
          <p:spPr>
            <a:xfrm>
              <a:off x="2515600" y="3685800"/>
              <a:ext cx="86325" cy="103600"/>
            </a:xfrm>
            <a:custGeom>
              <a:avLst/>
              <a:gdLst/>
              <a:ahLst/>
              <a:cxnLst/>
              <a:rect l="l" t="t" r="r" b="b"/>
              <a:pathLst>
                <a:path w="3453" h="4144" extrusionOk="0">
                  <a:moveTo>
                    <a:pt x="2365" y="1444"/>
                  </a:moveTo>
                  <a:cubicBezTo>
                    <a:pt x="2407" y="1444"/>
                    <a:pt x="2449" y="1444"/>
                    <a:pt x="2470" y="1465"/>
                  </a:cubicBezTo>
                  <a:cubicBezTo>
                    <a:pt x="2511" y="1507"/>
                    <a:pt x="2532" y="1528"/>
                    <a:pt x="2532" y="1570"/>
                  </a:cubicBezTo>
                  <a:lnTo>
                    <a:pt x="2323" y="2323"/>
                  </a:lnTo>
                  <a:lnTo>
                    <a:pt x="1109" y="3306"/>
                  </a:lnTo>
                  <a:lnTo>
                    <a:pt x="565" y="3641"/>
                  </a:lnTo>
                  <a:cubicBezTo>
                    <a:pt x="545" y="3641"/>
                    <a:pt x="524" y="3662"/>
                    <a:pt x="461" y="3704"/>
                  </a:cubicBezTo>
                  <a:cubicBezTo>
                    <a:pt x="419" y="3725"/>
                    <a:pt x="377" y="3725"/>
                    <a:pt x="335" y="3725"/>
                  </a:cubicBezTo>
                  <a:cubicBezTo>
                    <a:pt x="335" y="3662"/>
                    <a:pt x="356" y="3620"/>
                    <a:pt x="356" y="3558"/>
                  </a:cubicBezTo>
                  <a:cubicBezTo>
                    <a:pt x="356" y="3516"/>
                    <a:pt x="356" y="3453"/>
                    <a:pt x="377" y="3432"/>
                  </a:cubicBezTo>
                  <a:lnTo>
                    <a:pt x="565" y="2972"/>
                  </a:lnTo>
                  <a:lnTo>
                    <a:pt x="796" y="2574"/>
                  </a:lnTo>
                  <a:lnTo>
                    <a:pt x="1716" y="1758"/>
                  </a:lnTo>
                  <a:cubicBezTo>
                    <a:pt x="1716" y="1758"/>
                    <a:pt x="1737" y="1758"/>
                    <a:pt x="1779" y="1737"/>
                  </a:cubicBezTo>
                  <a:cubicBezTo>
                    <a:pt x="1800" y="1737"/>
                    <a:pt x="1821" y="1695"/>
                    <a:pt x="1842" y="1674"/>
                  </a:cubicBezTo>
                  <a:cubicBezTo>
                    <a:pt x="1905" y="1654"/>
                    <a:pt x="1925" y="1633"/>
                    <a:pt x="1946" y="1612"/>
                  </a:cubicBezTo>
                  <a:cubicBezTo>
                    <a:pt x="1988" y="1570"/>
                    <a:pt x="2009" y="1549"/>
                    <a:pt x="2030" y="1549"/>
                  </a:cubicBezTo>
                  <a:lnTo>
                    <a:pt x="2197" y="1465"/>
                  </a:lnTo>
                  <a:cubicBezTo>
                    <a:pt x="2260" y="1465"/>
                    <a:pt x="2323" y="1444"/>
                    <a:pt x="2365" y="1444"/>
                  </a:cubicBezTo>
                  <a:close/>
                  <a:moveTo>
                    <a:pt x="3181" y="1"/>
                  </a:moveTo>
                  <a:cubicBezTo>
                    <a:pt x="3181" y="1"/>
                    <a:pt x="3160" y="1"/>
                    <a:pt x="3160" y="21"/>
                  </a:cubicBezTo>
                  <a:lnTo>
                    <a:pt x="3118" y="63"/>
                  </a:lnTo>
                  <a:cubicBezTo>
                    <a:pt x="3097" y="84"/>
                    <a:pt x="3076" y="126"/>
                    <a:pt x="3055" y="189"/>
                  </a:cubicBezTo>
                  <a:lnTo>
                    <a:pt x="2993" y="293"/>
                  </a:lnTo>
                  <a:lnTo>
                    <a:pt x="2574" y="1382"/>
                  </a:lnTo>
                  <a:cubicBezTo>
                    <a:pt x="2532" y="1319"/>
                    <a:pt x="2449" y="1256"/>
                    <a:pt x="2323" y="1256"/>
                  </a:cubicBezTo>
                  <a:cubicBezTo>
                    <a:pt x="2260" y="1256"/>
                    <a:pt x="2218" y="1277"/>
                    <a:pt x="2156" y="1277"/>
                  </a:cubicBezTo>
                  <a:cubicBezTo>
                    <a:pt x="2114" y="1319"/>
                    <a:pt x="2051" y="1319"/>
                    <a:pt x="2009" y="1340"/>
                  </a:cubicBezTo>
                  <a:cubicBezTo>
                    <a:pt x="2009" y="1340"/>
                    <a:pt x="1988" y="1361"/>
                    <a:pt x="1946" y="1361"/>
                  </a:cubicBezTo>
                  <a:cubicBezTo>
                    <a:pt x="1925" y="1361"/>
                    <a:pt x="1905" y="1402"/>
                    <a:pt x="1884" y="1402"/>
                  </a:cubicBezTo>
                  <a:cubicBezTo>
                    <a:pt x="1842" y="1402"/>
                    <a:pt x="1821" y="1423"/>
                    <a:pt x="1800" y="1423"/>
                  </a:cubicBezTo>
                  <a:cubicBezTo>
                    <a:pt x="1800" y="1444"/>
                    <a:pt x="1758" y="1444"/>
                    <a:pt x="1758" y="1444"/>
                  </a:cubicBezTo>
                  <a:lnTo>
                    <a:pt x="1361" y="1716"/>
                  </a:lnTo>
                  <a:lnTo>
                    <a:pt x="565" y="2365"/>
                  </a:lnTo>
                  <a:lnTo>
                    <a:pt x="440" y="2511"/>
                  </a:lnTo>
                  <a:cubicBezTo>
                    <a:pt x="419" y="2553"/>
                    <a:pt x="419" y="2553"/>
                    <a:pt x="377" y="2595"/>
                  </a:cubicBezTo>
                  <a:cubicBezTo>
                    <a:pt x="356" y="2616"/>
                    <a:pt x="335" y="2679"/>
                    <a:pt x="314" y="2721"/>
                  </a:cubicBezTo>
                  <a:lnTo>
                    <a:pt x="231" y="2888"/>
                  </a:lnTo>
                  <a:cubicBezTo>
                    <a:pt x="189" y="2930"/>
                    <a:pt x="168" y="2972"/>
                    <a:pt x="168" y="2993"/>
                  </a:cubicBezTo>
                  <a:cubicBezTo>
                    <a:pt x="126" y="3097"/>
                    <a:pt x="63" y="3202"/>
                    <a:pt x="42" y="3327"/>
                  </a:cubicBezTo>
                  <a:cubicBezTo>
                    <a:pt x="21" y="3453"/>
                    <a:pt x="1" y="3558"/>
                    <a:pt x="1" y="3704"/>
                  </a:cubicBezTo>
                  <a:lnTo>
                    <a:pt x="1" y="3746"/>
                  </a:lnTo>
                  <a:cubicBezTo>
                    <a:pt x="1" y="3767"/>
                    <a:pt x="1" y="3788"/>
                    <a:pt x="21" y="3850"/>
                  </a:cubicBezTo>
                  <a:cubicBezTo>
                    <a:pt x="21" y="3934"/>
                    <a:pt x="42" y="3997"/>
                    <a:pt x="126" y="4060"/>
                  </a:cubicBezTo>
                  <a:cubicBezTo>
                    <a:pt x="210" y="4102"/>
                    <a:pt x="273" y="4143"/>
                    <a:pt x="356" y="4143"/>
                  </a:cubicBezTo>
                  <a:cubicBezTo>
                    <a:pt x="440" y="4143"/>
                    <a:pt x="524" y="4102"/>
                    <a:pt x="586" y="4081"/>
                  </a:cubicBezTo>
                  <a:cubicBezTo>
                    <a:pt x="670" y="4060"/>
                    <a:pt x="754" y="4039"/>
                    <a:pt x="796" y="3976"/>
                  </a:cubicBezTo>
                  <a:lnTo>
                    <a:pt x="1298" y="3641"/>
                  </a:lnTo>
                  <a:lnTo>
                    <a:pt x="2239" y="2804"/>
                  </a:lnTo>
                  <a:lnTo>
                    <a:pt x="2239" y="2825"/>
                  </a:lnTo>
                  <a:cubicBezTo>
                    <a:pt x="2239" y="2930"/>
                    <a:pt x="2239" y="3034"/>
                    <a:pt x="2218" y="3139"/>
                  </a:cubicBezTo>
                  <a:cubicBezTo>
                    <a:pt x="2197" y="3244"/>
                    <a:pt x="2197" y="3348"/>
                    <a:pt x="2197" y="3453"/>
                  </a:cubicBezTo>
                  <a:lnTo>
                    <a:pt x="2197" y="3641"/>
                  </a:lnTo>
                  <a:cubicBezTo>
                    <a:pt x="2197" y="3725"/>
                    <a:pt x="2218" y="3788"/>
                    <a:pt x="2218" y="3871"/>
                  </a:cubicBezTo>
                  <a:cubicBezTo>
                    <a:pt x="2218" y="3955"/>
                    <a:pt x="2260" y="4039"/>
                    <a:pt x="2323" y="4081"/>
                  </a:cubicBezTo>
                  <a:lnTo>
                    <a:pt x="2344" y="4102"/>
                  </a:lnTo>
                  <a:cubicBezTo>
                    <a:pt x="2365" y="4143"/>
                    <a:pt x="2407" y="4143"/>
                    <a:pt x="2407" y="4143"/>
                  </a:cubicBezTo>
                  <a:lnTo>
                    <a:pt x="2553" y="4060"/>
                  </a:lnTo>
                  <a:lnTo>
                    <a:pt x="3411" y="2742"/>
                  </a:lnTo>
                  <a:lnTo>
                    <a:pt x="3453" y="2637"/>
                  </a:lnTo>
                  <a:cubicBezTo>
                    <a:pt x="3411" y="2637"/>
                    <a:pt x="3411" y="2679"/>
                    <a:pt x="3390" y="2679"/>
                  </a:cubicBezTo>
                  <a:cubicBezTo>
                    <a:pt x="3369" y="2679"/>
                    <a:pt x="3348" y="2700"/>
                    <a:pt x="3348" y="2700"/>
                  </a:cubicBezTo>
                  <a:cubicBezTo>
                    <a:pt x="3306" y="2721"/>
                    <a:pt x="3286" y="2742"/>
                    <a:pt x="3244" y="2783"/>
                  </a:cubicBezTo>
                  <a:cubicBezTo>
                    <a:pt x="3181" y="2804"/>
                    <a:pt x="3160" y="2825"/>
                    <a:pt x="3160" y="2825"/>
                  </a:cubicBezTo>
                  <a:lnTo>
                    <a:pt x="2532" y="3537"/>
                  </a:lnTo>
                  <a:lnTo>
                    <a:pt x="2532" y="3474"/>
                  </a:lnTo>
                  <a:lnTo>
                    <a:pt x="2532" y="3369"/>
                  </a:lnTo>
                  <a:lnTo>
                    <a:pt x="2532" y="3265"/>
                  </a:lnTo>
                  <a:lnTo>
                    <a:pt x="2679" y="2365"/>
                  </a:lnTo>
                  <a:lnTo>
                    <a:pt x="2679" y="2323"/>
                  </a:lnTo>
                  <a:lnTo>
                    <a:pt x="2742" y="2281"/>
                  </a:lnTo>
                  <a:cubicBezTo>
                    <a:pt x="2762" y="2260"/>
                    <a:pt x="2762" y="2218"/>
                    <a:pt x="2783" y="2198"/>
                  </a:cubicBezTo>
                  <a:cubicBezTo>
                    <a:pt x="2825" y="2177"/>
                    <a:pt x="2825" y="2156"/>
                    <a:pt x="2846" y="2135"/>
                  </a:cubicBezTo>
                  <a:cubicBezTo>
                    <a:pt x="2846" y="2093"/>
                    <a:pt x="2867" y="2072"/>
                    <a:pt x="2867" y="2072"/>
                  </a:cubicBezTo>
                  <a:cubicBezTo>
                    <a:pt x="2888" y="2051"/>
                    <a:pt x="2888" y="2030"/>
                    <a:pt x="2930" y="1988"/>
                  </a:cubicBezTo>
                  <a:cubicBezTo>
                    <a:pt x="2951" y="1946"/>
                    <a:pt x="2951" y="1926"/>
                    <a:pt x="2972" y="1884"/>
                  </a:cubicBezTo>
                  <a:cubicBezTo>
                    <a:pt x="2993" y="1863"/>
                    <a:pt x="2993" y="1842"/>
                    <a:pt x="3014" y="1821"/>
                  </a:cubicBezTo>
                  <a:cubicBezTo>
                    <a:pt x="3055" y="1779"/>
                    <a:pt x="3055" y="1758"/>
                    <a:pt x="3055" y="1758"/>
                  </a:cubicBezTo>
                  <a:lnTo>
                    <a:pt x="3076" y="1695"/>
                  </a:lnTo>
                  <a:lnTo>
                    <a:pt x="3076" y="1695"/>
                  </a:lnTo>
                  <a:cubicBezTo>
                    <a:pt x="3076" y="1695"/>
                    <a:pt x="3055" y="1737"/>
                    <a:pt x="3014" y="1737"/>
                  </a:cubicBezTo>
                  <a:lnTo>
                    <a:pt x="2783" y="1946"/>
                  </a:lnTo>
                  <a:lnTo>
                    <a:pt x="3202" y="126"/>
                  </a:lnTo>
                  <a:lnTo>
                    <a:pt x="3202" y="105"/>
                  </a:lnTo>
                  <a:lnTo>
                    <a:pt x="3202" y="63"/>
                  </a:lnTo>
                  <a:cubicBezTo>
                    <a:pt x="3202" y="21"/>
                    <a:pt x="3181" y="1"/>
                    <a:pt x="3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6"/>
            <p:cNvSpPr/>
            <p:nvPr/>
          </p:nvSpPr>
          <p:spPr>
            <a:xfrm>
              <a:off x="2595625" y="3716675"/>
              <a:ext cx="62275" cy="79525"/>
            </a:xfrm>
            <a:custGeom>
              <a:avLst/>
              <a:gdLst/>
              <a:ahLst/>
              <a:cxnLst/>
              <a:rect l="l" t="t" r="r" b="b"/>
              <a:pathLst>
                <a:path w="2491" h="3181" extrusionOk="0">
                  <a:moveTo>
                    <a:pt x="1905" y="293"/>
                  </a:moveTo>
                  <a:cubicBezTo>
                    <a:pt x="1968" y="293"/>
                    <a:pt x="2009" y="293"/>
                    <a:pt x="2072" y="314"/>
                  </a:cubicBezTo>
                  <a:cubicBezTo>
                    <a:pt x="2114" y="335"/>
                    <a:pt x="2156" y="398"/>
                    <a:pt x="2156" y="439"/>
                  </a:cubicBezTo>
                  <a:cubicBezTo>
                    <a:pt x="2156" y="502"/>
                    <a:pt x="2114" y="565"/>
                    <a:pt x="2093" y="628"/>
                  </a:cubicBezTo>
                  <a:cubicBezTo>
                    <a:pt x="2051" y="711"/>
                    <a:pt x="2009" y="753"/>
                    <a:pt x="1989" y="816"/>
                  </a:cubicBezTo>
                  <a:cubicBezTo>
                    <a:pt x="1947" y="921"/>
                    <a:pt x="1884" y="1004"/>
                    <a:pt x="1821" y="1067"/>
                  </a:cubicBezTo>
                  <a:cubicBezTo>
                    <a:pt x="1758" y="1151"/>
                    <a:pt x="1675" y="1235"/>
                    <a:pt x="1591" y="1318"/>
                  </a:cubicBezTo>
                  <a:cubicBezTo>
                    <a:pt x="1528" y="1360"/>
                    <a:pt x="1424" y="1444"/>
                    <a:pt x="1340" y="1486"/>
                  </a:cubicBezTo>
                  <a:cubicBezTo>
                    <a:pt x="1256" y="1548"/>
                    <a:pt x="1152" y="1569"/>
                    <a:pt x="1047" y="1590"/>
                  </a:cubicBezTo>
                  <a:lnTo>
                    <a:pt x="733" y="1590"/>
                  </a:lnTo>
                  <a:lnTo>
                    <a:pt x="1131" y="942"/>
                  </a:lnTo>
                  <a:cubicBezTo>
                    <a:pt x="1131" y="921"/>
                    <a:pt x="1131" y="921"/>
                    <a:pt x="1152" y="879"/>
                  </a:cubicBezTo>
                  <a:cubicBezTo>
                    <a:pt x="1193" y="858"/>
                    <a:pt x="1193" y="837"/>
                    <a:pt x="1214" y="816"/>
                  </a:cubicBezTo>
                  <a:cubicBezTo>
                    <a:pt x="1214" y="795"/>
                    <a:pt x="1235" y="753"/>
                    <a:pt x="1256" y="732"/>
                  </a:cubicBezTo>
                  <a:lnTo>
                    <a:pt x="1319" y="670"/>
                  </a:lnTo>
                  <a:lnTo>
                    <a:pt x="1445" y="544"/>
                  </a:lnTo>
                  <a:cubicBezTo>
                    <a:pt x="1465" y="502"/>
                    <a:pt x="1528" y="439"/>
                    <a:pt x="1570" y="419"/>
                  </a:cubicBezTo>
                  <a:cubicBezTo>
                    <a:pt x="1633" y="377"/>
                    <a:pt x="1675" y="335"/>
                    <a:pt x="1737" y="314"/>
                  </a:cubicBezTo>
                  <a:cubicBezTo>
                    <a:pt x="1779" y="293"/>
                    <a:pt x="1863" y="293"/>
                    <a:pt x="1905" y="293"/>
                  </a:cubicBezTo>
                  <a:close/>
                  <a:moveTo>
                    <a:pt x="1926" y="0"/>
                  </a:moveTo>
                  <a:cubicBezTo>
                    <a:pt x="1821" y="0"/>
                    <a:pt x="1737" y="21"/>
                    <a:pt x="1654" y="42"/>
                  </a:cubicBezTo>
                  <a:cubicBezTo>
                    <a:pt x="1570" y="84"/>
                    <a:pt x="1507" y="105"/>
                    <a:pt x="1424" y="147"/>
                  </a:cubicBezTo>
                  <a:cubicBezTo>
                    <a:pt x="1340" y="209"/>
                    <a:pt x="1298" y="251"/>
                    <a:pt x="1214" y="314"/>
                  </a:cubicBezTo>
                  <a:cubicBezTo>
                    <a:pt x="1131" y="377"/>
                    <a:pt x="1068" y="439"/>
                    <a:pt x="1026" y="502"/>
                  </a:cubicBezTo>
                  <a:lnTo>
                    <a:pt x="712" y="921"/>
                  </a:lnTo>
                  <a:lnTo>
                    <a:pt x="377" y="1548"/>
                  </a:lnTo>
                  <a:lnTo>
                    <a:pt x="64" y="2469"/>
                  </a:lnTo>
                  <a:lnTo>
                    <a:pt x="1" y="2741"/>
                  </a:lnTo>
                  <a:lnTo>
                    <a:pt x="22" y="2741"/>
                  </a:lnTo>
                  <a:lnTo>
                    <a:pt x="22" y="2762"/>
                  </a:lnTo>
                  <a:cubicBezTo>
                    <a:pt x="22" y="2846"/>
                    <a:pt x="64" y="2908"/>
                    <a:pt x="85" y="2950"/>
                  </a:cubicBezTo>
                  <a:cubicBezTo>
                    <a:pt x="126" y="3013"/>
                    <a:pt x="168" y="3055"/>
                    <a:pt x="210" y="3076"/>
                  </a:cubicBezTo>
                  <a:cubicBezTo>
                    <a:pt x="273" y="3139"/>
                    <a:pt x="315" y="3139"/>
                    <a:pt x="377" y="3160"/>
                  </a:cubicBezTo>
                  <a:cubicBezTo>
                    <a:pt x="419" y="3180"/>
                    <a:pt x="503" y="3180"/>
                    <a:pt x="545" y="3180"/>
                  </a:cubicBezTo>
                  <a:cubicBezTo>
                    <a:pt x="712" y="3180"/>
                    <a:pt x="859" y="3160"/>
                    <a:pt x="1005" y="3118"/>
                  </a:cubicBezTo>
                  <a:cubicBezTo>
                    <a:pt x="1131" y="3034"/>
                    <a:pt x="1256" y="2971"/>
                    <a:pt x="1382" y="2867"/>
                  </a:cubicBezTo>
                  <a:cubicBezTo>
                    <a:pt x="1424" y="2867"/>
                    <a:pt x="1445" y="2846"/>
                    <a:pt x="1465" y="2825"/>
                  </a:cubicBezTo>
                  <a:cubicBezTo>
                    <a:pt x="1486" y="2804"/>
                    <a:pt x="1549" y="2762"/>
                    <a:pt x="1570" y="2741"/>
                  </a:cubicBezTo>
                  <a:cubicBezTo>
                    <a:pt x="1633" y="2720"/>
                    <a:pt x="1654" y="2699"/>
                    <a:pt x="1675" y="2657"/>
                  </a:cubicBezTo>
                  <a:lnTo>
                    <a:pt x="1737" y="2615"/>
                  </a:lnTo>
                  <a:lnTo>
                    <a:pt x="2428" y="1883"/>
                  </a:lnTo>
                  <a:lnTo>
                    <a:pt x="2491" y="1779"/>
                  </a:lnTo>
                  <a:lnTo>
                    <a:pt x="2491" y="1779"/>
                  </a:lnTo>
                  <a:lnTo>
                    <a:pt x="2386" y="1820"/>
                  </a:lnTo>
                  <a:lnTo>
                    <a:pt x="1319" y="2636"/>
                  </a:lnTo>
                  <a:lnTo>
                    <a:pt x="921" y="2846"/>
                  </a:lnTo>
                  <a:cubicBezTo>
                    <a:pt x="859" y="2846"/>
                    <a:pt x="817" y="2867"/>
                    <a:pt x="754" y="2867"/>
                  </a:cubicBezTo>
                  <a:lnTo>
                    <a:pt x="440" y="2867"/>
                  </a:lnTo>
                  <a:cubicBezTo>
                    <a:pt x="440" y="2867"/>
                    <a:pt x="419" y="2846"/>
                    <a:pt x="398" y="2846"/>
                  </a:cubicBezTo>
                  <a:cubicBezTo>
                    <a:pt x="377" y="2846"/>
                    <a:pt x="377" y="2825"/>
                    <a:pt x="377" y="2804"/>
                  </a:cubicBezTo>
                  <a:lnTo>
                    <a:pt x="377" y="2762"/>
                  </a:lnTo>
                  <a:lnTo>
                    <a:pt x="440" y="2448"/>
                  </a:lnTo>
                  <a:lnTo>
                    <a:pt x="733" y="1695"/>
                  </a:lnTo>
                  <a:cubicBezTo>
                    <a:pt x="733" y="1695"/>
                    <a:pt x="754" y="1716"/>
                    <a:pt x="817" y="1716"/>
                  </a:cubicBezTo>
                  <a:cubicBezTo>
                    <a:pt x="859" y="1758"/>
                    <a:pt x="901" y="1758"/>
                    <a:pt x="901" y="1758"/>
                  </a:cubicBezTo>
                  <a:lnTo>
                    <a:pt x="1047" y="1758"/>
                  </a:lnTo>
                  <a:cubicBezTo>
                    <a:pt x="1173" y="1758"/>
                    <a:pt x="1277" y="1716"/>
                    <a:pt x="1382" y="1695"/>
                  </a:cubicBezTo>
                  <a:cubicBezTo>
                    <a:pt x="1486" y="1653"/>
                    <a:pt x="1570" y="1590"/>
                    <a:pt x="1675" y="1548"/>
                  </a:cubicBezTo>
                  <a:cubicBezTo>
                    <a:pt x="1779" y="1486"/>
                    <a:pt x="1863" y="1402"/>
                    <a:pt x="1947" y="1339"/>
                  </a:cubicBezTo>
                  <a:lnTo>
                    <a:pt x="2177" y="1088"/>
                  </a:lnTo>
                  <a:cubicBezTo>
                    <a:pt x="2261" y="1025"/>
                    <a:pt x="2344" y="921"/>
                    <a:pt x="2386" y="816"/>
                  </a:cubicBezTo>
                  <a:cubicBezTo>
                    <a:pt x="2470" y="711"/>
                    <a:pt x="2491" y="607"/>
                    <a:pt x="2491" y="460"/>
                  </a:cubicBezTo>
                  <a:cubicBezTo>
                    <a:pt x="2491" y="398"/>
                    <a:pt x="2470" y="314"/>
                    <a:pt x="2449" y="251"/>
                  </a:cubicBezTo>
                  <a:cubicBezTo>
                    <a:pt x="2407" y="188"/>
                    <a:pt x="2365" y="126"/>
                    <a:pt x="2302" y="105"/>
                  </a:cubicBezTo>
                  <a:cubicBezTo>
                    <a:pt x="2261" y="84"/>
                    <a:pt x="2198" y="42"/>
                    <a:pt x="2135" y="21"/>
                  </a:cubicBezTo>
                  <a:cubicBezTo>
                    <a:pt x="2051" y="0"/>
                    <a:pt x="1989" y="0"/>
                    <a:pt x="1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6"/>
            <p:cNvSpPr/>
            <p:nvPr/>
          </p:nvSpPr>
          <p:spPr>
            <a:xfrm>
              <a:off x="2655800" y="3718750"/>
              <a:ext cx="62775" cy="72225"/>
            </a:xfrm>
            <a:custGeom>
              <a:avLst/>
              <a:gdLst/>
              <a:ahLst/>
              <a:cxnLst/>
              <a:rect l="l" t="t" r="r" b="b"/>
              <a:pathLst>
                <a:path w="2511" h="2889" extrusionOk="0">
                  <a:moveTo>
                    <a:pt x="2134" y="1"/>
                  </a:moveTo>
                  <a:cubicBezTo>
                    <a:pt x="2051" y="1"/>
                    <a:pt x="1988" y="22"/>
                    <a:pt x="1946" y="22"/>
                  </a:cubicBezTo>
                  <a:cubicBezTo>
                    <a:pt x="1883" y="43"/>
                    <a:pt x="1841" y="43"/>
                    <a:pt x="1779" y="64"/>
                  </a:cubicBezTo>
                  <a:cubicBezTo>
                    <a:pt x="1758" y="64"/>
                    <a:pt x="1758" y="105"/>
                    <a:pt x="1737" y="105"/>
                  </a:cubicBezTo>
                  <a:cubicBezTo>
                    <a:pt x="1716" y="105"/>
                    <a:pt x="1674" y="126"/>
                    <a:pt x="1653" y="126"/>
                  </a:cubicBezTo>
                  <a:cubicBezTo>
                    <a:pt x="1653" y="126"/>
                    <a:pt x="1632" y="147"/>
                    <a:pt x="1611" y="147"/>
                  </a:cubicBezTo>
                  <a:cubicBezTo>
                    <a:pt x="1611" y="168"/>
                    <a:pt x="1569" y="168"/>
                    <a:pt x="1569" y="168"/>
                  </a:cubicBezTo>
                  <a:lnTo>
                    <a:pt x="1235" y="419"/>
                  </a:lnTo>
                  <a:lnTo>
                    <a:pt x="795" y="838"/>
                  </a:lnTo>
                  <a:lnTo>
                    <a:pt x="293" y="1486"/>
                  </a:lnTo>
                  <a:lnTo>
                    <a:pt x="84" y="1926"/>
                  </a:lnTo>
                  <a:cubicBezTo>
                    <a:pt x="63" y="1947"/>
                    <a:pt x="42" y="2030"/>
                    <a:pt x="42" y="2093"/>
                  </a:cubicBezTo>
                  <a:cubicBezTo>
                    <a:pt x="0" y="2177"/>
                    <a:pt x="0" y="2219"/>
                    <a:pt x="0" y="2281"/>
                  </a:cubicBezTo>
                  <a:cubicBezTo>
                    <a:pt x="0" y="2428"/>
                    <a:pt x="63" y="2553"/>
                    <a:pt x="167" y="2658"/>
                  </a:cubicBezTo>
                  <a:cubicBezTo>
                    <a:pt x="251" y="2763"/>
                    <a:pt x="377" y="2825"/>
                    <a:pt x="523" y="2825"/>
                  </a:cubicBezTo>
                  <a:cubicBezTo>
                    <a:pt x="607" y="2825"/>
                    <a:pt x="670" y="2825"/>
                    <a:pt x="732" y="2805"/>
                  </a:cubicBezTo>
                  <a:cubicBezTo>
                    <a:pt x="795" y="2763"/>
                    <a:pt x="879" y="2742"/>
                    <a:pt x="921" y="2721"/>
                  </a:cubicBezTo>
                  <a:cubicBezTo>
                    <a:pt x="942" y="2721"/>
                    <a:pt x="942" y="2721"/>
                    <a:pt x="983" y="2700"/>
                  </a:cubicBezTo>
                  <a:cubicBezTo>
                    <a:pt x="983" y="2658"/>
                    <a:pt x="1004" y="2658"/>
                    <a:pt x="1025" y="2637"/>
                  </a:cubicBezTo>
                  <a:cubicBezTo>
                    <a:pt x="1046" y="2637"/>
                    <a:pt x="1046" y="2616"/>
                    <a:pt x="1088" y="2616"/>
                  </a:cubicBezTo>
                  <a:cubicBezTo>
                    <a:pt x="1088" y="2574"/>
                    <a:pt x="1109" y="2574"/>
                    <a:pt x="1109" y="2574"/>
                  </a:cubicBezTo>
                  <a:lnTo>
                    <a:pt x="1611" y="2051"/>
                  </a:lnTo>
                  <a:lnTo>
                    <a:pt x="2071" y="1340"/>
                  </a:lnTo>
                  <a:lnTo>
                    <a:pt x="1988" y="2219"/>
                  </a:lnTo>
                  <a:lnTo>
                    <a:pt x="1988" y="2240"/>
                  </a:lnTo>
                  <a:lnTo>
                    <a:pt x="1988" y="2302"/>
                  </a:lnTo>
                  <a:lnTo>
                    <a:pt x="1988" y="2386"/>
                  </a:lnTo>
                  <a:cubicBezTo>
                    <a:pt x="1988" y="2394"/>
                    <a:pt x="1988" y="2402"/>
                    <a:pt x="1993" y="2402"/>
                  </a:cubicBezTo>
                  <a:cubicBezTo>
                    <a:pt x="2003" y="2402"/>
                    <a:pt x="2027" y="2380"/>
                    <a:pt x="2092" y="2302"/>
                  </a:cubicBezTo>
                  <a:lnTo>
                    <a:pt x="2092" y="2616"/>
                  </a:lnTo>
                  <a:cubicBezTo>
                    <a:pt x="2092" y="2679"/>
                    <a:pt x="2134" y="2784"/>
                    <a:pt x="2176" y="2888"/>
                  </a:cubicBezTo>
                  <a:cubicBezTo>
                    <a:pt x="2197" y="2867"/>
                    <a:pt x="2197" y="2846"/>
                    <a:pt x="2239" y="2825"/>
                  </a:cubicBezTo>
                  <a:cubicBezTo>
                    <a:pt x="2239" y="2805"/>
                    <a:pt x="2260" y="2763"/>
                    <a:pt x="2260" y="2742"/>
                  </a:cubicBezTo>
                  <a:cubicBezTo>
                    <a:pt x="2260" y="2721"/>
                    <a:pt x="2281" y="2658"/>
                    <a:pt x="2281" y="2616"/>
                  </a:cubicBezTo>
                  <a:cubicBezTo>
                    <a:pt x="2281" y="2553"/>
                    <a:pt x="2302" y="2512"/>
                    <a:pt x="2302" y="2449"/>
                  </a:cubicBezTo>
                  <a:cubicBezTo>
                    <a:pt x="2323" y="2407"/>
                    <a:pt x="2323" y="2344"/>
                    <a:pt x="2364" y="2260"/>
                  </a:cubicBezTo>
                  <a:lnTo>
                    <a:pt x="2511" y="733"/>
                  </a:lnTo>
                  <a:lnTo>
                    <a:pt x="2511" y="628"/>
                  </a:lnTo>
                  <a:lnTo>
                    <a:pt x="2511" y="482"/>
                  </a:lnTo>
                  <a:cubicBezTo>
                    <a:pt x="2511" y="440"/>
                    <a:pt x="2490" y="419"/>
                    <a:pt x="2469" y="356"/>
                  </a:cubicBezTo>
                  <a:cubicBezTo>
                    <a:pt x="2427" y="356"/>
                    <a:pt x="2427" y="356"/>
                    <a:pt x="2406" y="377"/>
                  </a:cubicBezTo>
                  <a:cubicBezTo>
                    <a:pt x="2406" y="419"/>
                    <a:pt x="2385" y="440"/>
                    <a:pt x="2385" y="440"/>
                  </a:cubicBezTo>
                  <a:lnTo>
                    <a:pt x="2281" y="670"/>
                  </a:lnTo>
                  <a:lnTo>
                    <a:pt x="1507" y="1675"/>
                  </a:lnTo>
                  <a:lnTo>
                    <a:pt x="983" y="2198"/>
                  </a:lnTo>
                  <a:cubicBezTo>
                    <a:pt x="942" y="2219"/>
                    <a:pt x="900" y="2260"/>
                    <a:pt x="816" y="2302"/>
                  </a:cubicBezTo>
                  <a:cubicBezTo>
                    <a:pt x="732" y="2323"/>
                    <a:pt x="649" y="2344"/>
                    <a:pt x="607" y="2344"/>
                  </a:cubicBezTo>
                  <a:cubicBezTo>
                    <a:pt x="502" y="2344"/>
                    <a:pt x="460" y="2323"/>
                    <a:pt x="419" y="2219"/>
                  </a:cubicBezTo>
                  <a:lnTo>
                    <a:pt x="419" y="2156"/>
                  </a:lnTo>
                  <a:lnTo>
                    <a:pt x="419" y="2135"/>
                  </a:lnTo>
                  <a:lnTo>
                    <a:pt x="419" y="2030"/>
                  </a:lnTo>
                  <a:cubicBezTo>
                    <a:pt x="419" y="2009"/>
                    <a:pt x="419" y="1988"/>
                    <a:pt x="460" y="1926"/>
                  </a:cubicBezTo>
                  <a:cubicBezTo>
                    <a:pt x="460" y="1926"/>
                    <a:pt x="481" y="1905"/>
                    <a:pt x="481" y="1884"/>
                  </a:cubicBezTo>
                  <a:cubicBezTo>
                    <a:pt x="481" y="1863"/>
                    <a:pt x="502" y="1821"/>
                    <a:pt x="502" y="1800"/>
                  </a:cubicBezTo>
                  <a:cubicBezTo>
                    <a:pt x="502" y="1779"/>
                    <a:pt x="523" y="1758"/>
                    <a:pt x="523" y="1716"/>
                  </a:cubicBezTo>
                  <a:cubicBezTo>
                    <a:pt x="544" y="1716"/>
                    <a:pt x="544" y="1696"/>
                    <a:pt x="544" y="1696"/>
                  </a:cubicBezTo>
                  <a:lnTo>
                    <a:pt x="963" y="1047"/>
                  </a:lnTo>
                  <a:lnTo>
                    <a:pt x="1444" y="524"/>
                  </a:lnTo>
                  <a:lnTo>
                    <a:pt x="1465" y="482"/>
                  </a:lnTo>
                  <a:cubicBezTo>
                    <a:pt x="1507" y="482"/>
                    <a:pt x="1527" y="461"/>
                    <a:pt x="1548" y="440"/>
                  </a:cubicBezTo>
                  <a:cubicBezTo>
                    <a:pt x="1569" y="440"/>
                    <a:pt x="1611" y="419"/>
                    <a:pt x="1632" y="377"/>
                  </a:cubicBezTo>
                  <a:lnTo>
                    <a:pt x="1674" y="336"/>
                  </a:lnTo>
                  <a:cubicBezTo>
                    <a:pt x="1799" y="252"/>
                    <a:pt x="1904" y="210"/>
                    <a:pt x="2051" y="147"/>
                  </a:cubicBezTo>
                  <a:cubicBezTo>
                    <a:pt x="2176" y="105"/>
                    <a:pt x="2302" y="64"/>
                    <a:pt x="2469" y="64"/>
                  </a:cubicBezTo>
                  <a:lnTo>
                    <a:pt x="2427" y="43"/>
                  </a:lnTo>
                  <a:cubicBezTo>
                    <a:pt x="2385" y="22"/>
                    <a:pt x="2323" y="1"/>
                    <a:pt x="2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6"/>
            <p:cNvSpPr/>
            <p:nvPr/>
          </p:nvSpPr>
          <p:spPr>
            <a:xfrm>
              <a:off x="2713325" y="3713525"/>
              <a:ext cx="52850" cy="84775"/>
            </a:xfrm>
            <a:custGeom>
              <a:avLst/>
              <a:gdLst/>
              <a:ahLst/>
              <a:cxnLst/>
              <a:rect l="l" t="t" r="r" b="b"/>
              <a:pathLst>
                <a:path w="2114" h="3391" extrusionOk="0">
                  <a:moveTo>
                    <a:pt x="1486" y="1"/>
                  </a:moveTo>
                  <a:cubicBezTo>
                    <a:pt x="1382" y="1"/>
                    <a:pt x="1298" y="21"/>
                    <a:pt x="1214" y="42"/>
                  </a:cubicBezTo>
                  <a:cubicBezTo>
                    <a:pt x="1131" y="63"/>
                    <a:pt x="1047" y="126"/>
                    <a:pt x="963" y="210"/>
                  </a:cubicBezTo>
                  <a:cubicBezTo>
                    <a:pt x="900" y="252"/>
                    <a:pt x="838" y="335"/>
                    <a:pt x="817" y="440"/>
                  </a:cubicBezTo>
                  <a:cubicBezTo>
                    <a:pt x="796" y="524"/>
                    <a:pt x="775" y="628"/>
                    <a:pt x="775" y="733"/>
                  </a:cubicBezTo>
                  <a:cubicBezTo>
                    <a:pt x="775" y="796"/>
                    <a:pt x="775" y="921"/>
                    <a:pt x="796" y="984"/>
                  </a:cubicBezTo>
                  <a:lnTo>
                    <a:pt x="879" y="1214"/>
                  </a:lnTo>
                  <a:lnTo>
                    <a:pt x="1340" y="2239"/>
                  </a:lnTo>
                  <a:cubicBezTo>
                    <a:pt x="1361" y="2302"/>
                    <a:pt x="1403" y="2344"/>
                    <a:pt x="1403" y="2407"/>
                  </a:cubicBezTo>
                  <a:cubicBezTo>
                    <a:pt x="1423" y="2490"/>
                    <a:pt x="1423" y="2532"/>
                    <a:pt x="1423" y="2595"/>
                  </a:cubicBezTo>
                  <a:cubicBezTo>
                    <a:pt x="1423" y="2721"/>
                    <a:pt x="1403" y="2825"/>
                    <a:pt x="1319" y="2867"/>
                  </a:cubicBezTo>
                  <a:cubicBezTo>
                    <a:pt x="1235" y="2930"/>
                    <a:pt x="1131" y="2951"/>
                    <a:pt x="1026" y="3014"/>
                  </a:cubicBezTo>
                  <a:lnTo>
                    <a:pt x="796" y="3076"/>
                  </a:lnTo>
                  <a:cubicBezTo>
                    <a:pt x="712" y="3118"/>
                    <a:pt x="628" y="3118"/>
                    <a:pt x="545" y="3118"/>
                  </a:cubicBezTo>
                  <a:cubicBezTo>
                    <a:pt x="419" y="3118"/>
                    <a:pt x="377" y="3076"/>
                    <a:pt x="315" y="3055"/>
                  </a:cubicBezTo>
                  <a:cubicBezTo>
                    <a:pt x="294" y="3034"/>
                    <a:pt x="273" y="2951"/>
                    <a:pt x="273" y="2846"/>
                  </a:cubicBezTo>
                  <a:cubicBezTo>
                    <a:pt x="273" y="2762"/>
                    <a:pt x="273" y="2679"/>
                    <a:pt x="294" y="2616"/>
                  </a:cubicBezTo>
                  <a:cubicBezTo>
                    <a:pt x="315" y="2532"/>
                    <a:pt x="315" y="2449"/>
                    <a:pt x="315" y="2386"/>
                  </a:cubicBezTo>
                  <a:cubicBezTo>
                    <a:pt x="315" y="2344"/>
                    <a:pt x="315" y="2323"/>
                    <a:pt x="294" y="2302"/>
                  </a:cubicBezTo>
                  <a:lnTo>
                    <a:pt x="273" y="2323"/>
                  </a:lnTo>
                  <a:lnTo>
                    <a:pt x="252" y="2344"/>
                  </a:lnTo>
                  <a:lnTo>
                    <a:pt x="84" y="2700"/>
                  </a:lnTo>
                  <a:cubicBezTo>
                    <a:pt x="84" y="2721"/>
                    <a:pt x="63" y="2741"/>
                    <a:pt x="63" y="2804"/>
                  </a:cubicBezTo>
                  <a:cubicBezTo>
                    <a:pt x="42" y="2846"/>
                    <a:pt x="42" y="2867"/>
                    <a:pt x="1" y="2951"/>
                  </a:cubicBezTo>
                  <a:cubicBezTo>
                    <a:pt x="1" y="3034"/>
                    <a:pt x="22" y="3097"/>
                    <a:pt x="63" y="3160"/>
                  </a:cubicBezTo>
                  <a:cubicBezTo>
                    <a:pt x="84" y="3202"/>
                    <a:pt x="126" y="3265"/>
                    <a:pt x="189" y="3286"/>
                  </a:cubicBezTo>
                  <a:cubicBezTo>
                    <a:pt x="231" y="3306"/>
                    <a:pt x="294" y="3348"/>
                    <a:pt x="377" y="3369"/>
                  </a:cubicBezTo>
                  <a:cubicBezTo>
                    <a:pt x="440" y="3390"/>
                    <a:pt x="524" y="3390"/>
                    <a:pt x="607" y="3390"/>
                  </a:cubicBezTo>
                  <a:cubicBezTo>
                    <a:pt x="712" y="3390"/>
                    <a:pt x="838" y="3390"/>
                    <a:pt x="921" y="3369"/>
                  </a:cubicBezTo>
                  <a:cubicBezTo>
                    <a:pt x="1005" y="3348"/>
                    <a:pt x="1110" y="3306"/>
                    <a:pt x="1214" y="3286"/>
                  </a:cubicBezTo>
                  <a:cubicBezTo>
                    <a:pt x="1382" y="3202"/>
                    <a:pt x="1528" y="3139"/>
                    <a:pt x="1591" y="3034"/>
                  </a:cubicBezTo>
                  <a:cubicBezTo>
                    <a:pt x="1675" y="2930"/>
                    <a:pt x="1737" y="2783"/>
                    <a:pt x="1737" y="2616"/>
                  </a:cubicBezTo>
                  <a:cubicBezTo>
                    <a:pt x="1737" y="2532"/>
                    <a:pt x="1737" y="2449"/>
                    <a:pt x="1695" y="2365"/>
                  </a:cubicBezTo>
                  <a:cubicBezTo>
                    <a:pt x="1675" y="2302"/>
                    <a:pt x="1654" y="2239"/>
                    <a:pt x="1633" y="2156"/>
                  </a:cubicBezTo>
                  <a:lnTo>
                    <a:pt x="1068" y="963"/>
                  </a:lnTo>
                  <a:cubicBezTo>
                    <a:pt x="1047" y="942"/>
                    <a:pt x="1047" y="879"/>
                    <a:pt x="1047" y="858"/>
                  </a:cubicBezTo>
                  <a:lnTo>
                    <a:pt x="1047" y="754"/>
                  </a:lnTo>
                  <a:cubicBezTo>
                    <a:pt x="1047" y="586"/>
                    <a:pt x="1068" y="482"/>
                    <a:pt x="1172" y="419"/>
                  </a:cubicBezTo>
                  <a:cubicBezTo>
                    <a:pt x="1277" y="335"/>
                    <a:pt x="1382" y="273"/>
                    <a:pt x="1528" y="273"/>
                  </a:cubicBezTo>
                  <a:cubicBezTo>
                    <a:pt x="1633" y="273"/>
                    <a:pt x="1695" y="314"/>
                    <a:pt x="1779" y="356"/>
                  </a:cubicBezTo>
                  <a:cubicBezTo>
                    <a:pt x="1863" y="419"/>
                    <a:pt x="1905" y="482"/>
                    <a:pt x="1905" y="586"/>
                  </a:cubicBezTo>
                  <a:cubicBezTo>
                    <a:pt x="1905" y="670"/>
                    <a:pt x="1905" y="733"/>
                    <a:pt x="1884" y="775"/>
                  </a:cubicBezTo>
                  <a:cubicBezTo>
                    <a:pt x="1863" y="837"/>
                    <a:pt x="1863" y="879"/>
                    <a:pt x="1863" y="942"/>
                  </a:cubicBezTo>
                  <a:cubicBezTo>
                    <a:pt x="1926" y="942"/>
                    <a:pt x="1947" y="900"/>
                    <a:pt x="1967" y="879"/>
                  </a:cubicBezTo>
                  <a:cubicBezTo>
                    <a:pt x="1988" y="837"/>
                    <a:pt x="2030" y="796"/>
                    <a:pt x="2051" y="754"/>
                  </a:cubicBezTo>
                  <a:cubicBezTo>
                    <a:pt x="2072" y="733"/>
                    <a:pt x="2093" y="670"/>
                    <a:pt x="2093" y="628"/>
                  </a:cubicBezTo>
                  <a:cubicBezTo>
                    <a:pt x="2114" y="565"/>
                    <a:pt x="2114" y="545"/>
                    <a:pt x="2114" y="524"/>
                  </a:cubicBezTo>
                  <a:cubicBezTo>
                    <a:pt x="2114" y="419"/>
                    <a:pt x="2093" y="335"/>
                    <a:pt x="2072" y="273"/>
                  </a:cubicBezTo>
                  <a:cubicBezTo>
                    <a:pt x="2051" y="231"/>
                    <a:pt x="1988" y="168"/>
                    <a:pt x="1947" y="126"/>
                  </a:cubicBezTo>
                  <a:cubicBezTo>
                    <a:pt x="1863" y="63"/>
                    <a:pt x="1821" y="42"/>
                    <a:pt x="1737" y="21"/>
                  </a:cubicBezTo>
                  <a:cubicBezTo>
                    <a:pt x="1654" y="1"/>
                    <a:pt x="1570" y="1"/>
                    <a:pt x="1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56"/>
          <p:cNvGrpSpPr/>
          <p:nvPr/>
        </p:nvGrpSpPr>
        <p:grpSpPr>
          <a:xfrm rot="-864979">
            <a:off x="5117250" y="2287949"/>
            <a:ext cx="1031203" cy="205878"/>
            <a:chOff x="5598175" y="4850200"/>
            <a:chExt cx="568625" cy="113525"/>
          </a:xfrm>
        </p:grpSpPr>
        <p:sp>
          <p:nvSpPr>
            <p:cNvPr id="735" name="Google Shape;735;p56"/>
            <p:cNvSpPr/>
            <p:nvPr/>
          </p:nvSpPr>
          <p:spPr>
            <a:xfrm>
              <a:off x="5598175" y="4850200"/>
              <a:ext cx="107250" cy="110925"/>
            </a:xfrm>
            <a:custGeom>
              <a:avLst/>
              <a:gdLst/>
              <a:ahLst/>
              <a:cxnLst/>
              <a:rect l="l" t="t" r="r" b="b"/>
              <a:pathLst>
                <a:path w="4290" h="4437" extrusionOk="0">
                  <a:moveTo>
                    <a:pt x="1884" y="1"/>
                  </a:moveTo>
                  <a:lnTo>
                    <a:pt x="1653" y="252"/>
                  </a:lnTo>
                  <a:cubicBezTo>
                    <a:pt x="1507" y="252"/>
                    <a:pt x="1360" y="273"/>
                    <a:pt x="1214" y="314"/>
                  </a:cubicBezTo>
                  <a:cubicBezTo>
                    <a:pt x="1088" y="356"/>
                    <a:pt x="921" y="398"/>
                    <a:pt x="795" y="461"/>
                  </a:cubicBezTo>
                  <a:cubicBezTo>
                    <a:pt x="775" y="461"/>
                    <a:pt x="733" y="482"/>
                    <a:pt x="691" y="503"/>
                  </a:cubicBezTo>
                  <a:cubicBezTo>
                    <a:pt x="628" y="524"/>
                    <a:pt x="607" y="565"/>
                    <a:pt x="586" y="565"/>
                  </a:cubicBezTo>
                  <a:cubicBezTo>
                    <a:pt x="565" y="565"/>
                    <a:pt x="565" y="565"/>
                    <a:pt x="523" y="586"/>
                  </a:cubicBezTo>
                  <a:cubicBezTo>
                    <a:pt x="503" y="607"/>
                    <a:pt x="482" y="607"/>
                    <a:pt x="482" y="628"/>
                  </a:cubicBezTo>
                  <a:lnTo>
                    <a:pt x="565" y="628"/>
                  </a:lnTo>
                  <a:lnTo>
                    <a:pt x="1339" y="503"/>
                  </a:lnTo>
                  <a:lnTo>
                    <a:pt x="1444" y="503"/>
                  </a:lnTo>
                  <a:lnTo>
                    <a:pt x="1214" y="921"/>
                  </a:lnTo>
                  <a:lnTo>
                    <a:pt x="251" y="3014"/>
                  </a:lnTo>
                  <a:lnTo>
                    <a:pt x="0" y="3976"/>
                  </a:lnTo>
                  <a:lnTo>
                    <a:pt x="0" y="4060"/>
                  </a:lnTo>
                  <a:cubicBezTo>
                    <a:pt x="0" y="4081"/>
                    <a:pt x="42" y="4122"/>
                    <a:pt x="42" y="4143"/>
                  </a:cubicBezTo>
                  <a:lnTo>
                    <a:pt x="84" y="4081"/>
                  </a:lnTo>
                  <a:lnTo>
                    <a:pt x="147" y="4039"/>
                  </a:lnTo>
                  <a:lnTo>
                    <a:pt x="1737" y="503"/>
                  </a:lnTo>
                  <a:lnTo>
                    <a:pt x="2176" y="503"/>
                  </a:lnTo>
                  <a:lnTo>
                    <a:pt x="3453" y="586"/>
                  </a:lnTo>
                  <a:cubicBezTo>
                    <a:pt x="3453" y="586"/>
                    <a:pt x="3495" y="607"/>
                    <a:pt x="3536" y="607"/>
                  </a:cubicBezTo>
                  <a:cubicBezTo>
                    <a:pt x="3557" y="607"/>
                    <a:pt x="3599" y="628"/>
                    <a:pt x="3620" y="628"/>
                  </a:cubicBezTo>
                  <a:cubicBezTo>
                    <a:pt x="3641" y="628"/>
                    <a:pt x="3662" y="670"/>
                    <a:pt x="3704" y="670"/>
                  </a:cubicBezTo>
                  <a:cubicBezTo>
                    <a:pt x="3725" y="691"/>
                    <a:pt x="3746" y="691"/>
                    <a:pt x="3767" y="712"/>
                  </a:cubicBezTo>
                  <a:cubicBezTo>
                    <a:pt x="3808" y="712"/>
                    <a:pt x="3829" y="733"/>
                    <a:pt x="3850" y="775"/>
                  </a:cubicBezTo>
                  <a:cubicBezTo>
                    <a:pt x="3871" y="796"/>
                    <a:pt x="3871" y="817"/>
                    <a:pt x="3871" y="837"/>
                  </a:cubicBezTo>
                  <a:cubicBezTo>
                    <a:pt x="3871" y="900"/>
                    <a:pt x="3871" y="921"/>
                    <a:pt x="3850" y="984"/>
                  </a:cubicBezTo>
                  <a:cubicBezTo>
                    <a:pt x="3829" y="1026"/>
                    <a:pt x="3808" y="1047"/>
                    <a:pt x="3767" y="1089"/>
                  </a:cubicBezTo>
                  <a:lnTo>
                    <a:pt x="3746" y="1109"/>
                  </a:lnTo>
                  <a:lnTo>
                    <a:pt x="3704" y="1151"/>
                  </a:lnTo>
                  <a:lnTo>
                    <a:pt x="3641" y="1214"/>
                  </a:lnTo>
                  <a:lnTo>
                    <a:pt x="3620" y="1235"/>
                  </a:lnTo>
                  <a:cubicBezTo>
                    <a:pt x="3599" y="1235"/>
                    <a:pt x="3599" y="1235"/>
                    <a:pt x="3557" y="1256"/>
                  </a:cubicBezTo>
                  <a:cubicBezTo>
                    <a:pt x="3557" y="1298"/>
                    <a:pt x="3536" y="1298"/>
                    <a:pt x="3516" y="1319"/>
                  </a:cubicBezTo>
                  <a:cubicBezTo>
                    <a:pt x="3516" y="1340"/>
                    <a:pt x="3495" y="1340"/>
                    <a:pt x="3453" y="1361"/>
                  </a:cubicBezTo>
                  <a:cubicBezTo>
                    <a:pt x="3432" y="1361"/>
                    <a:pt x="3411" y="1402"/>
                    <a:pt x="3411" y="1402"/>
                  </a:cubicBezTo>
                  <a:cubicBezTo>
                    <a:pt x="3411" y="1402"/>
                    <a:pt x="3390" y="1423"/>
                    <a:pt x="3348" y="1423"/>
                  </a:cubicBezTo>
                  <a:cubicBezTo>
                    <a:pt x="3327" y="1444"/>
                    <a:pt x="3306" y="1444"/>
                    <a:pt x="3285" y="1465"/>
                  </a:cubicBezTo>
                  <a:cubicBezTo>
                    <a:pt x="3244" y="1507"/>
                    <a:pt x="3223" y="1507"/>
                    <a:pt x="3202" y="1528"/>
                  </a:cubicBezTo>
                  <a:cubicBezTo>
                    <a:pt x="3181" y="1528"/>
                    <a:pt x="3139" y="1549"/>
                    <a:pt x="3139" y="1549"/>
                  </a:cubicBezTo>
                  <a:cubicBezTo>
                    <a:pt x="3139" y="1549"/>
                    <a:pt x="3118" y="1570"/>
                    <a:pt x="3097" y="1570"/>
                  </a:cubicBezTo>
                  <a:cubicBezTo>
                    <a:pt x="3076" y="1570"/>
                    <a:pt x="3034" y="1612"/>
                    <a:pt x="3013" y="1612"/>
                  </a:cubicBezTo>
                  <a:cubicBezTo>
                    <a:pt x="2992" y="1612"/>
                    <a:pt x="2972" y="1633"/>
                    <a:pt x="2930" y="1633"/>
                  </a:cubicBezTo>
                  <a:lnTo>
                    <a:pt x="2888" y="1633"/>
                  </a:lnTo>
                  <a:lnTo>
                    <a:pt x="2260" y="1758"/>
                  </a:lnTo>
                  <a:lnTo>
                    <a:pt x="2156" y="1695"/>
                  </a:lnTo>
                  <a:cubicBezTo>
                    <a:pt x="2135" y="1716"/>
                    <a:pt x="2135" y="1716"/>
                    <a:pt x="2135" y="1737"/>
                  </a:cubicBezTo>
                  <a:lnTo>
                    <a:pt x="2135" y="1800"/>
                  </a:lnTo>
                  <a:lnTo>
                    <a:pt x="1632" y="1905"/>
                  </a:lnTo>
                  <a:lnTo>
                    <a:pt x="1507" y="1946"/>
                  </a:lnTo>
                  <a:lnTo>
                    <a:pt x="2156" y="1946"/>
                  </a:lnTo>
                  <a:lnTo>
                    <a:pt x="2239" y="2177"/>
                  </a:lnTo>
                  <a:lnTo>
                    <a:pt x="2469" y="2700"/>
                  </a:lnTo>
                  <a:lnTo>
                    <a:pt x="2867" y="3306"/>
                  </a:lnTo>
                  <a:lnTo>
                    <a:pt x="3327" y="3809"/>
                  </a:lnTo>
                  <a:lnTo>
                    <a:pt x="3829" y="4248"/>
                  </a:lnTo>
                  <a:lnTo>
                    <a:pt x="4164" y="4436"/>
                  </a:lnTo>
                  <a:lnTo>
                    <a:pt x="4290" y="4436"/>
                  </a:lnTo>
                  <a:lnTo>
                    <a:pt x="4290" y="4394"/>
                  </a:lnTo>
                  <a:cubicBezTo>
                    <a:pt x="4290" y="4374"/>
                    <a:pt x="4269" y="4374"/>
                    <a:pt x="4269" y="4353"/>
                  </a:cubicBezTo>
                  <a:cubicBezTo>
                    <a:pt x="4248" y="4332"/>
                    <a:pt x="4248" y="4290"/>
                    <a:pt x="4248" y="4290"/>
                  </a:cubicBezTo>
                  <a:lnTo>
                    <a:pt x="3181" y="3118"/>
                  </a:lnTo>
                  <a:lnTo>
                    <a:pt x="2407" y="1967"/>
                  </a:lnTo>
                  <a:lnTo>
                    <a:pt x="2992" y="1884"/>
                  </a:lnTo>
                  <a:cubicBezTo>
                    <a:pt x="2992" y="1884"/>
                    <a:pt x="3013" y="1863"/>
                    <a:pt x="3034" y="1863"/>
                  </a:cubicBezTo>
                  <a:cubicBezTo>
                    <a:pt x="3076" y="1863"/>
                    <a:pt x="3118" y="1842"/>
                    <a:pt x="3139" y="1842"/>
                  </a:cubicBezTo>
                  <a:cubicBezTo>
                    <a:pt x="3181" y="1842"/>
                    <a:pt x="3223" y="1821"/>
                    <a:pt x="3244" y="1821"/>
                  </a:cubicBezTo>
                  <a:cubicBezTo>
                    <a:pt x="3285" y="1821"/>
                    <a:pt x="3306" y="1779"/>
                    <a:pt x="3327" y="1779"/>
                  </a:cubicBezTo>
                  <a:cubicBezTo>
                    <a:pt x="3411" y="1737"/>
                    <a:pt x="3516" y="1674"/>
                    <a:pt x="3620" y="1633"/>
                  </a:cubicBezTo>
                  <a:cubicBezTo>
                    <a:pt x="3725" y="1570"/>
                    <a:pt x="3808" y="1507"/>
                    <a:pt x="3913" y="1423"/>
                  </a:cubicBezTo>
                  <a:cubicBezTo>
                    <a:pt x="4018" y="1319"/>
                    <a:pt x="4080" y="1235"/>
                    <a:pt x="4143" y="1130"/>
                  </a:cubicBezTo>
                  <a:cubicBezTo>
                    <a:pt x="4227" y="1026"/>
                    <a:pt x="4248" y="921"/>
                    <a:pt x="4248" y="817"/>
                  </a:cubicBezTo>
                  <a:cubicBezTo>
                    <a:pt x="4248" y="712"/>
                    <a:pt x="4227" y="628"/>
                    <a:pt x="4164" y="565"/>
                  </a:cubicBezTo>
                  <a:cubicBezTo>
                    <a:pt x="4122" y="482"/>
                    <a:pt x="4039" y="419"/>
                    <a:pt x="3955" y="377"/>
                  </a:cubicBezTo>
                  <a:cubicBezTo>
                    <a:pt x="3871" y="356"/>
                    <a:pt x="3808" y="293"/>
                    <a:pt x="3704" y="273"/>
                  </a:cubicBezTo>
                  <a:cubicBezTo>
                    <a:pt x="3620" y="252"/>
                    <a:pt x="3516" y="210"/>
                    <a:pt x="3432" y="210"/>
                  </a:cubicBezTo>
                  <a:lnTo>
                    <a:pt x="1863" y="210"/>
                  </a:lnTo>
                  <a:lnTo>
                    <a:pt x="1863" y="189"/>
                  </a:lnTo>
                  <a:cubicBezTo>
                    <a:pt x="1863" y="168"/>
                    <a:pt x="1842" y="105"/>
                    <a:pt x="1863" y="84"/>
                  </a:cubicBezTo>
                  <a:cubicBezTo>
                    <a:pt x="1884" y="63"/>
                    <a:pt x="1884" y="1"/>
                    <a:pt x="1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36" name="Google Shape;736;p56"/>
            <p:cNvSpPr/>
            <p:nvPr/>
          </p:nvSpPr>
          <p:spPr>
            <a:xfrm>
              <a:off x="5704350" y="4878975"/>
              <a:ext cx="62800" cy="83725"/>
            </a:xfrm>
            <a:custGeom>
              <a:avLst/>
              <a:gdLst/>
              <a:ahLst/>
              <a:cxnLst/>
              <a:rect l="l" t="t" r="r" b="b"/>
              <a:pathLst>
                <a:path w="2512" h="3349" extrusionOk="0">
                  <a:moveTo>
                    <a:pt x="1968" y="398"/>
                  </a:moveTo>
                  <a:cubicBezTo>
                    <a:pt x="2010" y="398"/>
                    <a:pt x="2072" y="398"/>
                    <a:pt x="2114" y="419"/>
                  </a:cubicBezTo>
                  <a:cubicBezTo>
                    <a:pt x="2177" y="461"/>
                    <a:pt x="2198" y="502"/>
                    <a:pt x="2198" y="565"/>
                  </a:cubicBezTo>
                  <a:cubicBezTo>
                    <a:pt x="2198" y="607"/>
                    <a:pt x="2177" y="691"/>
                    <a:pt x="2135" y="733"/>
                  </a:cubicBezTo>
                  <a:cubicBezTo>
                    <a:pt x="2093" y="816"/>
                    <a:pt x="2072" y="879"/>
                    <a:pt x="2030" y="921"/>
                  </a:cubicBezTo>
                  <a:cubicBezTo>
                    <a:pt x="1989" y="1005"/>
                    <a:pt x="1926" y="1109"/>
                    <a:pt x="1863" y="1193"/>
                  </a:cubicBezTo>
                  <a:lnTo>
                    <a:pt x="1612" y="1423"/>
                  </a:lnTo>
                  <a:cubicBezTo>
                    <a:pt x="1549" y="1486"/>
                    <a:pt x="1466" y="1549"/>
                    <a:pt x="1361" y="1611"/>
                  </a:cubicBezTo>
                  <a:cubicBezTo>
                    <a:pt x="1277" y="1653"/>
                    <a:pt x="1173" y="1695"/>
                    <a:pt x="1068" y="1716"/>
                  </a:cubicBezTo>
                  <a:lnTo>
                    <a:pt x="754" y="1716"/>
                  </a:lnTo>
                  <a:lnTo>
                    <a:pt x="1152" y="1046"/>
                  </a:lnTo>
                  <a:cubicBezTo>
                    <a:pt x="1152" y="1046"/>
                    <a:pt x="1152" y="1026"/>
                    <a:pt x="1173" y="1005"/>
                  </a:cubicBezTo>
                  <a:cubicBezTo>
                    <a:pt x="1173" y="984"/>
                    <a:pt x="1194" y="942"/>
                    <a:pt x="1235" y="921"/>
                  </a:cubicBezTo>
                  <a:cubicBezTo>
                    <a:pt x="1235" y="900"/>
                    <a:pt x="1256" y="879"/>
                    <a:pt x="1277" y="837"/>
                  </a:cubicBezTo>
                  <a:lnTo>
                    <a:pt x="1340" y="795"/>
                  </a:lnTo>
                  <a:lnTo>
                    <a:pt x="1466" y="670"/>
                  </a:lnTo>
                  <a:cubicBezTo>
                    <a:pt x="1507" y="607"/>
                    <a:pt x="1570" y="586"/>
                    <a:pt x="1612" y="523"/>
                  </a:cubicBezTo>
                  <a:cubicBezTo>
                    <a:pt x="1675" y="482"/>
                    <a:pt x="1717" y="461"/>
                    <a:pt x="1779" y="419"/>
                  </a:cubicBezTo>
                  <a:cubicBezTo>
                    <a:pt x="1821" y="398"/>
                    <a:pt x="1905" y="398"/>
                    <a:pt x="1968" y="398"/>
                  </a:cubicBezTo>
                  <a:close/>
                  <a:moveTo>
                    <a:pt x="1926" y="0"/>
                  </a:moveTo>
                  <a:cubicBezTo>
                    <a:pt x="1863" y="0"/>
                    <a:pt x="1738" y="42"/>
                    <a:pt x="1675" y="63"/>
                  </a:cubicBezTo>
                  <a:cubicBezTo>
                    <a:pt x="1591" y="84"/>
                    <a:pt x="1507" y="105"/>
                    <a:pt x="1445" y="168"/>
                  </a:cubicBezTo>
                  <a:cubicBezTo>
                    <a:pt x="1361" y="210"/>
                    <a:pt x="1298" y="272"/>
                    <a:pt x="1235" y="314"/>
                  </a:cubicBezTo>
                  <a:cubicBezTo>
                    <a:pt x="1152" y="377"/>
                    <a:pt x="1089" y="440"/>
                    <a:pt x="1047" y="502"/>
                  </a:cubicBezTo>
                  <a:lnTo>
                    <a:pt x="733" y="963"/>
                  </a:lnTo>
                  <a:lnTo>
                    <a:pt x="398" y="1611"/>
                  </a:lnTo>
                  <a:lnTo>
                    <a:pt x="43" y="2553"/>
                  </a:lnTo>
                  <a:lnTo>
                    <a:pt x="1" y="2867"/>
                  </a:lnTo>
                  <a:lnTo>
                    <a:pt x="1" y="2930"/>
                  </a:lnTo>
                  <a:cubicBezTo>
                    <a:pt x="1" y="3013"/>
                    <a:pt x="22" y="3076"/>
                    <a:pt x="43" y="3118"/>
                  </a:cubicBezTo>
                  <a:lnTo>
                    <a:pt x="189" y="3243"/>
                  </a:lnTo>
                  <a:cubicBezTo>
                    <a:pt x="231" y="3306"/>
                    <a:pt x="294" y="3306"/>
                    <a:pt x="336" y="3327"/>
                  </a:cubicBezTo>
                  <a:cubicBezTo>
                    <a:pt x="398" y="3348"/>
                    <a:pt x="440" y="3348"/>
                    <a:pt x="524" y="3348"/>
                  </a:cubicBezTo>
                  <a:cubicBezTo>
                    <a:pt x="712" y="3348"/>
                    <a:pt x="859" y="3306"/>
                    <a:pt x="984" y="3243"/>
                  </a:cubicBezTo>
                  <a:cubicBezTo>
                    <a:pt x="1131" y="3202"/>
                    <a:pt x="1256" y="3118"/>
                    <a:pt x="1382" y="3013"/>
                  </a:cubicBezTo>
                  <a:cubicBezTo>
                    <a:pt x="1403" y="3013"/>
                    <a:pt x="1445" y="2992"/>
                    <a:pt x="1466" y="2971"/>
                  </a:cubicBezTo>
                  <a:cubicBezTo>
                    <a:pt x="1486" y="2930"/>
                    <a:pt x="1549" y="2909"/>
                    <a:pt x="1570" y="2888"/>
                  </a:cubicBezTo>
                  <a:cubicBezTo>
                    <a:pt x="1612" y="2867"/>
                    <a:pt x="1654" y="2825"/>
                    <a:pt x="1675" y="2804"/>
                  </a:cubicBezTo>
                  <a:lnTo>
                    <a:pt x="1717" y="2762"/>
                  </a:lnTo>
                  <a:lnTo>
                    <a:pt x="2428" y="1988"/>
                  </a:lnTo>
                  <a:lnTo>
                    <a:pt x="2491" y="1883"/>
                  </a:lnTo>
                  <a:lnTo>
                    <a:pt x="2386" y="1946"/>
                  </a:lnTo>
                  <a:lnTo>
                    <a:pt x="1277" y="2783"/>
                  </a:lnTo>
                  <a:lnTo>
                    <a:pt x="859" y="2992"/>
                  </a:lnTo>
                  <a:cubicBezTo>
                    <a:pt x="817" y="2992"/>
                    <a:pt x="754" y="3013"/>
                    <a:pt x="712" y="3013"/>
                  </a:cubicBezTo>
                  <a:lnTo>
                    <a:pt x="398" y="3013"/>
                  </a:lnTo>
                  <a:cubicBezTo>
                    <a:pt x="398" y="3013"/>
                    <a:pt x="357" y="2992"/>
                    <a:pt x="336" y="2992"/>
                  </a:cubicBezTo>
                  <a:cubicBezTo>
                    <a:pt x="315" y="2992"/>
                    <a:pt x="315" y="2971"/>
                    <a:pt x="315" y="2930"/>
                  </a:cubicBezTo>
                  <a:lnTo>
                    <a:pt x="315" y="2909"/>
                  </a:lnTo>
                  <a:lnTo>
                    <a:pt x="398" y="2574"/>
                  </a:lnTo>
                  <a:lnTo>
                    <a:pt x="712" y="1779"/>
                  </a:lnTo>
                  <a:cubicBezTo>
                    <a:pt x="712" y="1779"/>
                    <a:pt x="733" y="1821"/>
                    <a:pt x="775" y="1821"/>
                  </a:cubicBezTo>
                  <a:cubicBezTo>
                    <a:pt x="838" y="1842"/>
                    <a:pt x="859" y="1842"/>
                    <a:pt x="859" y="1842"/>
                  </a:cubicBezTo>
                  <a:lnTo>
                    <a:pt x="1047" y="1842"/>
                  </a:lnTo>
                  <a:cubicBezTo>
                    <a:pt x="1173" y="1842"/>
                    <a:pt x="1277" y="1842"/>
                    <a:pt x="1382" y="1779"/>
                  </a:cubicBezTo>
                  <a:cubicBezTo>
                    <a:pt x="1507" y="1758"/>
                    <a:pt x="1591" y="1716"/>
                    <a:pt x="1696" y="1632"/>
                  </a:cubicBezTo>
                  <a:cubicBezTo>
                    <a:pt x="1779" y="1570"/>
                    <a:pt x="1884" y="1507"/>
                    <a:pt x="1968" y="1423"/>
                  </a:cubicBezTo>
                  <a:cubicBezTo>
                    <a:pt x="2030" y="1339"/>
                    <a:pt x="2114" y="1235"/>
                    <a:pt x="2198" y="1151"/>
                  </a:cubicBezTo>
                  <a:cubicBezTo>
                    <a:pt x="2282" y="1046"/>
                    <a:pt x="2344" y="942"/>
                    <a:pt x="2407" y="837"/>
                  </a:cubicBezTo>
                  <a:cubicBezTo>
                    <a:pt x="2491" y="712"/>
                    <a:pt x="2512" y="607"/>
                    <a:pt x="2512" y="482"/>
                  </a:cubicBezTo>
                  <a:cubicBezTo>
                    <a:pt x="2512" y="398"/>
                    <a:pt x="2491" y="314"/>
                    <a:pt x="2449" y="272"/>
                  </a:cubicBezTo>
                  <a:cubicBezTo>
                    <a:pt x="2428" y="189"/>
                    <a:pt x="2386" y="168"/>
                    <a:pt x="2323" y="105"/>
                  </a:cubicBezTo>
                  <a:cubicBezTo>
                    <a:pt x="2261" y="84"/>
                    <a:pt x="2219" y="63"/>
                    <a:pt x="2135" y="42"/>
                  </a:cubicBezTo>
                  <a:cubicBezTo>
                    <a:pt x="2072" y="0"/>
                    <a:pt x="2010" y="0"/>
                    <a:pt x="1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37" name="Google Shape;737;p56"/>
            <p:cNvSpPr/>
            <p:nvPr/>
          </p:nvSpPr>
          <p:spPr>
            <a:xfrm>
              <a:off x="5761900" y="4877925"/>
              <a:ext cx="53375" cy="85800"/>
            </a:xfrm>
            <a:custGeom>
              <a:avLst/>
              <a:gdLst/>
              <a:ahLst/>
              <a:cxnLst/>
              <a:rect l="l" t="t" r="r" b="b"/>
              <a:pathLst>
                <a:path w="2135" h="3432" extrusionOk="0">
                  <a:moveTo>
                    <a:pt x="1507" y="0"/>
                  </a:moveTo>
                  <a:cubicBezTo>
                    <a:pt x="1402" y="0"/>
                    <a:pt x="1340" y="21"/>
                    <a:pt x="1235" y="42"/>
                  </a:cubicBezTo>
                  <a:cubicBezTo>
                    <a:pt x="1151" y="84"/>
                    <a:pt x="1047" y="168"/>
                    <a:pt x="984" y="210"/>
                  </a:cubicBezTo>
                  <a:cubicBezTo>
                    <a:pt x="942" y="252"/>
                    <a:pt x="879" y="335"/>
                    <a:pt x="837" y="440"/>
                  </a:cubicBezTo>
                  <a:cubicBezTo>
                    <a:pt x="816" y="544"/>
                    <a:pt x="775" y="649"/>
                    <a:pt x="775" y="754"/>
                  </a:cubicBezTo>
                  <a:cubicBezTo>
                    <a:pt x="775" y="837"/>
                    <a:pt x="775" y="942"/>
                    <a:pt x="816" y="1026"/>
                  </a:cubicBezTo>
                  <a:lnTo>
                    <a:pt x="879" y="1256"/>
                  </a:lnTo>
                  <a:lnTo>
                    <a:pt x="1381" y="2302"/>
                  </a:lnTo>
                  <a:cubicBezTo>
                    <a:pt x="1402" y="2344"/>
                    <a:pt x="1444" y="2407"/>
                    <a:pt x="1444" y="2449"/>
                  </a:cubicBezTo>
                  <a:cubicBezTo>
                    <a:pt x="1465" y="2532"/>
                    <a:pt x="1465" y="2595"/>
                    <a:pt x="1465" y="2637"/>
                  </a:cubicBezTo>
                  <a:cubicBezTo>
                    <a:pt x="1465" y="2783"/>
                    <a:pt x="1444" y="2867"/>
                    <a:pt x="1361" y="2930"/>
                  </a:cubicBezTo>
                  <a:cubicBezTo>
                    <a:pt x="1277" y="2993"/>
                    <a:pt x="1193" y="3013"/>
                    <a:pt x="1068" y="3055"/>
                  </a:cubicBezTo>
                  <a:cubicBezTo>
                    <a:pt x="984" y="3076"/>
                    <a:pt x="942" y="3118"/>
                    <a:pt x="837" y="3139"/>
                  </a:cubicBezTo>
                  <a:cubicBezTo>
                    <a:pt x="733" y="3160"/>
                    <a:pt x="649" y="3160"/>
                    <a:pt x="565" y="3160"/>
                  </a:cubicBezTo>
                  <a:cubicBezTo>
                    <a:pt x="461" y="3160"/>
                    <a:pt x="398" y="3160"/>
                    <a:pt x="335" y="3118"/>
                  </a:cubicBezTo>
                  <a:cubicBezTo>
                    <a:pt x="314" y="3055"/>
                    <a:pt x="293" y="2972"/>
                    <a:pt x="293" y="2867"/>
                  </a:cubicBezTo>
                  <a:cubicBezTo>
                    <a:pt x="293" y="2804"/>
                    <a:pt x="293" y="2721"/>
                    <a:pt x="314" y="2637"/>
                  </a:cubicBezTo>
                  <a:cubicBezTo>
                    <a:pt x="335" y="2574"/>
                    <a:pt x="335" y="2490"/>
                    <a:pt x="335" y="2407"/>
                  </a:cubicBezTo>
                  <a:cubicBezTo>
                    <a:pt x="335" y="2386"/>
                    <a:pt x="335" y="2365"/>
                    <a:pt x="314" y="2323"/>
                  </a:cubicBezTo>
                  <a:lnTo>
                    <a:pt x="293" y="2365"/>
                  </a:lnTo>
                  <a:lnTo>
                    <a:pt x="252" y="2386"/>
                  </a:lnTo>
                  <a:lnTo>
                    <a:pt x="105" y="2721"/>
                  </a:lnTo>
                  <a:cubicBezTo>
                    <a:pt x="105" y="2783"/>
                    <a:pt x="84" y="2804"/>
                    <a:pt x="84" y="2846"/>
                  </a:cubicBezTo>
                  <a:cubicBezTo>
                    <a:pt x="84" y="2888"/>
                    <a:pt x="84" y="2930"/>
                    <a:pt x="0" y="2951"/>
                  </a:cubicBezTo>
                  <a:cubicBezTo>
                    <a:pt x="0" y="3034"/>
                    <a:pt x="21" y="3118"/>
                    <a:pt x="42" y="3160"/>
                  </a:cubicBezTo>
                  <a:cubicBezTo>
                    <a:pt x="84" y="3244"/>
                    <a:pt x="126" y="3285"/>
                    <a:pt x="189" y="3327"/>
                  </a:cubicBezTo>
                  <a:cubicBezTo>
                    <a:pt x="231" y="3348"/>
                    <a:pt x="293" y="3369"/>
                    <a:pt x="356" y="3390"/>
                  </a:cubicBezTo>
                  <a:cubicBezTo>
                    <a:pt x="440" y="3432"/>
                    <a:pt x="524" y="3432"/>
                    <a:pt x="607" y="3432"/>
                  </a:cubicBezTo>
                  <a:cubicBezTo>
                    <a:pt x="712" y="3432"/>
                    <a:pt x="816" y="3432"/>
                    <a:pt x="921" y="3390"/>
                  </a:cubicBezTo>
                  <a:cubicBezTo>
                    <a:pt x="1026" y="3390"/>
                    <a:pt x="1130" y="3348"/>
                    <a:pt x="1235" y="3327"/>
                  </a:cubicBezTo>
                  <a:cubicBezTo>
                    <a:pt x="1381" y="3265"/>
                    <a:pt x="1507" y="3160"/>
                    <a:pt x="1612" y="3055"/>
                  </a:cubicBezTo>
                  <a:cubicBezTo>
                    <a:pt x="1695" y="2951"/>
                    <a:pt x="1758" y="2804"/>
                    <a:pt x="1758" y="2616"/>
                  </a:cubicBezTo>
                  <a:cubicBezTo>
                    <a:pt x="1758" y="2532"/>
                    <a:pt x="1758" y="2449"/>
                    <a:pt x="1716" y="2386"/>
                  </a:cubicBezTo>
                  <a:lnTo>
                    <a:pt x="1653" y="2135"/>
                  </a:lnTo>
                  <a:lnTo>
                    <a:pt x="1068" y="921"/>
                  </a:lnTo>
                  <a:cubicBezTo>
                    <a:pt x="1047" y="879"/>
                    <a:pt x="1047" y="837"/>
                    <a:pt x="1047" y="816"/>
                  </a:cubicBezTo>
                  <a:lnTo>
                    <a:pt x="1047" y="712"/>
                  </a:lnTo>
                  <a:cubicBezTo>
                    <a:pt x="1047" y="565"/>
                    <a:pt x="1068" y="440"/>
                    <a:pt x="1172" y="356"/>
                  </a:cubicBezTo>
                  <a:cubicBezTo>
                    <a:pt x="1256" y="293"/>
                    <a:pt x="1381" y="231"/>
                    <a:pt x="1507" y="231"/>
                  </a:cubicBezTo>
                  <a:cubicBezTo>
                    <a:pt x="1612" y="231"/>
                    <a:pt x="1716" y="231"/>
                    <a:pt x="1800" y="314"/>
                  </a:cubicBezTo>
                  <a:cubicBezTo>
                    <a:pt x="1884" y="398"/>
                    <a:pt x="1925" y="461"/>
                    <a:pt x="1925" y="565"/>
                  </a:cubicBezTo>
                  <a:cubicBezTo>
                    <a:pt x="1925" y="649"/>
                    <a:pt x="1925" y="712"/>
                    <a:pt x="1905" y="754"/>
                  </a:cubicBezTo>
                  <a:cubicBezTo>
                    <a:pt x="1884" y="837"/>
                    <a:pt x="1884" y="879"/>
                    <a:pt x="1884" y="942"/>
                  </a:cubicBezTo>
                  <a:cubicBezTo>
                    <a:pt x="1925" y="942"/>
                    <a:pt x="1967" y="921"/>
                    <a:pt x="1988" y="879"/>
                  </a:cubicBezTo>
                  <a:cubicBezTo>
                    <a:pt x="2009" y="837"/>
                    <a:pt x="2030" y="816"/>
                    <a:pt x="2072" y="754"/>
                  </a:cubicBezTo>
                  <a:cubicBezTo>
                    <a:pt x="2093" y="733"/>
                    <a:pt x="2114" y="670"/>
                    <a:pt x="2114" y="628"/>
                  </a:cubicBezTo>
                  <a:cubicBezTo>
                    <a:pt x="2135" y="607"/>
                    <a:pt x="2135" y="544"/>
                    <a:pt x="2135" y="524"/>
                  </a:cubicBezTo>
                  <a:cubicBezTo>
                    <a:pt x="2135" y="419"/>
                    <a:pt x="2114" y="335"/>
                    <a:pt x="2093" y="293"/>
                  </a:cubicBezTo>
                  <a:cubicBezTo>
                    <a:pt x="2072" y="231"/>
                    <a:pt x="2009" y="189"/>
                    <a:pt x="1967" y="126"/>
                  </a:cubicBezTo>
                  <a:cubicBezTo>
                    <a:pt x="1884" y="84"/>
                    <a:pt x="1821" y="42"/>
                    <a:pt x="1758" y="21"/>
                  </a:cubicBezTo>
                  <a:cubicBezTo>
                    <a:pt x="1674" y="0"/>
                    <a:pt x="1591" y="0"/>
                    <a:pt x="1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38" name="Google Shape;738;p56"/>
            <p:cNvSpPr/>
            <p:nvPr/>
          </p:nvSpPr>
          <p:spPr>
            <a:xfrm>
              <a:off x="5814725" y="4879500"/>
              <a:ext cx="60175" cy="79525"/>
            </a:xfrm>
            <a:custGeom>
              <a:avLst/>
              <a:gdLst/>
              <a:ahLst/>
              <a:cxnLst/>
              <a:rect l="l" t="t" r="r" b="b"/>
              <a:pathLst>
                <a:path w="2407" h="3181" extrusionOk="0">
                  <a:moveTo>
                    <a:pt x="1486" y="356"/>
                  </a:moveTo>
                  <a:cubicBezTo>
                    <a:pt x="1696" y="356"/>
                    <a:pt x="1842" y="419"/>
                    <a:pt x="1947" y="544"/>
                  </a:cubicBezTo>
                  <a:cubicBezTo>
                    <a:pt x="2009" y="670"/>
                    <a:pt x="2072" y="837"/>
                    <a:pt x="2072" y="1005"/>
                  </a:cubicBezTo>
                  <a:lnTo>
                    <a:pt x="2072" y="1109"/>
                  </a:lnTo>
                  <a:lnTo>
                    <a:pt x="2072" y="1214"/>
                  </a:lnTo>
                  <a:cubicBezTo>
                    <a:pt x="2051" y="1277"/>
                    <a:pt x="2051" y="1298"/>
                    <a:pt x="2051" y="1318"/>
                  </a:cubicBezTo>
                  <a:cubicBezTo>
                    <a:pt x="2051" y="1360"/>
                    <a:pt x="2009" y="1381"/>
                    <a:pt x="2009" y="1402"/>
                  </a:cubicBezTo>
                  <a:cubicBezTo>
                    <a:pt x="2009" y="1423"/>
                    <a:pt x="1989" y="1486"/>
                    <a:pt x="1989" y="1507"/>
                  </a:cubicBezTo>
                  <a:cubicBezTo>
                    <a:pt x="1989" y="1570"/>
                    <a:pt x="1968" y="1590"/>
                    <a:pt x="1968" y="1611"/>
                  </a:cubicBezTo>
                  <a:cubicBezTo>
                    <a:pt x="1947" y="1632"/>
                    <a:pt x="1947" y="1674"/>
                    <a:pt x="1947" y="1674"/>
                  </a:cubicBezTo>
                  <a:lnTo>
                    <a:pt x="1696" y="2155"/>
                  </a:lnTo>
                  <a:cubicBezTo>
                    <a:pt x="1696" y="2155"/>
                    <a:pt x="1696" y="2197"/>
                    <a:pt x="1675" y="2218"/>
                  </a:cubicBezTo>
                  <a:cubicBezTo>
                    <a:pt x="1675" y="2239"/>
                    <a:pt x="1654" y="2260"/>
                    <a:pt x="1633" y="2302"/>
                  </a:cubicBezTo>
                  <a:cubicBezTo>
                    <a:pt x="1591" y="2323"/>
                    <a:pt x="1570" y="2365"/>
                    <a:pt x="1549" y="2406"/>
                  </a:cubicBezTo>
                  <a:cubicBezTo>
                    <a:pt x="1528" y="2427"/>
                    <a:pt x="1486" y="2448"/>
                    <a:pt x="1486" y="2469"/>
                  </a:cubicBezTo>
                  <a:cubicBezTo>
                    <a:pt x="1424" y="2574"/>
                    <a:pt x="1319" y="2658"/>
                    <a:pt x="1172" y="2741"/>
                  </a:cubicBezTo>
                  <a:cubicBezTo>
                    <a:pt x="1047" y="2825"/>
                    <a:pt x="921" y="2846"/>
                    <a:pt x="796" y="2846"/>
                  </a:cubicBezTo>
                  <a:cubicBezTo>
                    <a:pt x="712" y="2846"/>
                    <a:pt x="628" y="2825"/>
                    <a:pt x="587" y="2762"/>
                  </a:cubicBezTo>
                  <a:cubicBezTo>
                    <a:pt x="524" y="2720"/>
                    <a:pt x="482" y="2637"/>
                    <a:pt x="440" y="2553"/>
                  </a:cubicBezTo>
                  <a:cubicBezTo>
                    <a:pt x="419" y="2469"/>
                    <a:pt x="398" y="2406"/>
                    <a:pt x="398" y="2323"/>
                  </a:cubicBezTo>
                  <a:lnTo>
                    <a:pt x="398" y="2093"/>
                  </a:lnTo>
                  <a:lnTo>
                    <a:pt x="398" y="1988"/>
                  </a:lnTo>
                  <a:lnTo>
                    <a:pt x="482" y="1486"/>
                  </a:lnTo>
                  <a:lnTo>
                    <a:pt x="649" y="900"/>
                  </a:lnTo>
                  <a:lnTo>
                    <a:pt x="838" y="523"/>
                  </a:lnTo>
                  <a:lnTo>
                    <a:pt x="1005" y="523"/>
                  </a:lnTo>
                  <a:cubicBezTo>
                    <a:pt x="1005" y="523"/>
                    <a:pt x="1026" y="523"/>
                    <a:pt x="1068" y="481"/>
                  </a:cubicBezTo>
                  <a:cubicBezTo>
                    <a:pt x="1131" y="461"/>
                    <a:pt x="1152" y="461"/>
                    <a:pt x="1214" y="440"/>
                  </a:cubicBezTo>
                  <a:cubicBezTo>
                    <a:pt x="1256" y="419"/>
                    <a:pt x="1277" y="419"/>
                    <a:pt x="1340" y="377"/>
                  </a:cubicBezTo>
                  <a:cubicBezTo>
                    <a:pt x="1361" y="377"/>
                    <a:pt x="1382" y="356"/>
                    <a:pt x="1424" y="356"/>
                  </a:cubicBezTo>
                  <a:close/>
                  <a:moveTo>
                    <a:pt x="1277" y="0"/>
                  </a:moveTo>
                  <a:cubicBezTo>
                    <a:pt x="1172" y="0"/>
                    <a:pt x="1068" y="21"/>
                    <a:pt x="1005" y="63"/>
                  </a:cubicBezTo>
                  <a:cubicBezTo>
                    <a:pt x="921" y="126"/>
                    <a:pt x="838" y="168"/>
                    <a:pt x="754" y="251"/>
                  </a:cubicBezTo>
                  <a:cubicBezTo>
                    <a:pt x="691" y="335"/>
                    <a:pt x="608" y="419"/>
                    <a:pt x="545" y="481"/>
                  </a:cubicBezTo>
                  <a:cubicBezTo>
                    <a:pt x="482" y="565"/>
                    <a:pt x="419" y="649"/>
                    <a:pt x="398" y="733"/>
                  </a:cubicBezTo>
                  <a:cubicBezTo>
                    <a:pt x="377" y="733"/>
                    <a:pt x="377" y="753"/>
                    <a:pt x="336" y="795"/>
                  </a:cubicBezTo>
                  <a:cubicBezTo>
                    <a:pt x="336" y="858"/>
                    <a:pt x="315" y="879"/>
                    <a:pt x="294" y="942"/>
                  </a:cubicBezTo>
                  <a:cubicBezTo>
                    <a:pt x="273" y="984"/>
                    <a:pt x="273" y="1005"/>
                    <a:pt x="231" y="1067"/>
                  </a:cubicBezTo>
                  <a:cubicBezTo>
                    <a:pt x="231" y="1109"/>
                    <a:pt x="210" y="1151"/>
                    <a:pt x="210" y="1151"/>
                  </a:cubicBezTo>
                  <a:cubicBezTo>
                    <a:pt x="210" y="1151"/>
                    <a:pt x="189" y="1193"/>
                    <a:pt x="189" y="1214"/>
                  </a:cubicBezTo>
                  <a:cubicBezTo>
                    <a:pt x="189" y="1256"/>
                    <a:pt x="168" y="1277"/>
                    <a:pt x="168" y="1318"/>
                  </a:cubicBezTo>
                  <a:cubicBezTo>
                    <a:pt x="168" y="1360"/>
                    <a:pt x="126" y="1402"/>
                    <a:pt x="126" y="1423"/>
                  </a:cubicBezTo>
                  <a:cubicBezTo>
                    <a:pt x="105" y="1465"/>
                    <a:pt x="105" y="1486"/>
                    <a:pt x="105" y="1486"/>
                  </a:cubicBezTo>
                  <a:lnTo>
                    <a:pt x="22" y="2030"/>
                  </a:lnTo>
                  <a:lnTo>
                    <a:pt x="1" y="2030"/>
                  </a:lnTo>
                  <a:lnTo>
                    <a:pt x="1" y="2134"/>
                  </a:lnTo>
                  <a:cubicBezTo>
                    <a:pt x="1" y="2260"/>
                    <a:pt x="1" y="2365"/>
                    <a:pt x="22" y="2511"/>
                  </a:cubicBezTo>
                  <a:cubicBezTo>
                    <a:pt x="64" y="2637"/>
                    <a:pt x="105" y="2741"/>
                    <a:pt x="168" y="2846"/>
                  </a:cubicBezTo>
                  <a:cubicBezTo>
                    <a:pt x="210" y="2930"/>
                    <a:pt x="294" y="3034"/>
                    <a:pt x="398" y="3076"/>
                  </a:cubicBezTo>
                  <a:cubicBezTo>
                    <a:pt x="503" y="3160"/>
                    <a:pt x="608" y="3181"/>
                    <a:pt x="754" y="3181"/>
                  </a:cubicBezTo>
                  <a:cubicBezTo>
                    <a:pt x="921" y="3181"/>
                    <a:pt x="1047" y="3160"/>
                    <a:pt x="1172" y="3097"/>
                  </a:cubicBezTo>
                  <a:cubicBezTo>
                    <a:pt x="1382" y="3034"/>
                    <a:pt x="1549" y="2930"/>
                    <a:pt x="1675" y="2783"/>
                  </a:cubicBezTo>
                  <a:cubicBezTo>
                    <a:pt x="1800" y="2658"/>
                    <a:pt x="1947" y="2511"/>
                    <a:pt x="2051" y="2323"/>
                  </a:cubicBezTo>
                  <a:cubicBezTo>
                    <a:pt x="2156" y="2114"/>
                    <a:pt x="2219" y="1925"/>
                    <a:pt x="2302" y="1716"/>
                  </a:cubicBezTo>
                  <a:cubicBezTo>
                    <a:pt x="2386" y="1528"/>
                    <a:pt x="2407" y="1298"/>
                    <a:pt x="2407" y="1088"/>
                  </a:cubicBezTo>
                  <a:cubicBezTo>
                    <a:pt x="2407" y="963"/>
                    <a:pt x="2386" y="837"/>
                    <a:pt x="2365" y="733"/>
                  </a:cubicBezTo>
                  <a:cubicBezTo>
                    <a:pt x="2323" y="628"/>
                    <a:pt x="2281" y="523"/>
                    <a:pt x="2198" y="440"/>
                  </a:cubicBezTo>
                  <a:cubicBezTo>
                    <a:pt x="2114" y="335"/>
                    <a:pt x="2051" y="272"/>
                    <a:pt x="1947" y="230"/>
                  </a:cubicBezTo>
                  <a:cubicBezTo>
                    <a:pt x="1842" y="168"/>
                    <a:pt x="1696" y="147"/>
                    <a:pt x="1570" y="147"/>
                  </a:cubicBezTo>
                  <a:lnTo>
                    <a:pt x="1424" y="147"/>
                  </a:lnTo>
                  <a:cubicBezTo>
                    <a:pt x="1361" y="147"/>
                    <a:pt x="1319" y="168"/>
                    <a:pt x="1256" y="209"/>
                  </a:cubicBezTo>
                  <a:lnTo>
                    <a:pt x="900" y="440"/>
                  </a:lnTo>
                  <a:lnTo>
                    <a:pt x="838" y="523"/>
                  </a:lnTo>
                  <a:lnTo>
                    <a:pt x="859" y="481"/>
                  </a:lnTo>
                  <a:cubicBezTo>
                    <a:pt x="942" y="377"/>
                    <a:pt x="1026" y="272"/>
                    <a:pt x="1131" y="209"/>
                  </a:cubicBezTo>
                  <a:cubicBezTo>
                    <a:pt x="1235" y="126"/>
                    <a:pt x="1340" y="63"/>
                    <a:pt x="1465" y="42"/>
                  </a:cubicBezTo>
                  <a:lnTo>
                    <a:pt x="1465" y="21"/>
                  </a:lnTo>
                  <a:cubicBezTo>
                    <a:pt x="1465" y="21"/>
                    <a:pt x="1465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39" name="Google Shape;739;p56"/>
            <p:cNvSpPr/>
            <p:nvPr/>
          </p:nvSpPr>
          <p:spPr>
            <a:xfrm>
              <a:off x="5876975" y="4878450"/>
              <a:ext cx="60700" cy="85275"/>
            </a:xfrm>
            <a:custGeom>
              <a:avLst/>
              <a:gdLst/>
              <a:ahLst/>
              <a:cxnLst/>
              <a:rect l="l" t="t" r="r" b="b"/>
              <a:pathLst>
                <a:path w="2428" h="3411" extrusionOk="0">
                  <a:moveTo>
                    <a:pt x="1047" y="0"/>
                  </a:moveTo>
                  <a:cubicBezTo>
                    <a:pt x="1047" y="0"/>
                    <a:pt x="1026" y="0"/>
                    <a:pt x="1026" y="42"/>
                  </a:cubicBezTo>
                  <a:cubicBezTo>
                    <a:pt x="1026" y="63"/>
                    <a:pt x="984" y="63"/>
                    <a:pt x="963" y="105"/>
                  </a:cubicBezTo>
                  <a:cubicBezTo>
                    <a:pt x="942" y="168"/>
                    <a:pt x="921" y="189"/>
                    <a:pt x="921" y="189"/>
                  </a:cubicBezTo>
                  <a:lnTo>
                    <a:pt x="545" y="879"/>
                  </a:lnTo>
                  <a:lnTo>
                    <a:pt x="126" y="1946"/>
                  </a:lnTo>
                  <a:lnTo>
                    <a:pt x="1" y="2553"/>
                  </a:lnTo>
                  <a:lnTo>
                    <a:pt x="1" y="2616"/>
                  </a:lnTo>
                  <a:cubicBezTo>
                    <a:pt x="1" y="2720"/>
                    <a:pt x="22" y="2825"/>
                    <a:pt x="84" y="2909"/>
                  </a:cubicBezTo>
                  <a:cubicBezTo>
                    <a:pt x="126" y="2992"/>
                    <a:pt x="210" y="3034"/>
                    <a:pt x="335" y="3034"/>
                  </a:cubicBezTo>
                  <a:cubicBezTo>
                    <a:pt x="419" y="3034"/>
                    <a:pt x="524" y="3013"/>
                    <a:pt x="607" y="2972"/>
                  </a:cubicBezTo>
                  <a:cubicBezTo>
                    <a:pt x="712" y="2909"/>
                    <a:pt x="754" y="2867"/>
                    <a:pt x="838" y="2804"/>
                  </a:cubicBezTo>
                  <a:lnTo>
                    <a:pt x="921" y="2720"/>
                  </a:lnTo>
                  <a:lnTo>
                    <a:pt x="1026" y="2616"/>
                  </a:lnTo>
                  <a:cubicBezTo>
                    <a:pt x="1068" y="2595"/>
                    <a:pt x="1089" y="2574"/>
                    <a:pt x="1131" y="2553"/>
                  </a:cubicBezTo>
                  <a:lnTo>
                    <a:pt x="1172" y="2490"/>
                  </a:lnTo>
                  <a:lnTo>
                    <a:pt x="1863" y="1653"/>
                  </a:lnTo>
                  <a:lnTo>
                    <a:pt x="1863" y="1653"/>
                  </a:lnTo>
                  <a:lnTo>
                    <a:pt x="1549" y="3013"/>
                  </a:lnTo>
                  <a:cubicBezTo>
                    <a:pt x="1549" y="3076"/>
                    <a:pt x="1549" y="3097"/>
                    <a:pt x="1486" y="3139"/>
                  </a:cubicBezTo>
                  <a:cubicBezTo>
                    <a:pt x="1486" y="3202"/>
                    <a:pt x="1486" y="3285"/>
                    <a:pt x="1507" y="3327"/>
                  </a:cubicBezTo>
                  <a:cubicBezTo>
                    <a:pt x="1549" y="3390"/>
                    <a:pt x="1591" y="3411"/>
                    <a:pt x="1675" y="3411"/>
                  </a:cubicBezTo>
                  <a:cubicBezTo>
                    <a:pt x="1716" y="3411"/>
                    <a:pt x="1779" y="3390"/>
                    <a:pt x="1821" y="3348"/>
                  </a:cubicBezTo>
                  <a:cubicBezTo>
                    <a:pt x="1884" y="3327"/>
                    <a:pt x="1926" y="3285"/>
                    <a:pt x="1988" y="3244"/>
                  </a:cubicBezTo>
                  <a:lnTo>
                    <a:pt x="2114" y="3118"/>
                  </a:lnTo>
                  <a:lnTo>
                    <a:pt x="2219" y="3013"/>
                  </a:lnTo>
                  <a:cubicBezTo>
                    <a:pt x="2219" y="3013"/>
                    <a:pt x="2239" y="3013"/>
                    <a:pt x="2239" y="2992"/>
                  </a:cubicBezTo>
                  <a:cubicBezTo>
                    <a:pt x="2281" y="2992"/>
                    <a:pt x="2281" y="2972"/>
                    <a:pt x="2281" y="2930"/>
                  </a:cubicBezTo>
                  <a:cubicBezTo>
                    <a:pt x="2281" y="2909"/>
                    <a:pt x="2281" y="2909"/>
                    <a:pt x="2239" y="2909"/>
                  </a:cubicBezTo>
                  <a:lnTo>
                    <a:pt x="2177" y="2909"/>
                  </a:lnTo>
                  <a:lnTo>
                    <a:pt x="1779" y="3076"/>
                  </a:lnTo>
                  <a:lnTo>
                    <a:pt x="1779" y="3076"/>
                  </a:lnTo>
                  <a:lnTo>
                    <a:pt x="2428" y="419"/>
                  </a:lnTo>
                  <a:lnTo>
                    <a:pt x="2428" y="377"/>
                  </a:lnTo>
                  <a:lnTo>
                    <a:pt x="2428" y="314"/>
                  </a:lnTo>
                  <a:lnTo>
                    <a:pt x="2428" y="251"/>
                  </a:lnTo>
                  <a:cubicBezTo>
                    <a:pt x="2428" y="272"/>
                    <a:pt x="2407" y="272"/>
                    <a:pt x="2386" y="293"/>
                  </a:cubicBezTo>
                  <a:cubicBezTo>
                    <a:pt x="2344" y="293"/>
                    <a:pt x="2323" y="314"/>
                    <a:pt x="2323" y="356"/>
                  </a:cubicBezTo>
                  <a:cubicBezTo>
                    <a:pt x="2323" y="377"/>
                    <a:pt x="2323" y="398"/>
                    <a:pt x="2302" y="419"/>
                  </a:cubicBezTo>
                  <a:cubicBezTo>
                    <a:pt x="2281" y="461"/>
                    <a:pt x="2281" y="482"/>
                    <a:pt x="2239" y="503"/>
                  </a:cubicBezTo>
                  <a:cubicBezTo>
                    <a:pt x="2219" y="523"/>
                    <a:pt x="2219" y="586"/>
                    <a:pt x="2198" y="586"/>
                  </a:cubicBezTo>
                  <a:cubicBezTo>
                    <a:pt x="2177" y="586"/>
                    <a:pt x="2177" y="607"/>
                    <a:pt x="2177" y="607"/>
                  </a:cubicBezTo>
                  <a:cubicBezTo>
                    <a:pt x="2135" y="628"/>
                    <a:pt x="2135" y="670"/>
                    <a:pt x="2114" y="712"/>
                  </a:cubicBezTo>
                  <a:cubicBezTo>
                    <a:pt x="2114" y="775"/>
                    <a:pt x="2093" y="816"/>
                    <a:pt x="2072" y="879"/>
                  </a:cubicBezTo>
                  <a:cubicBezTo>
                    <a:pt x="2030" y="921"/>
                    <a:pt x="2030" y="984"/>
                    <a:pt x="2009" y="1026"/>
                  </a:cubicBezTo>
                  <a:cubicBezTo>
                    <a:pt x="2009" y="1088"/>
                    <a:pt x="1988" y="1109"/>
                    <a:pt x="1988" y="1130"/>
                  </a:cubicBezTo>
                  <a:lnTo>
                    <a:pt x="1988" y="1151"/>
                  </a:lnTo>
                  <a:lnTo>
                    <a:pt x="503" y="2616"/>
                  </a:lnTo>
                  <a:lnTo>
                    <a:pt x="356" y="2700"/>
                  </a:lnTo>
                  <a:lnTo>
                    <a:pt x="335" y="2700"/>
                  </a:lnTo>
                  <a:lnTo>
                    <a:pt x="335" y="2679"/>
                  </a:lnTo>
                  <a:lnTo>
                    <a:pt x="335" y="2658"/>
                  </a:lnTo>
                  <a:lnTo>
                    <a:pt x="335" y="2574"/>
                  </a:lnTo>
                  <a:cubicBezTo>
                    <a:pt x="356" y="2511"/>
                    <a:pt x="356" y="2490"/>
                    <a:pt x="356" y="2469"/>
                  </a:cubicBezTo>
                  <a:cubicBezTo>
                    <a:pt x="398" y="2448"/>
                    <a:pt x="398" y="2407"/>
                    <a:pt x="398" y="2386"/>
                  </a:cubicBezTo>
                  <a:lnTo>
                    <a:pt x="398" y="2344"/>
                  </a:lnTo>
                  <a:lnTo>
                    <a:pt x="1089" y="63"/>
                  </a:lnTo>
                  <a:lnTo>
                    <a:pt x="1089" y="42"/>
                  </a:lnTo>
                  <a:cubicBezTo>
                    <a:pt x="1089" y="0"/>
                    <a:pt x="1089" y="0"/>
                    <a:pt x="10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40" name="Google Shape;740;p56"/>
            <p:cNvSpPr/>
            <p:nvPr/>
          </p:nvSpPr>
          <p:spPr>
            <a:xfrm>
              <a:off x="5942900" y="4872175"/>
              <a:ext cx="61750" cy="85800"/>
            </a:xfrm>
            <a:custGeom>
              <a:avLst/>
              <a:gdLst/>
              <a:ahLst/>
              <a:cxnLst/>
              <a:rect l="l" t="t" r="r" b="b"/>
              <a:pathLst>
                <a:path w="2470" h="3432" extrusionOk="0">
                  <a:moveTo>
                    <a:pt x="2113" y="0"/>
                  </a:moveTo>
                  <a:cubicBezTo>
                    <a:pt x="2092" y="0"/>
                    <a:pt x="2051" y="0"/>
                    <a:pt x="1988" y="21"/>
                  </a:cubicBezTo>
                  <a:cubicBezTo>
                    <a:pt x="1946" y="42"/>
                    <a:pt x="1883" y="42"/>
                    <a:pt x="1862" y="63"/>
                  </a:cubicBezTo>
                  <a:cubicBezTo>
                    <a:pt x="1862" y="105"/>
                    <a:pt x="1820" y="105"/>
                    <a:pt x="1799" y="126"/>
                  </a:cubicBezTo>
                  <a:cubicBezTo>
                    <a:pt x="1779" y="147"/>
                    <a:pt x="1758" y="147"/>
                    <a:pt x="1737" y="189"/>
                  </a:cubicBezTo>
                  <a:cubicBezTo>
                    <a:pt x="1695" y="210"/>
                    <a:pt x="1674" y="210"/>
                    <a:pt x="1653" y="230"/>
                  </a:cubicBezTo>
                  <a:lnTo>
                    <a:pt x="1632" y="251"/>
                  </a:lnTo>
                  <a:lnTo>
                    <a:pt x="1109" y="754"/>
                  </a:lnTo>
                  <a:cubicBezTo>
                    <a:pt x="1067" y="754"/>
                    <a:pt x="1046" y="774"/>
                    <a:pt x="1046" y="816"/>
                  </a:cubicBezTo>
                  <a:cubicBezTo>
                    <a:pt x="1046" y="837"/>
                    <a:pt x="1025" y="858"/>
                    <a:pt x="983" y="879"/>
                  </a:cubicBezTo>
                  <a:cubicBezTo>
                    <a:pt x="963" y="921"/>
                    <a:pt x="963" y="942"/>
                    <a:pt x="942" y="963"/>
                  </a:cubicBezTo>
                  <a:lnTo>
                    <a:pt x="879" y="1026"/>
                  </a:lnTo>
                  <a:lnTo>
                    <a:pt x="879" y="1026"/>
                  </a:lnTo>
                  <a:lnTo>
                    <a:pt x="1067" y="440"/>
                  </a:lnTo>
                  <a:lnTo>
                    <a:pt x="1067" y="314"/>
                  </a:lnTo>
                  <a:cubicBezTo>
                    <a:pt x="1025" y="314"/>
                    <a:pt x="983" y="335"/>
                    <a:pt x="963" y="356"/>
                  </a:cubicBezTo>
                  <a:lnTo>
                    <a:pt x="900" y="440"/>
                  </a:lnTo>
                  <a:cubicBezTo>
                    <a:pt x="900" y="461"/>
                    <a:pt x="858" y="482"/>
                    <a:pt x="837" y="523"/>
                  </a:cubicBezTo>
                  <a:cubicBezTo>
                    <a:pt x="816" y="544"/>
                    <a:pt x="795" y="586"/>
                    <a:pt x="753" y="628"/>
                  </a:cubicBezTo>
                  <a:cubicBezTo>
                    <a:pt x="732" y="670"/>
                    <a:pt x="732" y="691"/>
                    <a:pt x="711" y="733"/>
                  </a:cubicBezTo>
                  <a:cubicBezTo>
                    <a:pt x="711" y="754"/>
                    <a:pt x="670" y="774"/>
                    <a:pt x="670" y="774"/>
                  </a:cubicBezTo>
                  <a:lnTo>
                    <a:pt x="335" y="1465"/>
                  </a:lnTo>
                  <a:lnTo>
                    <a:pt x="84" y="2302"/>
                  </a:lnTo>
                  <a:lnTo>
                    <a:pt x="0" y="2930"/>
                  </a:lnTo>
                  <a:lnTo>
                    <a:pt x="21" y="2930"/>
                  </a:lnTo>
                  <a:lnTo>
                    <a:pt x="21" y="2971"/>
                  </a:lnTo>
                  <a:lnTo>
                    <a:pt x="21" y="3181"/>
                  </a:lnTo>
                  <a:cubicBezTo>
                    <a:pt x="21" y="3264"/>
                    <a:pt x="42" y="3348"/>
                    <a:pt x="84" y="3390"/>
                  </a:cubicBezTo>
                  <a:lnTo>
                    <a:pt x="84" y="3432"/>
                  </a:lnTo>
                  <a:lnTo>
                    <a:pt x="105" y="3432"/>
                  </a:lnTo>
                  <a:cubicBezTo>
                    <a:pt x="105" y="3432"/>
                    <a:pt x="126" y="3432"/>
                    <a:pt x="126" y="3390"/>
                  </a:cubicBezTo>
                  <a:cubicBezTo>
                    <a:pt x="147" y="3390"/>
                    <a:pt x="147" y="3369"/>
                    <a:pt x="147" y="3369"/>
                  </a:cubicBezTo>
                  <a:lnTo>
                    <a:pt x="147" y="3348"/>
                  </a:lnTo>
                  <a:lnTo>
                    <a:pt x="502" y="2135"/>
                  </a:lnTo>
                  <a:lnTo>
                    <a:pt x="1339" y="1005"/>
                  </a:lnTo>
                  <a:lnTo>
                    <a:pt x="2009" y="356"/>
                  </a:lnTo>
                  <a:cubicBezTo>
                    <a:pt x="2009" y="356"/>
                    <a:pt x="2030" y="335"/>
                    <a:pt x="2071" y="335"/>
                  </a:cubicBezTo>
                  <a:cubicBezTo>
                    <a:pt x="2092" y="335"/>
                    <a:pt x="2113" y="314"/>
                    <a:pt x="2113" y="314"/>
                  </a:cubicBezTo>
                  <a:lnTo>
                    <a:pt x="2134" y="314"/>
                  </a:lnTo>
                  <a:lnTo>
                    <a:pt x="2134" y="335"/>
                  </a:lnTo>
                  <a:cubicBezTo>
                    <a:pt x="2134" y="356"/>
                    <a:pt x="2176" y="377"/>
                    <a:pt x="2176" y="419"/>
                  </a:cubicBezTo>
                  <a:lnTo>
                    <a:pt x="2176" y="461"/>
                  </a:lnTo>
                  <a:lnTo>
                    <a:pt x="2176" y="1193"/>
                  </a:lnTo>
                  <a:lnTo>
                    <a:pt x="2176" y="1256"/>
                  </a:lnTo>
                  <a:cubicBezTo>
                    <a:pt x="2197" y="1277"/>
                    <a:pt x="2197" y="1298"/>
                    <a:pt x="2197" y="1318"/>
                  </a:cubicBezTo>
                  <a:lnTo>
                    <a:pt x="2197" y="1360"/>
                  </a:lnTo>
                  <a:lnTo>
                    <a:pt x="2218" y="1360"/>
                  </a:lnTo>
                  <a:cubicBezTo>
                    <a:pt x="2239" y="1360"/>
                    <a:pt x="2281" y="1318"/>
                    <a:pt x="2281" y="1298"/>
                  </a:cubicBezTo>
                  <a:cubicBezTo>
                    <a:pt x="2302" y="1277"/>
                    <a:pt x="2302" y="1256"/>
                    <a:pt x="2302" y="1256"/>
                  </a:cubicBezTo>
                  <a:cubicBezTo>
                    <a:pt x="2302" y="1214"/>
                    <a:pt x="2323" y="1193"/>
                    <a:pt x="2323" y="1172"/>
                  </a:cubicBezTo>
                  <a:cubicBezTo>
                    <a:pt x="2323" y="1151"/>
                    <a:pt x="2364" y="1088"/>
                    <a:pt x="2364" y="1067"/>
                  </a:cubicBezTo>
                  <a:cubicBezTo>
                    <a:pt x="2364" y="1005"/>
                    <a:pt x="2385" y="984"/>
                    <a:pt x="2385" y="963"/>
                  </a:cubicBezTo>
                  <a:lnTo>
                    <a:pt x="2385" y="900"/>
                  </a:lnTo>
                  <a:cubicBezTo>
                    <a:pt x="2406" y="900"/>
                    <a:pt x="2406" y="879"/>
                    <a:pt x="2406" y="837"/>
                  </a:cubicBezTo>
                  <a:cubicBezTo>
                    <a:pt x="2427" y="774"/>
                    <a:pt x="2427" y="754"/>
                    <a:pt x="2427" y="691"/>
                  </a:cubicBezTo>
                  <a:cubicBezTo>
                    <a:pt x="2469" y="649"/>
                    <a:pt x="2469" y="628"/>
                    <a:pt x="2469" y="565"/>
                  </a:cubicBezTo>
                  <a:lnTo>
                    <a:pt x="2469" y="482"/>
                  </a:lnTo>
                  <a:lnTo>
                    <a:pt x="2469" y="440"/>
                  </a:lnTo>
                  <a:cubicBezTo>
                    <a:pt x="2469" y="377"/>
                    <a:pt x="2427" y="335"/>
                    <a:pt x="2427" y="272"/>
                  </a:cubicBezTo>
                  <a:cubicBezTo>
                    <a:pt x="2427" y="230"/>
                    <a:pt x="2406" y="210"/>
                    <a:pt x="2385" y="147"/>
                  </a:cubicBezTo>
                  <a:cubicBezTo>
                    <a:pt x="2364" y="105"/>
                    <a:pt x="2323" y="63"/>
                    <a:pt x="2281" y="42"/>
                  </a:cubicBezTo>
                  <a:cubicBezTo>
                    <a:pt x="2218" y="21"/>
                    <a:pt x="2176" y="0"/>
                    <a:pt x="2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41" name="Google Shape;741;p56"/>
            <p:cNvSpPr/>
            <p:nvPr/>
          </p:nvSpPr>
          <p:spPr>
            <a:xfrm>
              <a:off x="5995725" y="4880550"/>
              <a:ext cx="65400" cy="83175"/>
            </a:xfrm>
            <a:custGeom>
              <a:avLst/>
              <a:gdLst/>
              <a:ahLst/>
              <a:cxnLst/>
              <a:rect l="l" t="t" r="r" b="b"/>
              <a:pathLst>
                <a:path w="2616" h="3327" extrusionOk="0">
                  <a:moveTo>
                    <a:pt x="1967" y="0"/>
                  </a:moveTo>
                  <a:cubicBezTo>
                    <a:pt x="1883" y="0"/>
                    <a:pt x="1821" y="0"/>
                    <a:pt x="1737" y="21"/>
                  </a:cubicBezTo>
                  <a:cubicBezTo>
                    <a:pt x="1653" y="63"/>
                    <a:pt x="1570" y="84"/>
                    <a:pt x="1528" y="126"/>
                  </a:cubicBezTo>
                  <a:cubicBezTo>
                    <a:pt x="1528" y="147"/>
                    <a:pt x="1465" y="188"/>
                    <a:pt x="1423" y="209"/>
                  </a:cubicBezTo>
                  <a:cubicBezTo>
                    <a:pt x="1339" y="251"/>
                    <a:pt x="1319" y="293"/>
                    <a:pt x="1319" y="293"/>
                  </a:cubicBezTo>
                  <a:lnTo>
                    <a:pt x="942" y="649"/>
                  </a:lnTo>
                  <a:lnTo>
                    <a:pt x="565" y="1172"/>
                  </a:lnTo>
                  <a:lnTo>
                    <a:pt x="251" y="1758"/>
                  </a:lnTo>
                  <a:lnTo>
                    <a:pt x="63" y="2323"/>
                  </a:lnTo>
                  <a:lnTo>
                    <a:pt x="0" y="2720"/>
                  </a:lnTo>
                  <a:lnTo>
                    <a:pt x="0" y="2908"/>
                  </a:lnTo>
                  <a:cubicBezTo>
                    <a:pt x="21" y="2992"/>
                    <a:pt x="63" y="3055"/>
                    <a:pt x="84" y="3118"/>
                  </a:cubicBezTo>
                  <a:cubicBezTo>
                    <a:pt x="105" y="3201"/>
                    <a:pt x="168" y="3222"/>
                    <a:pt x="210" y="3264"/>
                  </a:cubicBezTo>
                  <a:cubicBezTo>
                    <a:pt x="272" y="3306"/>
                    <a:pt x="335" y="3327"/>
                    <a:pt x="419" y="3327"/>
                  </a:cubicBezTo>
                  <a:cubicBezTo>
                    <a:pt x="502" y="3327"/>
                    <a:pt x="586" y="3306"/>
                    <a:pt x="649" y="3264"/>
                  </a:cubicBezTo>
                  <a:cubicBezTo>
                    <a:pt x="691" y="3243"/>
                    <a:pt x="733" y="3243"/>
                    <a:pt x="795" y="3222"/>
                  </a:cubicBezTo>
                  <a:cubicBezTo>
                    <a:pt x="837" y="3222"/>
                    <a:pt x="900" y="3201"/>
                    <a:pt x="942" y="3160"/>
                  </a:cubicBezTo>
                  <a:cubicBezTo>
                    <a:pt x="1005" y="3139"/>
                    <a:pt x="1047" y="3139"/>
                    <a:pt x="1067" y="3118"/>
                  </a:cubicBezTo>
                  <a:cubicBezTo>
                    <a:pt x="1109" y="3118"/>
                    <a:pt x="1130" y="3097"/>
                    <a:pt x="1130" y="3097"/>
                  </a:cubicBezTo>
                  <a:lnTo>
                    <a:pt x="1737" y="2699"/>
                  </a:lnTo>
                  <a:lnTo>
                    <a:pt x="2532" y="1967"/>
                  </a:lnTo>
                  <a:cubicBezTo>
                    <a:pt x="2532" y="1967"/>
                    <a:pt x="2532" y="1946"/>
                    <a:pt x="2574" y="1904"/>
                  </a:cubicBezTo>
                  <a:cubicBezTo>
                    <a:pt x="2595" y="1883"/>
                    <a:pt x="2616" y="1883"/>
                    <a:pt x="2616" y="1862"/>
                  </a:cubicBezTo>
                  <a:lnTo>
                    <a:pt x="2616" y="1820"/>
                  </a:lnTo>
                  <a:lnTo>
                    <a:pt x="2616" y="1800"/>
                  </a:lnTo>
                  <a:lnTo>
                    <a:pt x="2469" y="1883"/>
                  </a:lnTo>
                  <a:lnTo>
                    <a:pt x="963" y="2825"/>
                  </a:lnTo>
                  <a:lnTo>
                    <a:pt x="482" y="3013"/>
                  </a:lnTo>
                  <a:lnTo>
                    <a:pt x="440" y="3013"/>
                  </a:lnTo>
                  <a:cubicBezTo>
                    <a:pt x="419" y="3013"/>
                    <a:pt x="398" y="3013"/>
                    <a:pt x="398" y="2971"/>
                  </a:cubicBezTo>
                  <a:cubicBezTo>
                    <a:pt x="377" y="2950"/>
                    <a:pt x="377" y="2929"/>
                    <a:pt x="377" y="2908"/>
                  </a:cubicBezTo>
                  <a:lnTo>
                    <a:pt x="377" y="2825"/>
                  </a:lnTo>
                  <a:lnTo>
                    <a:pt x="377" y="2741"/>
                  </a:lnTo>
                  <a:cubicBezTo>
                    <a:pt x="377" y="2636"/>
                    <a:pt x="398" y="2511"/>
                    <a:pt x="419" y="2385"/>
                  </a:cubicBezTo>
                  <a:cubicBezTo>
                    <a:pt x="440" y="2281"/>
                    <a:pt x="482" y="2155"/>
                    <a:pt x="523" y="2051"/>
                  </a:cubicBezTo>
                  <a:cubicBezTo>
                    <a:pt x="544" y="2009"/>
                    <a:pt x="544" y="1988"/>
                    <a:pt x="586" y="1946"/>
                  </a:cubicBezTo>
                  <a:lnTo>
                    <a:pt x="649" y="1779"/>
                  </a:lnTo>
                  <a:cubicBezTo>
                    <a:pt x="649" y="1737"/>
                    <a:pt x="691" y="1695"/>
                    <a:pt x="712" y="1653"/>
                  </a:cubicBezTo>
                  <a:cubicBezTo>
                    <a:pt x="712" y="1590"/>
                    <a:pt x="733" y="1569"/>
                    <a:pt x="733" y="1569"/>
                  </a:cubicBezTo>
                  <a:lnTo>
                    <a:pt x="1151" y="921"/>
                  </a:lnTo>
                  <a:lnTo>
                    <a:pt x="1591" y="439"/>
                  </a:lnTo>
                  <a:cubicBezTo>
                    <a:pt x="1653" y="398"/>
                    <a:pt x="1716" y="377"/>
                    <a:pt x="1779" y="314"/>
                  </a:cubicBezTo>
                  <a:cubicBezTo>
                    <a:pt x="1863" y="293"/>
                    <a:pt x="1925" y="272"/>
                    <a:pt x="1988" y="272"/>
                  </a:cubicBezTo>
                  <a:cubicBezTo>
                    <a:pt x="2072" y="272"/>
                    <a:pt x="2155" y="293"/>
                    <a:pt x="2197" y="377"/>
                  </a:cubicBezTo>
                  <a:cubicBezTo>
                    <a:pt x="2260" y="439"/>
                    <a:pt x="2281" y="523"/>
                    <a:pt x="2281" y="607"/>
                  </a:cubicBezTo>
                  <a:lnTo>
                    <a:pt x="2302" y="1004"/>
                  </a:lnTo>
                  <a:lnTo>
                    <a:pt x="2302" y="1025"/>
                  </a:lnTo>
                  <a:lnTo>
                    <a:pt x="2323" y="1025"/>
                  </a:lnTo>
                  <a:cubicBezTo>
                    <a:pt x="2365" y="1025"/>
                    <a:pt x="2365" y="1025"/>
                    <a:pt x="2386" y="963"/>
                  </a:cubicBezTo>
                  <a:cubicBezTo>
                    <a:pt x="2386" y="942"/>
                    <a:pt x="2407" y="900"/>
                    <a:pt x="2407" y="837"/>
                  </a:cubicBezTo>
                  <a:cubicBezTo>
                    <a:pt x="2407" y="795"/>
                    <a:pt x="2448" y="732"/>
                    <a:pt x="2448" y="691"/>
                  </a:cubicBezTo>
                  <a:lnTo>
                    <a:pt x="2448" y="586"/>
                  </a:lnTo>
                  <a:cubicBezTo>
                    <a:pt x="2448" y="502"/>
                    <a:pt x="2448" y="439"/>
                    <a:pt x="2407" y="377"/>
                  </a:cubicBezTo>
                  <a:cubicBezTo>
                    <a:pt x="2407" y="293"/>
                    <a:pt x="2386" y="230"/>
                    <a:pt x="2344" y="188"/>
                  </a:cubicBezTo>
                  <a:cubicBezTo>
                    <a:pt x="2281" y="126"/>
                    <a:pt x="2239" y="84"/>
                    <a:pt x="2176" y="63"/>
                  </a:cubicBezTo>
                  <a:cubicBezTo>
                    <a:pt x="2135" y="21"/>
                    <a:pt x="2051" y="0"/>
                    <a:pt x="1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42" name="Google Shape;742;p56"/>
            <p:cNvSpPr/>
            <p:nvPr/>
          </p:nvSpPr>
          <p:spPr>
            <a:xfrm>
              <a:off x="6055350" y="4878975"/>
              <a:ext cx="62800" cy="83725"/>
            </a:xfrm>
            <a:custGeom>
              <a:avLst/>
              <a:gdLst/>
              <a:ahLst/>
              <a:cxnLst/>
              <a:rect l="l" t="t" r="r" b="b"/>
              <a:pathLst>
                <a:path w="2512" h="3349" extrusionOk="0">
                  <a:moveTo>
                    <a:pt x="1967" y="398"/>
                  </a:moveTo>
                  <a:cubicBezTo>
                    <a:pt x="2009" y="398"/>
                    <a:pt x="2072" y="398"/>
                    <a:pt x="2114" y="419"/>
                  </a:cubicBezTo>
                  <a:cubicBezTo>
                    <a:pt x="2177" y="461"/>
                    <a:pt x="2198" y="502"/>
                    <a:pt x="2198" y="565"/>
                  </a:cubicBezTo>
                  <a:cubicBezTo>
                    <a:pt x="2198" y="607"/>
                    <a:pt x="2177" y="691"/>
                    <a:pt x="2156" y="733"/>
                  </a:cubicBezTo>
                  <a:cubicBezTo>
                    <a:pt x="2093" y="816"/>
                    <a:pt x="2072" y="879"/>
                    <a:pt x="2051" y="921"/>
                  </a:cubicBezTo>
                  <a:cubicBezTo>
                    <a:pt x="1988" y="1005"/>
                    <a:pt x="1947" y="1109"/>
                    <a:pt x="1863" y="1193"/>
                  </a:cubicBezTo>
                  <a:lnTo>
                    <a:pt x="1633" y="1423"/>
                  </a:lnTo>
                  <a:cubicBezTo>
                    <a:pt x="1549" y="1486"/>
                    <a:pt x="1465" y="1549"/>
                    <a:pt x="1361" y="1611"/>
                  </a:cubicBezTo>
                  <a:cubicBezTo>
                    <a:pt x="1277" y="1653"/>
                    <a:pt x="1172" y="1695"/>
                    <a:pt x="1068" y="1716"/>
                  </a:cubicBezTo>
                  <a:lnTo>
                    <a:pt x="754" y="1716"/>
                  </a:lnTo>
                  <a:lnTo>
                    <a:pt x="1151" y="1046"/>
                  </a:lnTo>
                  <a:cubicBezTo>
                    <a:pt x="1151" y="1046"/>
                    <a:pt x="1151" y="1026"/>
                    <a:pt x="1172" y="1005"/>
                  </a:cubicBezTo>
                  <a:cubicBezTo>
                    <a:pt x="1172" y="984"/>
                    <a:pt x="1193" y="942"/>
                    <a:pt x="1235" y="921"/>
                  </a:cubicBezTo>
                  <a:cubicBezTo>
                    <a:pt x="1235" y="900"/>
                    <a:pt x="1256" y="879"/>
                    <a:pt x="1277" y="837"/>
                  </a:cubicBezTo>
                  <a:lnTo>
                    <a:pt x="1340" y="795"/>
                  </a:lnTo>
                  <a:lnTo>
                    <a:pt x="1465" y="670"/>
                  </a:lnTo>
                  <a:cubicBezTo>
                    <a:pt x="1528" y="607"/>
                    <a:pt x="1570" y="586"/>
                    <a:pt x="1633" y="523"/>
                  </a:cubicBezTo>
                  <a:cubicBezTo>
                    <a:pt x="1675" y="482"/>
                    <a:pt x="1737" y="461"/>
                    <a:pt x="1779" y="419"/>
                  </a:cubicBezTo>
                  <a:cubicBezTo>
                    <a:pt x="1842" y="398"/>
                    <a:pt x="1905" y="398"/>
                    <a:pt x="1967" y="398"/>
                  </a:cubicBezTo>
                  <a:close/>
                  <a:moveTo>
                    <a:pt x="1947" y="0"/>
                  </a:moveTo>
                  <a:cubicBezTo>
                    <a:pt x="1863" y="0"/>
                    <a:pt x="1758" y="42"/>
                    <a:pt x="1675" y="63"/>
                  </a:cubicBezTo>
                  <a:cubicBezTo>
                    <a:pt x="1591" y="84"/>
                    <a:pt x="1528" y="105"/>
                    <a:pt x="1444" y="168"/>
                  </a:cubicBezTo>
                  <a:cubicBezTo>
                    <a:pt x="1361" y="210"/>
                    <a:pt x="1319" y="272"/>
                    <a:pt x="1235" y="314"/>
                  </a:cubicBezTo>
                  <a:cubicBezTo>
                    <a:pt x="1151" y="377"/>
                    <a:pt x="1110" y="440"/>
                    <a:pt x="1047" y="502"/>
                  </a:cubicBezTo>
                  <a:lnTo>
                    <a:pt x="733" y="963"/>
                  </a:lnTo>
                  <a:lnTo>
                    <a:pt x="398" y="1611"/>
                  </a:lnTo>
                  <a:lnTo>
                    <a:pt x="63" y="2553"/>
                  </a:lnTo>
                  <a:lnTo>
                    <a:pt x="1" y="2867"/>
                  </a:lnTo>
                  <a:lnTo>
                    <a:pt x="1" y="2930"/>
                  </a:lnTo>
                  <a:cubicBezTo>
                    <a:pt x="1" y="3013"/>
                    <a:pt x="22" y="3076"/>
                    <a:pt x="63" y="3118"/>
                  </a:cubicBezTo>
                  <a:lnTo>
                    <a:pt x="189" y="3243"/>
                  </a:lnTo>
                  <a:cubicBezTo>
                    <a:pt x="231" y="3306"/>
                    <a:pt x="294" y="3306"/>
                    <a:pt x="335" y="3327"/>
                  </a:cubicBezTo>
                  <a:cubicBezTo>
                    <a:pt x="398" y="3348"/>
                    <a:pt x="440" y="3348"/>
                    <a:pt x="524" y="3348"/>
                  </a:cubicBezTo>
                  <a:cubicBezTo>
                    <a:pt x="712" y="3348"/>
                    <a:pt x="858" y="3306"/>
                    <a:pt x="1005" y="3243"/>
                  </a:cubicBezTo>
                  <a:cubicBezTo>
                    <a:pt x="1130" y="3202"/>
                    <a:pt x="1256" y="3118"/>
                    <a:pt x="1382" y="3013"/>
                  </a:cubicBezTo>
                  <a:cubicBezTo>
                    <a:pt x="1423" y="3013"/>
                    <a:pt x="1444" y="2992"/>
                    <a:pt x="1465" y="2971"/>
                  </a:cubicBezTo>
                  <a:cubicBezTo>
                    <a:pt x="1486" y="2930"/>
                    <a:pt x="1528" y="2909"/>
                    <a:pt x="1570" y="2888"/>
                  </a:cubicBezTo>
                  <a:cubicBezTo>
                    <a:pt x="1633" y="2867"/>
                    <a:pt x="1654" y="2825"/>
                    <a:pt x="1675" y="2804"/>
                  </a:cubicBezTo>
                  <a:lnTo>
                    <a:pt x="1737" y="2762"/>
                  </a:lnTo>
                  <a:lnTo>
                    <a:pt x="2428" y="1988"/>
                  </a:lnTo>
                  <a:lnTo>
                    <a:pt x="2491" y="1883"/>
                  </a:lnTo>
                  <a:lnTo>
                    <a:pt x="2386" y="1946"/>
                  </a:lnTo>
                  <a:lnTo>
                    <a:pt x="1277" y="2783"/>
                  </a:lnTo>
                  <a:lnTo>
                    <a:pt x="858" y="2992"/>
                  </a:lnTo>
                  <a:cubicBezTo>
                    <a:pt x="817" y="2992"/>
                    <a:pt x="754" y="3013"/>
                    <a:pt x="712" y="3013"/>
                  </a:cubicBezTo>
                  <a:lnTo>
                    <a:pt x="398" y="3013"/>
                  </a:lnTo>
                  <a:cubicBezTo>
                    <a:pt x="398" y="3013"/>
                    <a:pt x="377" y="2992"/>
                    <a:pt x="335" y="2992"/>
                  </a:cubicBezTo>
                  <a:cubicBezTo>
                    <a:pt x="314" y="2992"/>
                    <a:pt x="314" y="2971"/>
                    <a:pt x="314" y="2930"/>
                  </a:cubicBezTo>
                  <a:lnTo>
                    <a:pt x="314" y="2909"/>
                  </a:lnTo>
                  <a:lnTo>
                    <a:pt x="398" y="2574"/>
                  </a:lnTo>
                  <a:lnTo>
                    <a:pt x="712" y="1779"/>
                  </a:lnTo>
                  <a:cubicBezTo>
                    <a:pt x="712" y="1779"/>
                    <a:pt x="733" y="1821"/>
                    <a:pt x="796" y="1821"/>
                  </a:cubicBezTo>
                  <a:cubicBezTo>
                    <a:pt x="838" y="1842"/>
                    <a:pt x="858" y="1842"/>
                    <a:pt x="858" y="1842"/>
                  </a:cubicBezTo>
                  <a:lnTo>
                    <a:pt x="1047" y="1842"/>
                  </a:lnTo>
                  <a:cubicBezTo>
                    <a:pt x="1172" y="1842"/>
                    <a:pt x="1277" y="1842"/>
                    <a:pt x="1382" y="1779"/>
                  </a:cubicBezTo>
                  <a:cubicBezTo>
                    <a:pt x="1528" y="1758"/>
                    <a:pt x="1591" y="1716"/>
                    <a:pt x="1695" y="1632"/>
                  </a:cubicBezTo>
                  <a:cubicBezTo>
                    <a:pt x="1779" y="1570"/>
                    <a:pt x="1884" y="1507"/>
                    <a:pt x="1967" y="1423"/>
                  </a:cubicBezTo>
                  <a:cubicBezTo>
                    <a:pt x="2051" y="1339"/>
                    <a:pt x="2114" y="1235"/>
                    <a:pt x="2198" y="1151"/>
                  </a:cubicBezTo>
                  <a:cubicBezTo>
                    <a:pt x="2281" y="1046"/>
                    <a:pt x="2365" y="942"/>
                    <a:pt x="2407" y="837"/>
                  </a:cubicBezTo>
                  <a:cubicBezTo>
                    <a:pt x="2491" y="712"/>
                    <a:pt x="2511" y="607"/>
                    <a:pt x="2511" y="482"/>
                  </a:cubicBezTo>
                  <a:cubicBezTo>
                    <a:pt x="2511" y="398"/>
                    <a:pt x="2491" y="314"/>
                    <a:pt x="2470" y="272"/>
                  </a:cubicBezTo>
                  <a:cubicBezTo>
                    <a:pt x="2428" y="189"/>
                    <a:pt x="2386" y="168"/>
                    <a:pt x="2323" y="105"/>
                  </a:cubicBezTo>
                  <a:cubicBezTo>
                    <a:pt x="2281" y="84"/>
                    <a:pt x="2219" y="63"/>
                    <a:pt x="2156" y="42"/>
                  </a:cubicBezTo>
                  <a:cubicBezTo>
                    <a:pt x="2072" y="0"/>
                    <a:pt x="2009" y="0"/>
                    <a:pt x="1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43" name="Google Shape;743;p56"/>
            <p:cNvSpPr/>
            <p:nvPr/>
          </p:nvSpPr>
          <p:spPr>
            <a:xfrm>
              <a:off x="6112900" y="4877925"/>
              <a:ext cx="53900" cy="85800"/>
            </a:xfrm>
            <a:custGeom>
              <a:avLst/>
              <a:gdLst/>
              <a:ahLst/>
              <a:cxnLst/>
              <a:rect l="l" t="t" r="r" b="b"/>
              <a:pathLst>
                <a:path w="2156" h="3432" extrusionOk="0">
                  <a:moveTo>
                    <a:pt x="1528" y="0"/>
                  </a:moveTo>
                  <a:cubicBezTo>
                    <a:pt x="1423" y="0"/>
                    <a:pt x="1339" y="21"/>
                    <a:pt x="1235" y="42"/>
                  </a:cubicBezTo>
                  <a:cubicBezTo>
                    <a:pt x="1151" y="84"/>
                    <a:pt x="1046" y="168"/>
                    <a:pt x="1005" y="210"/>
                  </a:cubicBezTo>
                  <a:cubicBezTo>
                    <a:pt x="942" y="252"/>
                    <a:pt x="900" y="335"/>
                    <a:pt x="837" y="440"/>
                  </a:cubicBezTo>
                  <a:cubicBezTo>
                    <a:pt x="816" y="544"/>
                    <a:pt x="795" y="649"/>
                    <a:pt x="795" y="754"/>
                  </a:cubicBezTo>
                  <a:cubicBezTo>
                    <a:pt x="795" y="837"/>
                    <a:pt x="795" y="942"/>
                    <a:pt x="816" y="1026"/>
                  </a:cubicBezTo>
                  <a:lnTo>
                    <a:pt x="900" y="1256"/>
                  </a:lnTo>
                  <a:lnTo>
                    <a:pt x="1381" y="2302"/>
                  </a:lnTo>
                  <a:cubicBezTo>
                    <a:pt x="1423" y="2344"/>
                    <a:pt x="1444" y="2407"/>
                    <a:pt x="1444" y="2449"/>
                  </a:cubicBezTo>
                  <a:cubicBezTo>
                    <a:pt x="1465" y="2532"/>
                    <a:pt x="1465" y="2595"/>
                    <a:pt x="1465" y="2637"/>
                  </a:cubicBezTo>
                  <a:cubicBezTo>
                    <a:pt x="1465" y="2783"/>
                    <a:pt x="1444" y="2867"/>
                    <a:pt x="1360" y="2930"/>
                  </a:cubicBezTo>
                  <a:cubicBezTo>
                    <a:pt x="1277" y="2993"/>
                    <a:pt x="1214" y="3013"/>
                    <a:pt x="1067" y="3055"/>
                  </a:cubicBezTo>
                  <a:lnTo>
                    <a:pt x="837" y="3139"/>
                  </a:lnTo>
                  <a:cubicBezTo>
                    <a:pt x="733" y="3160"/>
                    <a:pt x="649" y="3160"/>
                    <a:pt x="586" y="3160"/>
                  </a:cubicBezTo>
                  <a:cubicBezTo>
                    <a:pt x="481" y="3160"/>
                    <a:pt x="398" y="3160"/>
                    <a:pt x="335" y="3118"/>
                  </a:cubicBezTo>
                  <a:cubicBezTo>
                    <a:pt x="314" y="3055"/>
                    <a:pt x="293" y="2972"/>
                    <a:pt x="293" y="2867"/>
                  </a:cubicBezTo>
                  <a:cubicBezTo>
                    <a:pt x="293" y="2804"/>
                    <a:pt x="293" y="2721"/>
                    <a:pt x="314" y="2637"/>
                  </a:cubicBezTo>
                  <a:cubicBezTo>
                    <a:pt x="335" y="2574"/>
                    <a:pt x="335" y="2490"/>
                    <a:pt x="335" y="2407"/>
                  </a:cubicBezTo>
                  <a:cubicBezTo>
                    <a:pt x="335" y="2386"/>
                    <a:pt x="335" y="2365"/>
                    <a:pt x="314" y="2323"/>
                  </a:cubicBezTo>
                  <a:lnTo>
                    <a:pt x="293" y="2365"/>
                  </a:lnTo>
                  <a:lnTo>
                    <a:pt x="272" y="2386"/>
                  </a:lnTo>
                  <a:lnTo>
                    <a:pt x="105" y="2721"/>
                  </a:lnTo>
                  <a:cubicBezTo>
                    <a:pt x="105" y="2783"/>
                    <a:pt x="84" y="2804"/>
                    <a:pt x="84" y="2846"/>
                  </a:cubicBezTo>
                  <a:cubicBezTo>
                    <a:pt x="84" y="2888"/>
                    <a:pt x="84" y="2930"/>
                    <a:pt x="0" y="2951"/>
                  </a:cubicBezTo>
                  <a:cubicBezTo>
                    <a:pt x="0" y="3034"/>
                    <a:pt x="21" y="3118"/>
                    <a:pt x="63" y="3160"/>
                  </a:cubicBezTo>
                  <a:cubicBezTo>
                    <a:pt x="84" y="3244"/>
                    <a:pt x="126" y="3285"/>
                    <a:pt x="189" y="3327"/>
                  </a:cubicBezTo>
                  <a:cubicBezTo>
                    <a:pt x="230" y="3348"/>
                    <a:pt x="293" y="3369"/>
                    <a:pt x="377" y="3390"/>
                  </a:cubicBezTo>
                  <a:cubicBezTo>
                    <a:pt x="440" y="3432"/>
                    <a:pt x="523" y="3432"/>
                    <a:pt x="607" y="3432"/>
                  </a:cubicBezTo>
                  <a:cubicBezTo>
                    <a:pt x="712" y="3432"/>
                    <a:pt x="816" y="3432"/>
                    <a:pt x="921" y="3390"/>
                  </a:cubicBezTo>
                  <a:cubicBezTo>
                    <a:pt x="1025" y="3390"/>
                    <a:pt x="1130" y="3348"/>
                    <a:pt x="1235" y="3327"/>
                  </a:cubicBezTo>
                  <a:cubicBezTo>
                    <a:pt x="1381" y="3265"/>
                    <a:pt x="1528" y="3160"/>
                    <a:pt x="1632" y="3055"/>
                  </a:cubicBezTo>
                  <a:cubicBezTo>
                    <a:pt x="1695" y="2951"/>
                    <a:pt x="1758" y="2804"/>
                    <a:pt x="1758" y="2616"/>
                  </a:cubicBezTo>
                  <a:cubicBezTo>
                    <a:pt x="1758" y="2532"/>
                    <a:pt x="1758" y="2449"/>
                    <a:pt x="1737" y="2386"/>
                  </a:cubicBezTo>
                  <a:lnTo>
                    <a:pt x="1653" y="2135"/>
                  </a:lnTo>
                  <a:lnTo>
                    <a:pt x="1067" y="921"/>
                  </a:lnTo>
                  <a:cubicBezTo>
                    <a:pt x="1046" y="879"/>
                    <a:pt x="1046" y="837"/>
                    <a:pt x="1046" y="816"/>
                  </a:cubicBezTo>
                  <a:lnTo>
                    <a:pt x="1046" y="712"/>
                  </a:lnTo>
                  <a:cubicBezTo>
                    <a:pt x="1046" y="565"/>
                    <a:pt x="1067" y="440"/>
                    <a:pt x="1172" y="356"/>
                  </a:cubicBezTo>
                  <a:cubicBezTo>
                    <a:pt x="1256" y="293"/>
                    <a:pt x="1381" y="231"/>
                    <a:pt x="1528" y="231"/>
                  </a:cubicBezTo>
                  <a:cubicBezTo>
                    <a:pt x="1632" y="231"/>
                    <a:pt x="1737" y="231"/>
                    <a:pt x="1800" y="314"/>
                  </a:cubicBezTo>
                  <a:cubicBezTo>
                    <a:pt x="1883" y="398"/>
                    <a:pt x="1946" y="461"/>
                    <a:pt x="1946" y="565"/>
                  </a:cubicBezTo>
                  <a:cubicBezTo>
                    <a:pt x="1946" y="649"/>
                    <a:pt x="1946" y="712"/>
                    <a:pt x="1904" y="754"/>
                  </a:cubicBezTo>
                  <a:cubicBezTo>
                    <a:pt x="1883" y="837"/>
                    <a:pt x="1883" y="879"/>
                    <a:pt x="1883" y="942"/>
                  </a:cubicBezTo>
                  <a:cubicBezTo>
                    <a:pt x="1946" y="942"/>
                    <a:pt x="1967" y="921"/>
                    <a:pt x="1988" y="879"/>
                  </a:cubicBezTo>
                  <a:cubicBezTo>
                    <a:pt x="2009" y="837"/>
                    <a:pt x="2051" y="816"/>
                    <a:pt x="2072" y="754"/>
                  </a:cubicBezTo>
                  <a:cubicBezTo>
                    <a:pt x="2093" y="733"/>
                    <a:pt x="2114" y="670"/>
                    <a:pt x="2114" y="628"/>
                  </a:cubicBezTo>
                  <a:cubicBezTo>
                    <a:pt x="2155" y="607"/>
                    <a:pt x="2155" y="544"/>
                    <a:pt x="2155" y="524"/>
                  </a:cubicBezTo>
                  <a:cubicBezTo>
                    <a:pt x="2155" y="419"/>
                    <a:pt x="2114" y="335"/>
                    <a:pt x="2093" y="293"/>
                  </a:cubicBezTo>
                  <a:cubicBezTo>
                    <a:pt x="2072" y="231"/>
                    <a:pt x="2009" y="189"/>
                    <a:pt x="1967" y="126"/>
                  </a:cubicBezTo>
                  <a:cubicBezTo>
                    <a:pt x="1883" y="84"/>
                    <a:pt x="1841" y="42"/>
                    <a:pt x="1758" y="21"/>
                  </a:cubicBezTo>
                  <a:cubicBezTo>
                    <a:pt x="1674" y="0"/>
                    <a:pt x="1590" y="0"/>
                    <a:pt x="1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44" name="Google Shape;744;p56"/>
          <p:cNvGrpSpPr/>
          <p:nvPr/>
        </p:nvGrpSpPr>
        <p:grpSpPr>
          <a:xfrm>
            <a:off x="6621894" y="2193199"/>
            <a:ext cx="381042" cy="491515"/>
            <a:chOff x="2830500" y="3747200"/>
            <a:chExt cx="280075" cy="361275"/>
          </a:xfrm>
        </p:grpSpPr>
        <p:sp>
          <p:nvSpPr>
            <p:cNvPr id="745" name="Google Shape;745;p56"/>
            <p:cNvSpPr/>
            <p:nvPr/>
          </p:nvSpPr>
          <p:spPr>
            <a:xfrm>
              <a:off x="2830500" y="3832800"/>
              <a:ext cx="10750" cy="81875"/>
            </a:xfrm>
            <a:custGeom>
              <a:avLst/>
              <a:gdLst/>
              <a:ahLst/>
              <a:cxnLst/>
              <a:rect l="l" t="t" r="r" b="b"/>
              <a:pathLst>
                <a:path w="430" h="3275" extrusionOk="0">
                  <a:moveTo>
                    <a:pt x="186" y="0"/>
                  </a:moveTo>
                  <a:cubicBezTo>
                    <a:pt x="131" y="0"/>
                    <a:pt x="74" y="42"/>
                    <a:pt x="63" y="126"/>
                  </a:cubicBezTo>
                  <a:cubicBezTo>
                    <a:pt x="1" y="1109"/>
                    <a:pt x="84" y="2134"/>
                    <a:pt x="105" y="3118"/>
                  </a:cubicBezTo>
                  <a:cubicBezTo>
                    <a:pt x="105" y="3222"/>
                    <a:pt x="189" y="3275"/>
                    <a:pt x="270" y="3275"/>
                  </a:cubicBezTo>
                  <a:cubicBezTo>
                    <a:pt x="351" y="3275"/>
                    <a:pt x="429" y="3222"/>
                    <a:pt x="419" y="3118"/>
                  </a:cubicBezTo>
                  <a:cubicBezTo>
                    <a:pt x="398" y="2134"/>
                    <a:pt x="398" y="1109"/>
                    <a:pt x="293" y="126"/>
                  </a:cubicBezTo>
                  <a:cubicBezTo>
                    <a:pt x="293" y="42"/>
                    <a:pt x="241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6"/>
            <p:cNvSpPr/>
            <p:nvPr/>
          </p:nvSpPr>
          <p:spPr>
            <a:xfrm>
              <a:off x="2834100" y="3897600"/>
              <a:ext cx="73850" cy="69325"/>
            </a:xfrm>
            <a:custGeom>
              <a:avLst/>
              <a:gdLst/>
              <a:ahLst/>
              <a:cxnLst/>
              <a:rect l="l" t="t" r="r" b="b"/>
              <a:pathLst>
                <a:path w="2954" h="2773" extrusionOk="0">
                  <a:moveTo>
                    <a:pt x="1480" y="0"/>
                  </a:moveTo>
                  <a:cubicBezTo>
                    <a:pt x="1005" y="0"/>
                    <a:pt x="525" y="180"/>
                    <a:pt x="129" y="400"/>
                  </a:cubicBezTo>
                  <a:cubicBezTo>
                    <a:pt x="1" y="455"/>
                    <a:pt x="48" y="621"/>
                    <a:pt x="173" y="621"/>
                  </a:cubicBezTo>
                  <a:cubicBezTo>
                    <a:pt x="192" y="621"/>
                    <a:pt x="212" y="617"/>
                    <a:pt x="233" y="609"/>
                  </a:cubicBezTo>
                  <a:cubicBezTo>
                    <a:pt x="570" y="483"/>
                    <a:pt x="1109" y="303"/>
                    <a:pt x="1583" y="303"/>
                  </a:cubicBezTo>
                  <a:cubicBezTo>
                    <a:pt x="2049" y="303"/>
                    <a:pt x="2452" y="478"/>
                    <a:pt x="2535" y="1049"/>
                  </a:cubicBezTo>
                  <a:cubicBezTo>
                    <a:pt x="2598" y="1614"/>
                    <a:pt x="2095" y="1990"/>
                    <a:pt x="1635" y="2179"/>
                  </a:cubicBezTo>
                  <a:cubicBezTo>
                    <a:pt x="1402" y="2266"/>
                    <a:pt x="1047" y="2384"/>
                    <a:pt x="747" y="2384"/>
                  </a:cubicBezTo>
                  <a:cubicBezTo>
                    <a:pt x="616" y="2384"/>
                    <a:pt x="496" y="2361"/>
                    <a:pt x="401" y="2304"/>
                  </a:cubicBezTo>
                  <a:cubicBezTo>
                    <a:pt x="380" y="2294"/>
                    <a:pt x="359" y="2289"/>
                    <a:pt x="338" y="2289"/>
                  </a:cubicBezTo>
                  <a:cubicBezTo>
                    <a:pt x="232" y="2289"/>
                    <a:pt x="139" y="2409"/>
                    <a:pt x="191" y="2513"/>
                  </a:cubicBezTo>
                  <a:cubicBezTo>
                    <a:pt x="309" y="2707"/>
                    <a:pt x="516" y="2772"/>
                    <a:pt x="746" y="2772"/>
                  </a:cubicBezTo>
                  <a:cubicBezTo>
                    <a:pt x="1088" y="2772"/>
                    <a:pt x="1481" y="2630"/>
                    <a:pt x="1719" y="2555"/>
                  </a:cubicBezTo>
                  <a:cubicBezTo>
                    <a:pt x="2263" y="2367"/>
                    <a:pt x="2765" y="1949"/>
                    <a:pt x="2870" y="1342"/>
                  </a:cubicBezTo>
                  <a:cubicBezTo>
                    <a:pt x="2953" y="798"/>
                    <a:pt x="2577" y="296"/>
                    <a:pt x="2074" y="107"/>
                  </a:cubicBezTo>
                  <a:cubicBezTo>
                    <a:pt x="1882" y="33"/>
                    <a:pt x="1681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6"/>
            <p:cNvSpPr/>
            <p:nvPr/>
          </p:nvSpPr>
          <p:spPr>
            <a:xfrm>
              <a:off x="2835725" y="3956375"/>
              <a:ext cx="12575" cy="75600"/>
            </a:xfrm>
            <a:custGeom>
              <a:avLst/>
              <a:gdLst/>
              <a:ahLst/>
              <a:cxnLst/>
              <a:rect l="l" t="t" r="r" b="b"/>
              <a:pathLst>
                <a:path w="503" h="3024" extrusionOk="0">
                  <a:moveTo>
                    <a:pt x="260" y="0"/>
                  </a:moveTo>
                  <a:cubicBezTo>
                    <a:pt x="189" y="0"/>
                    <a:pt x="116" y="47"/>
                    <a:pt x="105" y="142"/>
                  </a:cubicBezTo>
                  <a:cubicBezTo>
                    <a:pt x="84" y="1041"/>
                    <a:pt x="1" y="2004"/>
                    <a:pt x="105" y="2883"/>
                  </a:cubicBezTo>
                  <a:cubicBezTo>
                    <a:pt x="116" y="2977"/>
                    <a:pt x="184" y="3024"/>
                    <a:pt x="252" y="3024"/>
                  </a:cubicBezTo>
                  <a:cubicBezTo>
                    <a:pt x="320" y="3024"/>
                    <a:pt x="388" y="2977"/>
                    <a:pt x="398" y="2883"/>
                  </a:cubicBezTo>
                  <a:cubicBezTo>
                    <a:pt x="503" y="2004"/>
                    <a:pt x="419" y="1041"/>
                    <a:pt x="398" y="142"/>
                  </a:cubicBezTo>
                  <a:cubicBezTo>
                    <a:pt x="398" y="47"/>
                    <a:pt x="330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6"/>
            <p:cNvSpPr/>
            <p:nvPr/>
          </p:nvSpPr>
          <p:spPr>
            <a:xfrm>
              <a:off x="2836250" y="4025275"/>
              <a:ext cx="85300" cy="9875"/>
            </a:xfrm>
            <a:custGeom>
              <a:avLst/>
              <a:gdLst/>
              <a:ahLst/>
              <a:cxnLst/>
              <a:rect l="l" t="t" r="r" b="b"/>
              <a:pathLst>
                <a:path w="3412" h="395" extrusionOk="0">
                  <a:moveTo>
                    <a:pt x="3181" y="1"/>
                  </a:moveTo>
                  <a:cubicBezTo>
                    <a:pt x="2177" y="22"/>
                    <a:pt x="1151" y="22"/>
                    <a:pt x="168" y="106"/>
                  </a:cubicBezTo>
                  <a:cubicBezTo>
                    <a:pt x="1" y="127"/>
                    <a:pt x="1" y="378"/>
                    <a:pt x="168" y="378"/>
                  </a:cubicBezTo>
                  <a:cubicBezTo>
                    <a:pt x="456" y="390"/>
                    <a:pt x="748" y="395"/>
                    <a:pt x="1041" y="395"/>
                  </a:cubicBezTo>
                  <a:cubicBezTo>
                    <a:pt x="1750" y="395"/>
                    <a:pt x="2471" y="365"/>
                    <a:pt x="3181" y="336"/>
                  </a:cubicBezTo>
                  <a:cubicBezTo>
                    <a:pt x="3411" y="336"/>
                    <a:pt x="3411" y="1"/>
                    <a:pt x="31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6"/>
            <p:cNvSpPr/>
            <p:nvPr/>
          </p:nvSpPr>
          <p:spPr>
            <a:xfrm>
              <a:off x="2892750" y="4026250"/>
              <a:ext cx="99400" cy="82225"/>
            </a:xfrm>
            <a:custGeom>
              <a:avLst/>
              <a:gdLst/>
              <a:ahLst/>
              <a:cxnLst/>
              <a:rect l="l" t="t" r="r" b="b"/>
              <a:pathLst>
                <a:path w="3976" h="3289" extrusionOk="0">
                  <a:moveTo>
                    <a:pt x="1094" y="1"/>
                  </a:moveTo>
                  <a:cubicBezTo>
                    <a:pt x="1059" y="1"/>
                    <a:pt x="1021" y="14"/>
                    <a:pt x="984" y="46"/>
                  </a:cubicBezTo>
                  <a:cubicBezTo>
                    <a:pt x="440" y="590"/>
                    <a:pt x="0" y="1343"/>
                    <a:pt x="210" y="2159"/>
                  </a:cubicBezTo>
                  <a:cubicBezTo>
                    <a:pt x="398" y="2891"/>
                    <a:pt x="1088" y="3289"/>
                    <a:pt x="1800" y="3289"/>
                  </a:cubicBezTo>
                  <a:cubicBezTo>
                    <a:pt x="2553" y="3289"/>
                    <a:pt x="3327" y="2891"/>
                    <a:pt x="3641" y="2180"/>
                  </a:cubicBezTo>
                  <a:cubicBezTo>
                    <a:pt x="3976" y="1364"/>
                    <a:pt x="3474" y="820"/>
                    <a:pt x="3055" y="150"/>
                  </a:cubicBezTo>
                  <a:cubicBezTo>
                    <a:pt x="3025" y="91"/>
                    <a:pt x="2977" y="65"/>
                    <a:pt x="2928" y="65"/>
                  </a:cubicBezTo>
                  <a:cubicBezTo>
                    <a:pt x="2839" y="65"/>
                    <a:pt x="2749" y="147"/>
                    <a:pt x="2762" y="255"/>
                  </a:cubicBezTo>
                  <a:cubicBezTo>
                    <a:pt x="2867" y="715"/>
                    <a:pt x="3369" y="1071"/>
                    <a:pt x="3369" y="1552"/>
                  </a:cubicBezTo>
                  <a:cubicBezTo>
                    <a:pt x="3390" y="2201"/>
                    <a:pt x="2804" y="2703"/>
                    <a:pt x="2218" y="2829"/>
                  </a:cubicBezTo>
                  <a:cubicBezTo>
                    <a:pt x="2081" y="2863"/>
                    <a:pt x="1938" y="2880"/>
                    <a:pt x="1795" y="2880"/>
                  </a:cubicBezTo>
                  <a:cubicBezTo>
                    <a:pt x="1240" y="2880"/>
                    <a:pt x="690" y="2616"/>
                    <a:pt x="524" y="2033"/>
                  </a:cubicBezTo>
                  <a:cubicBezTo>
                    <a:pt x="314" y="1343"/>
                    <a:pt x="733" y="694"/>
                    <a:pt x="1151" y="192"/>
                  </a:cubicBezTo>
                  <a:cubicBezTo>
                    <a:pt x="1261" y="114"/>
                    <a:pt x="1195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6"/>
            <p:cNvSpPr/>
            <p:nvPr/>
          </p:nvSpPr>
          <p:spPr>
            <a:xfrm>
              <a:off x="2961800" y="4026475"/>
              <a:ext cx="77950" cy="11475"/>
            </a:xfrm>
            <a:custGeom>
              <a:avLst/>
              <a:gdLst/>
              <a:ahLst/>
              <a:cxnLst/>
              <a:rect l="l" t="t" r="r" b="b"/>
              <a:pathLst>
                <a:path w="3118" h="459" extrusionOk="0">
                  <a:moveTo>
                    <a:pt x="2280" y="1"/>
                  </a:moveTo>
                  <a:cubicBezTo>
                    <a:pt x="1584" y="1"/>
                    <a:pt x="838" y="104"/>
                    <a:pt x="189" y="183"/>
                  </a:cubicBezTo>
                  <a:cubicBezTo>
                    <a:pt x="42" y="225"/>
                    <a:pt x="0" y="455"/>
                    <a:pt x="189" y="455"/>
                  </a:cubicBezTo>
                  <a:cubicBezTo>
                    <a:pt x="446" y="455"/>
                    <a:pt x="715" y="459"/>
                    <a:pt x="987" y="459"/>
                  </a:cubicBezTo>
                  <a:cubicBezTo>
                    <a:pt x="1669" y="459"/>
                    <a:pt x="2374" y="437"/>
                    <a:pt x="2972" y="288"/>
                  </a:cubicBezTo>
                  <a:cubicBezTo>
                    <a:pt x="3118" y="267"/>
                    <a:pt x="3076" y="37"/>
                    <a:pt x="2930" y="37"/>
                  </a:cubicBezTo>
                  <a:cubicBezTo>
                    <a:pt x="2721" y="11"/>
                    <a:pt x="2503" y="1"/>
                    <a:pt x="22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6"/>
            <p:cNvSpPr/>
            <p:nvPr/>
          </p:nvSpPr>
          <p:spPr>
            <a:xfrm>
              <a:off x="3031900" y="3941500"/>
              <a:ext cx="11525" cy="94875"/>
            </a:xfrm>
            <a:custGeom>
              <a:avLst/>
              <a:gdLst/>
              <a:ahLst/>
              <a:cxnLst/>
              <a:rect l="l" t="t" r="r" b="b"/>
              <a:pathLst>
                <a:path w="461" h="3795" extrusionOk="0">
                  <a:moveTo>
                    <a:pt x="151" y="0"/>
                  </a:moveTo>
                  <a:cubicBezTo>
                    <a:pt x="76" y="0"/>
                    <a:pt x="0" y="49"/>
                    <a:pt x="0" y="130"/>
                  </a:cubicBezTo>
                  <a:cubicBezTo>
                    <a:pt x="21" y="1322"/>
                    <a:pt x="126" y="2494"/>
                    <a:pt x="168" y="3666"/>
                  </a:cubicBezTo>
                  <a:cubicBezTo>
                    <a:pt x="168" y="3752"/>
                    <a:pt x="212" y="3794"/>
                    <a:pt x="261" y="3794"/>
                  </a:cubicBezTo>
                  <a:cubicBezTo>
                    <a:pt x="307" y="3794"/>
                    <a:pt x="357" y="3758"/>
                    <a:pt x="377" y="3687"/>
                  </a:cubicBezTo>
                  <a:cubicBezTo>
                    <a:pt x="460" y="2515"/>
                    <a:pt x="460" y="1281"/>
                    <a:pt x="293" y="109"/>
                  </a:cubicBezTo>
                  <a:cubicBezTo>
                    <a:pt x="274" y="33"/>
                    <a:pt x="213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6"/>
            <p:cNvSpPr/>
            <p:nvPr/>
          </p:nvSpPr>
          <p:spPr>
            <a:xfrm>
              <a:off x="3016125" y="3876650"/>
              <a:ext cx="94450" cy="75925"/>
            </a:xfrm>
            <a:custGeom>
              <a:avLst/>
              <a:gdLst/>
              <a:ahLst/>
              <a:cxnLst/>
              <a:rect l="l" t="t" r="r" b="b"/>
              <a:pathLst>
                <a:path w="3778" h="3037" extrusionOk="0">
                  <a:moveTo>
                    <a:pt x="1608" y="0"/>
                  </a:moveTo>
                  <a:cubicBezTo>
                    <a:pt x="1052" y="0"/>
                    <a:pt x="484" y="216"/>
                    <a:pt x="87" y="631"/>
                  </a:cubicBezTo>
                  <a:cubicBezTo>
                    <a:pt x="0" y="735"/>
                    <a:pt x="72" y="882"/>
                    <a:pt x="182" y="882"/>
                  </a:cubicBezTo>
                  <a:cubicBezTo>
                    <a:pt x="205" y="882"/>
                    <a:pt x="229" y="876"/>
                    <a:pt x="255" y="862"/>
                  </a:cubicBezTo>
                  <a:cubicBezTo>
                    <a:pt x="711" y="622"/>
                    <a:pt x="1258" y="400"/>
                    <a:pt x="1760" y="400"/>
                  </a:cubicBezTo>
                  <a:cubicBezTo>
                    <a:pt x="2225" y="400"/>
                    <a:pt x="2651" y="591"/>
                    <a:pt x="2933" y="1134"/>
                  </a:cubicBezTo>
                  <a:cubicBezTo>
                    <a:pt x="3558" y="2405"/>
                    <a:pt x="1900" y="2707"/>
                    <a:pt x="946" y="2707"/>
                  </a:cubicBezTo>
                  <a:cubicBezTo>
                    <a:pt x="879" y="2707"/>
                    <a:pt x="816" y="2706"/>
                    <a:pt x="757" y="2703"/>
                  </a:cubicBezTo>
                  <a:cubicBezTo>
                    <a:pt x="749" y="2702"/>
                    <a:pt x="741" y="2701"/>
                    <a:pt x="733" y="2701"/>
                  </a:cubicBezTo>
                  <a:cubicBezTo>
                    <a:pt x="567" y="2701"/>
                    <a:pt x="555" y="2914"/>
                    <a:pt x="715" y="2954"/>
                  </a:cubicBezTo>
                  <a:cubicBezTo>
                    <a:pt x="906" y="3009"/>
                    <a:pt x="1120" y="3037"/>
                    <a:pt x="1342" y="3037"/>
                  </a:cubicBezTo>
                  <a:cubicBezTo>
                    <a:pt x="2460" y="3037"/>
                    <a:pt x="3777" y="2345"/>
                    <a:pt x="3288" y="1071"/>
                  </a:cubicBezTo>
                  <a:cubicBezTo>
                    <a:pt x="2996" y="346"/>
                    <a:pt x="2312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6"/>
            <p:cNvSpPr/>
            <p:nvPr/>
          </p:nvSpPr>
          <p:spPr>
            <a:xfrm>
              <a:off x="3012525" y="3829450"/>
              <a:ext cx="14150" cy="71575"/>
            </a:xfrm>
            <a:custGeom>
              <a:avLst/>
              <a:gdLst/>
              <a:ahLst/>
              <a:cxnLst/>
              <a:rect l="l" t="t" r="r" b="b"/>
              <a:pathLst>
                <a:path w="566" h="2863" extrusionOk="0">
                  <a:moveTo>
                    <a:pt x="123" y="1"/>
                  </a:moveTo>
                  <a:cubicBezTo>
                    <a:pt x="57" y="1"/>
                    <a:pt x="0" y="37"/>
                    <a:pt x="22" y="113"/>
                  </a:cubicBezTo>
                  <a:cubicBezTo>
                    <a:pt x="64" y="992"/>
                    <a:pt x="189" y="1850"/>
                    <a:pt x="252" y="2729"/>
                  </a:cubicBezTo>
                  <a:cubicBezTo>
                    <a:pt x="252" y="2820"/>
                    <a:pt x="306" y="2862"/>
                    <a:pt x="362" y="2862"/>
                  </a:cubicBezTo>
                  <a:cubicBezTo>
                    <a:pt x="421" y="2862"/>
                    <a:pt x="482" y="2815"/>
                    <a:pt x="482" y="2729"/>
                  </a:cubicBezTo>
                  <a:cubicBezTo>
                    <a:pt x="566" y="1892"/>
                    <a:pt x="566" y="887"/>
                    <a:pt x="273" y="92"/>
                  </a:cubicBezTo>
                  <a:cubicBezTo>
                    <a:pt x="253" y="32"/>
                    <a:pt x="184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6"/>
            <p:cNvSpPr/>
            <p:nvPr/>
          </p:nvSpPr>
          <p:spPr>
            <a:xfrm>
              <a:off x="2948725" y="3827825"/>
              <a:ext cx="72700" cy="8950"/>
            </a:xfrm>
            <a:custGeom>
              <a:avLst/>
              <a:gdLst/>
              <a:ahLst/>
              <a:cxnLst/>
              <a:rect l="l" t="t" r="r" b="b"/>
              <a:pathLst>
                <a:path w="2908" h="358" extrusionOk="0">
                  <a:moveTo>
                    <a:pt x="1486" y="0"/>
                  </a:moveTo>
                  <a:cubicBezTo>
                    <a:pt x="1067" y="0"/>
                    <a:pt x="649" y="11"/>
                    <a:pt x="251" y="11"/>
                  </a:cubicBezTo>
                  <a:cubicBezTo>
                    <a:pt x="0" y="11"/>
                    <a:pt x="0" y="346"/>
                    <a:pt x="251" y="346"/>
                  </a:cubicBezTo>
                  <a:cubicBezTo>
                    <a:pt x="516" y="353"/>
                    <a:pt x="791" y="357"/>
                    <a:pt x="1068" y="357"/>
                  </a:cubicBezTo>
                  <a:cubicBezTo>
                    <a:pt x="1623" y="357"/>
                    <a:pt x="2190" y="339"/>
                    <a:pt x="2720" y="283"/>
                  </a:cubicBezTo>
                  <a:cubicBezTo>
                    <a:pt x="2735" y="286"/>
                    <a:pt x="2748" y="287"/>
                    <a:pt x="2760" y="287"/>
                  </a:cubicBezTo>
                  <a:cubicBezTo>
                    <a:pt x="2908" y="287"/>
                    <a:pt x="2894" y="72"/>
                    <a:pt x="2720" y="53"/>
                  </a:cubicBezTo>
                  <a:cubicBezTo>
                    <a:pt x="2323" y="11"/>
                    <a:pt x="1904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6"/>
            <p:cNvSpPr/>
            <p:nvPr/>
          </p:nvSpPr>
          <p:spPr>
            <a:xfrm>
              <a:off x="2876950" y="3747200"/>
              <a:ext cx="105275" cy="91750"/>
            </a:xfrm>
            <a:custGeom>
              <a:avLst/>
              <a:gdLst/>
              <a:ahLst/>
              <a:cxnLst/>
              <a:rect l="l" t="t" r="r" b="b"/>
              <a:pathLst>
                <a:path w="4211" h="3670" extrusionOk="0">
                  <a:moveTo>
                    <a:pt x="1876" y="0"/>
                  </a:moveTo>
                  <a:cubicBezTo>
                    <a:pt x="129" y="0"/>
                    <a:pt x="0" y="2275"/>
                    <a:pt x="842" y="3508"/>
                  </a:cubicBezTo>
                  <a:cubicBezTo>
                    <a:pt x="882" y="3569"/>
                    <a:pt x="941" y="3595"/>
                    <a:pt x="997" y="3595"/>
                  </a:cubicBezTo>
                  <a:cubicBezTo>
                    <a:pt x="1115" y="3595"/>
                    <a:pt x="1226" y="3482"/>
                    <a:pt x="1156" y="3340"/>
                  </a:cubicBezTo>
                  <a:cubicBezTo>
                    <a:pt x="800" y="2734"/>
                    <a:pt x="570" y="2022"/>
                    <a:pt x="695" y="1311"/>
                  </a:cubicBezTo>
                  <a:cubicBezTo>
                    <a:pt x="841" y="680"/>
                    <a:pt x="1374" y="374"/>
                    <a:pt x="1947" y="374"/>
                  </a:cubicBezTo>
                  <a:cubicBezTo>
                    <a:pt x="2115" y="374"/>
                    <a:pt x="2287" y="401"/>
                    <a:pt x="2453" y="453"/>
                  </a:cubicBezTo>
                  <a:cubicBezTo>
                    <a:pt x="3081" y="662"/>
                    <a:pt x="3583" y="1185"/>
                    <a:pt x="3666" y="1855"/>
                  </a:cubicBezTo>
                  <a:cubicBezTo>
                    <a:pt x="3750" y="2587"/>
                    <a:pt x="3290" y="2901"/>
                    <a:pt x="2976" y="3487"/>
                  </a:cubicBezTo>
                  <a:cubicBezTo>
                    <a:pt x="2931" y="3562"/>
                    <a:pt x="3005" y="3670"/>
                    <a:pt x="3081" y="3670"/>
                  </a:cubicBezTo>
                  <a:cubicBezTo>
                    <a:pt x="3111" y="3670"/>
                    <a:pt x="3141" y="3653"/>
                    <a:pt x="3164" y="3612"/>
                  </a:cubicBezTo>
                  <a:cubicBezTo>
                    <a:pt x="3708" y="2943"/>
                    <a:pt x="4210" y="2357"/>
                    <a:pt x="3917" y="1415"/>
                  </a:cubicBezTo>
                  <a:cubicBezTo>
                    <a:pt x="3687" y="683"/>
                    <a:pt x="2997" y="160"/>
                    <a:pt x="2264" y="34"/>
                  </a:cubicBezTo>
                  <a:cubicBezTo>
                    <a:pt x="2127" y="11"/>
                    <a:pt x="1998" y="0"/>
                    <a:pt x="187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6"/>
            <p:cNvSpPr/>
            <p:nvPr/>
          </p:nvSpPr>
          <p:spPr>
            <a:xfrm>
              <a:off x="2834175" y="3828600"/>
              <a:ext cx="77275" cy="11775"/>
            </a:xfrm>
            <a:custGeom>
              <a:avLst/>
              <a:gdLst/>
              <a:ahLst/>
              <a:cxnLst/>
              <a:rect l="l" t="t" r="r" b="b"/>
              <a:pathLst>
                <a:path w="3091" h="471" extrusionOk="0">
                  <a:moveTo>
                    <a:pt x="1497" y="0"/>
                  </a:moveTo>
                  <a:cubicBezTo>
                    <a:pt x="1021" y="0"/>
                    <a:pt x="548" y="59"/>
                    <a:pt x="146" y="210"/>
                  </a:cubicBezTo>
                  <a:cubicBezTo>
                    <a:pt x="0" y="252"/>
                    <a:pt x="0" y="461"/>
                    <a:pt x="167" y="461"/>
                  </a:cubicBezTo>
                  <a:cubicBezTo>
                    <a:pt x="238" y="468"/>
                    <a:pt x="310" y="471"/>
                    <a:pt x="383" y="471"/>
                  </a:cubicBezTo>
                  <a:cubicBezTo>
                    <a:pt x="762" y="471"/>
                    <a:pt x="1162" y="391"/>
                    <a:pt x="1548" y="356"/>
                  </a:cubicBezTo>
                  <a:cubicBezTo>
                    <a:pt x="2030" y="356"/>
                    <a:pt x="2469" y="398"/>
                    <a:pt x="2929" y="398"/>
                  </a:cubicBezTo>
                  <a:cubicBezTo>
                    <a:pt x="2936" y="399"/>
                    <a:pt x="2943" y="400"/>
                    <a:pt x="2949" y="400"/>
                  </a:cubicBezTo>
                  <a:cubicBezTo>
                    <a:pt x="3077" y="400"/>
                    <a:pt x="3091" y="208"/>
                    <a:pt x="2971" y="168"/>
                  </a:cubicBezTo>
                  <a:cubicBezTo>
                    <a:pt x="2535" y="70"/>
                    <a:pt x="2015" y="0"/>
                    <a:pt x="149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56"/>
          <p:cNvGrpSpPr/>
          <p:nvPr/>
        </p:nvGrpSpPr>
        <p:grpSpPr>
          <a:xfrm>
            <a:off x="6115509" y="3325279"/>
            <a:ext cx="760340" cy="294794"/>
            <a:chOff x="4023150" y="3900275"/>
            <a:chExt cx="435750" cy="168975"/>
          </a:xfrm>
        </p:grpSpPr>
        <p:sp>
          <p:nvSpPr>
            <p:cNvPr id="758" name="Google Shape;758;p56"/>
            <p:cNvSpPr/>
            <p:nvPr/>
          </p:nvSpPr>
          <p:spPr>
            <a:xfrm>
              <a:off x="4023150" y="3900275"/>
              <a:ext cx="99925" cy="126600"/>
            </a:xfrm>
            <a:custGeom>
              <a:avLst/>
              <a:gdLst/>
              <a:ahLst/>
              <a:cxnLst/>
              <a:rect l="l" t="t" r="r" b="b"/>
              <a:pathLst>
                <a:path w="3997" h="5064" extrusionOk="0">
                  <a:moveTo>
                    <a:pt x="3725" y="0"/>
                  </a:moveTo>
                  <a:cubicBezTo>
                    <a:pt x="3683" y="0"/>
                    <a:pt x="3683" y="0"/>
                    <a:pt x="3662" y="42"/>
                  </a:cubicBezTo>
                  <a:cubicBezTo>
                    <a:pt x="3641" y="63"/>
                    <a:pt x="3641" y="84"/>
                    <a:pt x="3620" y="84"/>
                  </a:cubicBezTo>
                  <a:cubicBezTo>
                    <a:pt x="3306" y="356"/>
                    <a:pt x="2992" y="670"/>
                    <a:pt x="2700" y="1005"/>
                  </a:cubicBezTo>
                  <a:cubicBezTo>
                    <a:pt x="2407" y="1339"/>
                    <a:pt x="2114" y="1674"/>
                    <a:pt x="1842" y="2072"/>
                  </a:cubicBezTo>
                  <a:cubicBezTo>
                    <a:pt x="1549" y="2448"/>
                    <a:pt x="1256" y="2825"/>
                    <a:pt x="963" y="3243"/>
                  </a:cubicBezTo>
                  <a:cubicBezTo>
                    <a:pt x="691" y="3662"/>
                    <a:pt x="377" y="4080"/>
                    <a:pt x="84" y="4499"/>
                  </a:cubicBezTo>
                  <a:lnTo>
                    <a:pt x="0" y="4666"/>
                  </a:lnTo>
                  <a:lnTo>
                    <a:pt x="189" y="4583"/>
                  </a:lnTo>
                  <a:lnTo>
                    <a:pt x="649" y="4164"/>
                  </a:lnTo>
                  <a:lnTo>
                    <a:pt x="2930" y="2825"/>
                  </a:lnTo>
                  <a:lnTo>
                    <a:pt x="2930" y="2867"/>
                  </a:lnTo>
                  <a:cubicBezTo>
                    <a:pt x="2930" y="2992"/>
                    <a:pt x="2909" y="3118"/>
                    <a:pt x="2909" y="3222"/>
                  </a:cubicBezTo>
                  <a:cubicBezTo>
                    <a:pt x="2888" y="3327"/>
                    <a:pt x="2888" y="3432"/>
                    <a:pt x="2888" y="3557"/>
                  </a:cubicBezTo>
                  <a:lnTo>
                    <a:pt x="2888" y="3704"/>
                  </a:lnTo>
                  <a:lnTo>
                    <a:pt x="2888" y="3808"/>
                  </a:lnTo>
                  <a:lnTo>
                    <a:pt x="3055" y="4603"/>
                  </a:lnTo>
                  <a:lnTo>
                    <a:pt x="3139" y="4917"/>
                  </a:lnTo>
                  <a:cubicBezTo>
                    <a:pt x="3160" y="5001"/>
                    <a:pt x="3223" y="5022"/>
                    <a:pt x="3223" y="5064"/>
                  </a:cubicBezTo>
                  <a:lnTo>
                    <a:pt x="3244" y="4917"/>
                  </a:lnTo>
                  <a:lnTo>
                    <a:pt x="3411" y="2658"/>
                  </a:lnTo>
                  <a:lnTo>
                    <a:pt x="3934" y="2365"/>
                  </a:lnTo>
                  <a:cubicBezTo>
                    <a:pt x="3955" y="2365"/>
                    <a:pt x="3955" y="2365"/>
                    <a:pt x="3976" y="2344"/>
                  </a:cubicBezTo>
                  <a:cubicBezTo>
                    <a:pt x="3976" y="2302"/>
                    <a:pt x="3997" y="2281"/>
                    <a:pt x="3997" y="2281"/>
                  </a:cubicBezTo>
                  <a:cubicBezTo>
                    <a:pt x="3997" y="2260"/>
                    <a:pt x="3976" y="2260"/>
                    <a:pt x="3955" y="2260"/>
                  </a:cubicBezTo>
                  <a:lnTo>
                    <a:pt x="3746" y="2260"/>
                  </a:lnTo>
                  <a:cubicBezTo>
                    <a:pt x="3725" y="2281"/>
                    <a:pt x="3662" y="2281"/>
                    <a:pt x="3641" y="2281"/>
                  </a:cubicBezTo>
                  <a:cubicBezTo>
                    <a:pt x="3578" y="2302"/>
                    <a:pt x="3557" y="2302"/>
                    <a:pt x="3536" y="2302"/>
                  </a:cubicBezTo>
                  <a:cubicBezTo>
                    <a:pt x="3474" y="2344"/>
                    <a:pt x="3453" y="2344"/>
                    <a:pt x="3453" y="2344"/>
                  </a:cubicBezTo>
                  <a:lnTo>
                    <a:pt x="3453" y="2281"/>
                  </a:lnTo>
                  <a:lnTo>
                    <a:pt x="3453" y="2260"/>
                  </a:lnTo>
                  <a:lnTo>
                    <a:pt x="3955" y="314"/>
                  </a:lnTo>
                  <a:lnTo>
                    <a:pt x="3955" y="251"/>
                  </a:lnTo>
                  <a:lnTo>
                    <a:pt x="3955" y="168"/>
                  </a:lnTo>
                  <a:lnTo>
                    <a:pt x="3955" y="105"/>
                  </a:lnTo>
                  <a:cubicBezTo>
                    <a:pt x="3892" y="168"/>
                    <a:pt x="3850" y="189"/>
                    <a:pt x="3829" y="251"/>
                  </a:cubicBezTo>
                  <a:cubicBezTo>
                    <a:pt x="3788" y="272"/>
                    <a:pt x="3767" y="314"/>
                    <a:pt x="3725" y="398"/>
                  </a:cubicBezTo>
                  <a:cubicBezTo>
                    <a:pt x="3725" y="419"/>
                    <a:pt x="3683" y="461"/>
                    <a:pt x="3662" y="502"/>
                  </a:cubicBezTo>
                  <a:cubicBezTo>
                    <a:pt x="3641" y="565"/>
                    <a:pt x="3578" y="607"/>
                    <a:pt x="3578" y="628"/>
                  </a:cubicBezTo>
                  <a:cubicBezTo>
                    <a:pt x="3578" y="670"/>
                    <a:pt x="3557" y="712"/>
                    <a:pt x="3536" y="733"/>
                  </a:cubicBezTo>
                  <a:cubicBezTo>
                    <a:pt x="3516" y="774"/>
                    <a:pt x="3516" y="795"/>
                    <a:pt x="3516" y="795"/>
                  </a:cubicBezTo>
                  <a:lnTo>
                    <a:pt x="3223" y="1549"/>
                  </a:lnTo>
                  <a:lnTo>
                    <a:pt x="3013" y="2448"/>
                  </a:lnTo>
                  <a:lnTo>
                    <a:pt x="2197" y="2804"/>
                  </a:lnTo>
                  <a:lnTo>
                    <a:pt x="1423" y="3306"/>
                  </a:lnTo>
                  <a:lnTo>
                    <a:pt x="2009" y="2386"/>
                  </a:lnTo>
                  <a:lnTo>
                    <a:pt x="3725" y="147"/>
                  </a:lnTo>
                  <a:lnTo>
                    <a:pt x="3725" y="42"/>
                  </a:lnTo>
                  <a:lnTo>
                    <a:pt x="3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6"/>
            <p:cNvSpPr/>
            <p:nvPr/>
          </p:nvSpPr>
          <p:spPr>
            <a:xfrm>
              <a:off x="4124625" y="3946300"/>
              <a:ext cx="62800" cy="74300"/>
            </a:xfrm>
            <a:custGeom>
              <a:avLst/>
              <a:gdLst/>
              <a:ahLst/>
              <a:cxnLst/>
              <a:rect l="l" t="t" r="r" b="b"/>
              <a:pathLst>
                <a:path w="2512" h="2972" extrusionOk="0">
                  <a:moveTo>
                    <a:pt x="712" y="231"/>
                  </a:moveTo>
                  <a:cubicBezTo>
                    <a:pt x="670" y="231"/>
                    <a:pt x="649" y="252"/>
                    <a:pt x="628" y="293"/>
                  </a:cubicBezTo>
                  <a:cubicBezTo>
                    <a:pt x="607" y="314"/>
                    <a:pt x="565" y="335"/>
                    <a:pt x="565" y="356"/>
                  </a:cubicBezTo>
                  <a:cubicBezTo>
                    <a:pt x="565" y="398"/>
                    <a:pt x="565" y="419"/>
                    <a:pt x="545" y="440"/>
                  </a:cubicBezTo>
                  <a:cubicBezTo>
                    <a:pt x="524" y="461"/>
                    <a:pt x="524" y="503"/>
                    <a:pt x="503" y="524"/>
                  </a:cubicBezTo>
                  <a:cubicBezTo>
                    <a:pt x="461" y="545"/>
                    <a:pt x="440" y="565"/>
                    <a:pt x="440" y="607"/>
                  </a:cubicBezTo>
                  <a:cubicBezTo>
                    <a:pt x="419" y="628"/>
                    <a:pt x="419" y="649"/>
                    <a:pt x="419" y="649"/>
                  </a:cubicBezTo>
                  <a:lnTo>
                    <a:pt x="210" y="1298"/>
                  </a:lnTo>
                  <a:lnTo>
                    <a:pt x="1" y="2616"/>
                  </a:lnTo>
                  <a:lnTo>
                    <a:pt x="1" y="2658"/>
                  </a:lnTo>
                  <a:lnTo>
                    <a:pt x="1" y="2700"/>
                  </a:lnTo>
                  <a:cubicBezTo>
                    <a:pt x="1" y="2721"/>
                    <a:pt x="1" y="2762"/>
                    <a:pt x="21" y="2846"/>
                  </a:cubicBezTo>
                  <a:cubicBezTo>
                    <a:pt x="84" y="2825"/>
                    <a:pt x="126" y="2762"/>
                    <a:pt x="147" y="2721"/>
                  </a:cubicBezTo>
                  <a:cubicBezTo>
                    <a:pt x="189" y="2658"/>
                    <a:pt x="210" y="2616"/>
                    <a:pt x="231" y="2532"/>
                  </a:cubicBezTo>
                  <a:cubicBezTo>
                    <a:pt x="231" y="2511"/>
                    <a:pt x="252" y="2490"/>
                    <a:pt x="252" y="2449"/>
                  </a:cubicBezTo>
                  <a:cubicBezTo>
                    <a:pt x="293" y="2428"/>
                    <a:pt x="293" y="2386"/>
                    <a:pt x="314" y="2344"/>
                  </a:cubicBezTo>
                  <a:cubicBezTo>
                    <a:pt x="314" y="2302"/>
                    <a:pt x="335" y="2281"/>
                    <a:pt x="335" y="2239"/>
                  </a:cubicBezTo>
                  <a:cubicBezTo>
                    <a:pt x="356" y="2218"/>
                    <a:pt x="356" y="2197"/>
                    <a:pt x="356" y="2197"/>
                  </a:cubicBezTo>
                  <a:lnTo>
                    <a:pt x="733" y="440"/>
                  </a:lnTo>
                  <a:lnTo>
                    <a:pt x="733" y="419"/>
                  </a:lnTo>
                  <a:lnTo>
                    <a:pt x="733" y="398"/>
                  </a:lnTo>
                  <a:lnTo>
                    <a:pt x="733" y="314"/>
                  </a:lnTo>
                  <a:cubicBezTo>
                    <a:pt x="733" y="293"/>
                    <a:pt x="712" y="252"/>
                    <a:pt x="712" y="231"/>
                  </a:cubicBezTo>
                  <a:close/>
                  <a:moveTo>
                    <a:pt x="2239" y="1"/>
                  </a:moveTo>
                  <a:cubicBezTo>
                    <a:pt x="2135" y="1"/>
                    <a:pt x="2030" y="21"/>
                    <a:pt x="1926" y="105"/>
                  </a:cubicBezTo>
                  <a:cubicBezTo>
                    <a:pt x="1926" y="105"/>
                    <a:pt x="1905" y="105"/>
                    <a:pt x="1884" y="126"/>
                  </a:cubicBezTo>
                  <a:cubicBezTo>
                    <a:pt x="1842" y="147"/>
                    <a:pt x="1821" y="147"/>
                    <a:pt x="1800" y="168"/>
                  </a:cubicBezTo>
                  <a:cubicBezTo>
                    <a:pt x="1800" y="210"/>
                    <a:pt x="1779" y="210"/>
                    <a:pt x="1758" y="231"/>
                  </a:cubicBezTo>
                  <a:lnTo>
                    <a:pt x="1716" y="252"/>
                  </a:lnTo>
                  <a:lnTo>
                    <a:pt x="1361" y="628"/>
                  </a:lnTo>
                  <a:lnTo>
                    <a:pt x="942" y="1130"/>
                  </a:lnTo>
                  <a:lnTo>
                    <a:pt x="565" y="1716"/>
                  </a:lnTo>
                  <a:cubicBezTo>
                    <a:pt x="545" y="1737"/>
                    <a:pt x="545" y="1779"/>
                    <a:pt x="545" y="1779"/>
                  </a:cubicBezTo>
                  <a:cubicBezTo>
                    <a:pt x="545" y="1800"/>
                    <a:pt x="545" y="1800"/>
                    <a:pt x="565" y="1800"/>
                  </a:cubicBezTo>
                  <a:cubicBezTo>
                    <a:pt x="586" y="1800"/>
                    <a:pt x="586" y="1779"/>
                    <a:pt x="628" y="1779"/>
                  </a:cubicBezTo>
                  <a:lnTo>
                    <a:pt x="649" y="1737"/>
                  </a:lnTo>
                  <a:lnTo>
                    <a:pt x="1654" y="754"/>
                  </a:lnTo>
                  <a:lnTo>
                    <a:pt x="2009" y="461"/>
                  </a:lnTo>
                  <a:lnTo>
                    <a:pt x="2135" y="398"/>
                  </a:lnTo>
                  <a:lnTo>
                    <a:pt x="2135" y="461"/>
                  </a:lnTo>
                  <a:lnTo>
                    <a:pt x="2135" y="524"/>
                  </a:lnTo>
                  <a:lnTo>
                    <a:pt x="1779" y="2637"/>
                  </a:lnTo>
                  <a:cubicBezTo>
                    <a:pt x="1779" y="2700"/>
                    <a:pt x="1779" y="2721"/>
                    <a:pt x="1737" y="2721"/>
                  </a:cubicBezTo>
                  <a:lnTo>
                    <a:pt x="1737" y="2846"/>
                  </a:lnTo>
                  <a:cubicBezTo>
                    <a:pt x="1737" y="2888"/>
                    <a:pt x="1779" y="2930"/>
                    <a:pt x="1800" y="2972"/>
                  </a:cubicBezTo>
                  <a:cubicBezTo>
                    <a:pt x="1800" y="2972"/>
                    <a:pt x="1821" y="2972"/>
                    <a:pt x="1821" y="2951"/>
                  </a:cubicBezTo>
                  <a:cubicBezTo>
                    <a:pt x="1842" y="2951"/>
                    <a:pt x="1842" y="2930"/>
                    <a:pt x="1842" y="2930"/>
                  </a:cubicBezTo>
                  <a:lnTo>
                    <a:pt x="1842" y="2888"/>
                  </a:lnTo>
                  <a:lnTo>
                    <a:pt x="2365" y="1193"/>
                  </a:lnTo>
                  <a:lnTo>
                    <a:pt x="2511" y="440"/>
                  </a:lnTo>
                  <a:lnTo>
                    <a:pt x="2511" y="356"/>
                  </a:lnTo>
                  <a:lnTo>
                    <a:pt x="2511" y="231"/>
                  </a:lnTo>
                  <a:cubicBezTo>
                    <a:pt x="2490" y="168"/>
                    <a:pt x="2490" y="126"/>
                    <a:pt x="2449" y="105"/>
                  </a:cubicBezTo>
                  <a:lnTo>
                    <a:pt x="2365" y="21"/>
                  </a:lnTo>
                  <a:cubicBezTo>
                    <a:pt x="2344" y="1"/>
                    <a:pt x="2302" y="1"/>
                    <a:pt x="2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6"/>
            <p:cNvSpPr/>
            <p:nvPr/>
          </p:nvSpPr>
          <p:spPr>
            <a:xfrm>
              <a:off x="4185300" y="3952575"/>
              <a:ext cx="65950" cy="75350"/>
            </a:xfrm>
            <a:custGeom>
              <a:avLst/>
              <a:gdLst/>
              <a:ahLst/>
              <a:cxnLst/>
              <a:rect l="l" t="t" r="r" b="b"/>
              <a:pathLst>
                <a:path w="2638" h="3014" extrusionOk="0">
                  <a:moveTo>
                    <a:pt x="2202" y="1247"/>
                  </a:moveTo>
                  <a:cubicBezTo>
                    <a:pt x="2207" y="1247"/>
                    <a:pt x="2212" y="1256"/>
                    <a:pt x="2198" y="1256"/>
                  </a:cubicBezTo>
                  <a:cubicBezTo>
                    <a:pt x="2198" y="1249"/>
                    <a:pt x="2200" y="1247"/>
                    <a:pt x="2202" y="1247"/>
                  </a:cubicBezTo>
                  <a:close/>
                  <a:moveTo>
                    <a:pt x="2219" y="1"/>
                  </a:moveTo>
                  <a:cubicBezTo>
                    <a:pt x="2177" y="1"/>
                    <a:pt x="2093" y="22"/>
                    <a:pt x="2030" y="22"/>
                  </a:cubicBezTo>
                  <a:cubicBezTo>
                    <a:pt x="1968" y="63"/>
                    <a:pt x="1905" y="63"/>
                    <a:pt x="1863" y="84"/>
                  </a:cubicBezTo>
                  <a:cubicBezTo>
                    <a:pt x="1821" y="84"/>
                    <a:pt x="1821" y="105"/>
                    <a:pt x="1800" y="105"/>
                  </a:cubicBezTo>
                  <a:cubicBezTo>
                    <a:pt x="1779" y="105"/>
                    <a:pt x="1758" y="126"/>
                    <a:pt x="1716" y="126"/>
                  </a:cubicBezTo>
                  <a:cubicBezTo>
                    <a:pt x="1696" y="126"/>
                    <a:pt x="1675" y="168"/>
                    <a:pt x="1654" y="168"/>
                  </a:cubicBezTo>
                  <a:cubicBezTo>
                    <a:pt x="1654" y="189"/>
                    <a:pt x="1612" y="189"/>
                    <a:pt x="1612" y="189"/>
                  </a:cubicBezTo>
                  <a:lnTo>
                    <a:pt x="1256" y="419"/>
                  </a:lnTo>
                  <a:lnTo>
                    <a:pt x="817" y="838"/>
                  </a:lnTo>
                  <a:lnTo>
                    <a:pt x="315" y="1528"/>
                  </a:lnTo>
                  <a:lnTo>
                    <a:pt x="84" y="1967"/>
                  </a:lnTo>
                  <a:cubicBezTo>
                    <a:pt x="63" y="1988"/>
                    <a:pt x="22" y="2051"/>
                    <a:pt x="22" y="2135"/>
                  </a:cubicBezTo>
                  <a:cubicBezTo>
                    <a:pt x="1" y="2198"/>
                    <a:pt x="1" y="2260"/>
                    <a:pt x="1" y="2302"/>
                  </a:cubicBezTo>
                  <a:cubicBezTo>
                    <a:pt x="1" y="2470"/>
                    <a:pt x="63" y="2595"/>
                    <a:pt x="168" y="2700"/>
                  </a:cubicBezTo>
                  <a:cubicBezTo>
                    <a:pt x="252" y="2804"/>
                    <a:pt x="398" y="2867"/>
                    <a:pt x="545" y="2867"/>
                  </a:cubicBezTo>
                  <a:cubicBezTo>
                    <a:pt x="628" y="2867"/>
                    <a:pt x="691" y="2867"/>
                    <a:pt x="754" y="2825"/>
                  </a:cubicBezTo>
                  <a:cubicBezTo>
                    <a:pt x="838" y="2804"/>
                    <a:pt x="921" y="2783"/>
                    <a:pt x="963" y="2763"/>
                  </a:cubicBezTo>
                  <a:cubicBezTo>
                    <a:pt x="984" y="2763"/>
                    <a:pt x="984" y="2763"/>
                    <a:pt x="1026" y="2721"/>
                  </a:cubicBezTo>
                  <a:cubicBezTo>
                    <a:pt x="1047" y="2700"/>
                    <a:pt x="1068" y="2700"/>
                    <a:pt x="1110" y="2679"/>
                  </a:cubicBezTo>
                  <a:cubicBezTo>
                    <a:pt x="1131" y="2658"/>
                    <a:pt x="1131" y="2616"/>
                    <a:pt x="1152" y="2616"/>
                  </a:cubicBezTo>
                  <a:cubicBezTo>
                    <a:pt x="1152" y="2595"/>
                    <a:pt x="1172" y="2595"/>
                    <a:pt x="1172" y="2595"/>
                  </a:cubicBezTo>
                  <a:lnTo>
                    <a:pt x="1696" y="2051"/>
                  </a:lnTo>
                  <a:lnTo>
                    <a:pt x="2198" y="1298"/>
                  </a:lnTo>
                  <a:lnTo>
                    <a:pt x="2093" y="2198"/>
                  </a:lnTo>
                  <a:lnTo>
                    <a:pt x="2093" y="2239"/>
                  </a:lnTo>
                  <a:lnTo>
                    <a:pt x="2093" y="2281"/>
                  </a:lnTo>
                  <a:lnTo>
                    <a:pt x="2093" y="2365"/>
                  </a:lnTo>
                  <a:cubicBezTo>
                    <a:pt x="2093" y="2380"/>
                    <a:pt x="2093" y="2395"/>
                    <a:pt x="2130" y="2395"/>
                  </a:cubicBezTo>
                  <a:cubicBezTo>
                    <a:pt x="2145" y="2395"/>
                    <a:pt x="2167" y="2392"/>
                    <a:pt x="2198" y="2386"/>
                  </a:cubicBezTo>
                  <a:lnTo>
                    <a:pt x="2198" y="2700"/>
                  </a:lnTo>
                  <a:cubicBezTo>
                    <a:pt x="2198" y="2804"/>
                    <a:pt x="2219" y="2909"/>
                    <a:pt x="2281" y="3014"/>
                  </a:cubicBezTo>
                  <a:cubicBezTo>
                    <a:pt x="2302" y="2993"/>
                    <a:pt x="2302" y="2972"/>
                    <a:pt x="2323" y="2930"/>
                  </a:cubicBezTo>
                  <a:cubicBezTo>
                    <a:pt x="2344" y="2909"/>
                    <a:pt x="2386" y="2888"/>
                    <a:pt x="2386" y="2867"/>
                  </a:cubicBezTo>
                  <a:cubicBezTo>
                    <a:pt x="2386" y="2825"/>
                    <a:pt x="2407" y="2783"/>
                    <a:pt x="2407" y="2721"/>
                  </a:cubicBezTo>
                  <a:cubicBezTo>
                    <a:pt x="2407" y="2679"/>
                    <a:pt x="2428" y="2616"/>
                    <a:pt x="2428" y="2574"/>
                  </a:cubicBezTo>
                  <a:cubicBezTo>
                    <a:pt x="2449" y="2511"/>
                    <a:pt x="2449" y="2470"/>
                    <a:pt x="2491" y="2386"/>
                  </a:cubicBezTo>
                  <a:lnTo>
                    <a:pt x="2637" y="796"/>
                  </a:lnTo>
                  <a:lnTo>
                    <a:pt x="2637" y="649"/>
                  </a:lnTo>
                  <a:lnTo>
                    <a:pt x="2637" y="524"/>
                  </a:lnTo>
                  <a:cubicBezTo>
                    <a:pt x="2637" y="503"/>
                    <a:pt x="2616" y="440"/>
                    <a:pt x="2595" y="398"/>
                  </a:cubicBezTo>
                  <a:cubicBezTo>
                    <a:pt x="2553" y="398"/>
                    <a:pt x="2553" y="398"/>
                    <a:pt x="2532" y="419"/>
                  </a:cubicBezTo>
                  <a:cubicBezTo>
                    <a:pt x="2532" y="440"/>
                    <a:pt x="2512" y="482"/>
                    <a:pt x="2512" y="482"/>
                  </a:cubicBezTo>
                  <a:lnTo>
                    <a:pt x="2386" y="733"/>
                  </a:lnTo>
                  <a:lnTo>
                    <a:pt x="1570" y="1758"/>
                  </a:lnTo>
                  <a:lnTo>
                    <a:pt x="1026" y="2302"/>
                  </a:lnTo>
                  <a:cubicBezTo>
                    <a:pt x="963" y="2365"/>
                    <a:pt x="921" y="2407"/>
                    <a:pt x="838" y="2449"/>
                  </a:cubicBezTo>
                  <a:cubicBezTo>
                    <a:pt x="754" y="2470"/>
                    <a:pt x="712" y="2491"/>
                    <a:pt x="628" y="2491"/>
                  </a:cubicBezTo>
                  <a:cubicBezTo>
                    <a:pt x="524" y="2491"/>
                    <a:pt x="461" y="2470"/>
                    <a:pt x="440" y="2365"/>
                  </a:cubicBezTo>
                  <a:lnTo>
                    <a:pt x="440" y="2302"/>
                  </a:lnTo>
                  <a:lnTo>
                    <a:pt x="440" y="2260"/>
                  </a:lnTo>
                  <a:lnTo>
                    <a:pt x="440" y="2156"/>
                  </a:lnTo>
                  <a:cubicBezTo>
                    <a:pt x="440" y="2114"/>
                    <a:pt x="440" y="2093"/>
                    <a:pt x="461" y="2051"/>
                  </a:cubicBezTo>
                  <a:cubicBezTo>
                    <a:pt x="461" y="2051"/>
                    <a:pt x="503" y="2009"/>
                    <a:pt x="503" y="1988"/>
                  </a:cubicBezTo>
                  <a:cubicBezTo>
                    <a:pt x="503" y="1967"/>
                    <a:pt x="524" y="1946"/>
                    <a:pt x="524" y="1926"/>
                  </a:cubicBezTo>
                  <a:cubicBezTo>
                    <a:pt x="524" y="1884"/>
                    <a:pt x="545" y="1863"/>
                    <a:pt x="545" y="1842"/>
                  </a:cubicBezTo>
                  <a:cubicBezTo>
                    <a:pt x="587" y="1821"/>
                    <a:pt x="587" y="1779"/>
                    <a:pt x="587" y="1779"/>
                  </a:cubicBezTo>
                  <a:lnTo>
                    <a:pt x="1026" y="1110"/>
                  </a:lnTo>
                  <a:lnTo>
                    <a:pt x="1507" y="545"/>
                  </a:lnTo>
                  <a:cubicBezTo>
                    <a:pt x="1549" y="545"/>
                    <a:pt x="1549" y="545"/>
                    <a:pt x="1570" y="524"/>
                  </a:cubicBezTo>
                  <a:cubicBezTo>
                    <a:pt x="1591" y="524"/>
                    <a:pt x="1612" y="503"/>
                    <a:pt x="1654" y="482"/>
                  </a:cubicBezTo>
                  <a:cubicBezTo>
                    <a:pt x="1675" y="482"/>
                    <a:pt x="1696" y="440"/>
                    <a:pt x="1737" y="419"/>
                  </a:cubicBezTo>
                  <a:lnTo>
                    <a:pt x="1779" y="377"/>
                  </a:lnTo>
                  <a:cubicBezTo>
                    <a:pt x="1884" y="273"/>
                    <a:pt x="2009" y="210"/>
                    <a:pt x="2135" y="168"/>
                  </a:cubicBezTo>
                  <a:cubicBezTo>
                    <a:pt x="2281" y="105"/>
                    <a:pt x="2407" y="84"/>
                    <a:pt x="2553" y="84"/>
                  </a:cubicBezTo>
                  <a:lnTo>
                    <a:pt x="2532" y="63"/>
                  </a:lnTo>
                  <a:cubicBezTo>
                    <a:pt x="2491" y="22"/>
                    <a:pt x="2428" y="1"/>
                    <a:pt x="2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6"/>
            <p:cNvSpPr/>
            <p:nvPr/>
          </p:nvSpPr>
          <p:spPr>
            <a:xfrm>
              <a:off x="4253825" y="3915950"/>
              <a:ext cx="33500" cy="108325"/>
            </a:xfrm>
            <a:custGeom>
              <a:avLst/>
              <a:gdLst/>
              <a:ahLst/>
              <a:cxnLst/>
              <a:rect l="l" t="t" r="r" b="b"/>
              <a:pathLst>
                <a:path w="1340" h="4333" extrusionOk="0">
                  <a:moveTo>
                    <a:pt x="1340" y="1"/>
                  </a:moveTo>
                  <a:cubicBezTo>
                    <a:pt x="1298" y="1"/>
                    <a:pt x="1235" y="64"/>
                    <a:pt x="1214" y="85"/>
                  </a:cubicBezTo>
                  <a:cubicBezTo>
                    <a:pt x="1214" y="106"/>
                    <a:pt x="1151" y="147"/>
                    <a:pt x="1131" y="189"/>
                  </a:cubicBezTo>
                  <a:lnTo>
                    <a:pt x="1047" y="273"/>
                  </a:lnTo>
                  <a:lnTo>
                    <a:pt x="775" y="817"/>
                  </a:lnTo>
                  <a:lnTo>
                    <a:pt x="398" y="1926"/>
                  </a:lnTo>
                  <a:lnTo>
                    <a:pt x="1" y="4123"/>
                  </a:lnTo>
                  <a:lnTo>
                    <a:pt x="1" y="4144"/>
                  </a:lnTo>
                  <a:cubicBezTo>
                    <a:pt x="1" y="4186"/>
                    <a:pt x="1" y="4269"/>
                    <a:pt x="43" y="4332"/>
                  </a:cubicBezTo>
                  <a:cubicBezTo>
                    <a:pt x="84" y="4290"/>
                    <a:pt x="105" y="4248"/>
                    <a:pt x="147" y="4186"/>
                  </a:cubicBezTo>
                  <a:lnTo>
                    <a:pt x="210" y="4039"/>
                  </a:lnTo>
                  <a:lnTo>
                    <a:pt x="1340" y="106"/>
                  </a:lnTo>
                  <a:lnTo>
                    <a:pt x="13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6"/>
            <p:cNvSpPr/>
            <p:nvPr/>
          </p:nvSpPr>
          <p:spPr>
            <a:xfrm>
              <a:off x="4272150" y="3947350"/>
              <a:ext cx="67500" cy="121900"/>
            </a:xfrm>
            <a:custGeom>
              <a:avLst/>
              <a:gdLst/>
              <a:ahLst/>
              <a:cxnLst/>
              <a:rect l="l" t="t" r="r" b="b"/>
              <a:pathLst>
                <a:path w="2700" h="4876" extrusionOk="0">
                  <a:moveTo>
                    <a:pt x="2699" y="0"/>
                  </a:moveTo>
                  <a:lnTo>
                    <a:pt x="2595" y="105"/>
                  </a:lnTo>
                  <a:lnTo>
                    <a:pt x="2302" y="586"/>
                  </a:lnTo>
                  <a:lnTo>
                    <a:pt x="1088" y="1863"/>
                  </a:lnTo>
                  <a:lnTo>
                    <a:pt x="481" y="2365"/>
                  </a:lnTo>
                  <a:cubicBezTo>
                    <a:pt x="460" y="2365"/>
                    <a:pt x="460" y="2386"/>
                    <a:pt x="418" y="2386"/>
                  </a:cubicBezTo>
                  <a:cubicBezTo>
                    <a:pt x="398" y="2407"/>
                    <a:pt x="377" y="2407"/>
                    <a:pt x="377" y="2407"/>
                  </a:cubicBezTo>
                  <a:lnTo>
                    <a:pt x="377" y="2323"/>
                  </a:lnTo>
                  <a:lnTo>
                    <a:pt x="377" y="2260"/>
                  </a:lnTo>
                  <a:cubicBezTo>
                    <a:pt x="398" y="2218"/>
                    <a:pt x="398" y="2197"/>
                    <a:pt x="398" y="2176"/>
                  </a:cubicBezTo>
                  <a:cubicBezTo>
                    <a:pt x="418" y="2155"/>
                    <a:pt x="418" y="2135"/>
                    <a:pt x="418" y="2093"/>
                  </a:cubicBezTo>
                  <a:cubicBezTo>
                    <a:pt x="460" y="2072"/>
                    <a:pt x="460" y="2051"/>
                    <a:pt x="460" y="2030"/>
                  </a:cubicBezTo>
                  <a:lnTo>
                    <a:pt x="460" y="1967"/>
                  </a:lnTo>
                  <a:lnTo>
                    <a:pt x="1151" y="126"/>
                  </a:lnTo>
                  <a:lnTo>
                    <a:pt x="1151" y="42"/>
                  </a:lnTo>
                  <a:cubicBezTo>
                    <a:pt x="1130" y="42"/>
                    <a:pt x="1109" y="42"/>
                    <a:pt x="1088" y="63"/>
                  </a:cubicBezTo>
                  <a:cubicBezTo>
                    <a:pt x="1046" y="63"/>
                    <a:pt x="1046" y="84"/>
                    <a:pt x="1025" y="105"/>
                  </a:cubicBezTo>
                  <a:lnTo>
                    <a:pt x="983" y="168"/>
                  </a:lnTo>
                  <a:cubicBezTo>
                    <a:pt x="983" y="189"/>
                    <a:pt x="942" y="210"/>
                    <a:pt x="921" y="251"/>
                  </a:cubicBezTo>
                  <a:cubicBezTo>
                    <a:pt x="900" y="272"/>
                    <a:pt x="879" y="314"/>
                    <a:pt x="837" y="356"/>
                  </a:cubicBezTo>
                  <a:cubicBezTo>
                    <a:pt x="816" y="398"/>
                    <a:pt x="795" y="419"/>
                    <a:pt x="795" y="461"/>
                  </a:cubicBezTo>
                  <a:cubicBezTo>
                    <a:pt x="795" y="482"/>
                    <a:pt x="774" y="503"/>
                    <a:pt x="774" y="503"/>
                  </a:cubicBezTo>
                  <a:lnTo>
                    <a:pt x="356" y="1256"/>
                  </a:lnTo>
                  <a:lnTo>
                    <a:pt x="42" y="2093"/>
                  </a:lnTo>
                  <a:cubicBezTo>
                    <a:pt x="42" y="2155"/>
                    <a:pt x="0" y="2197"/>
                    <a:pt x="0" y="2260"/>
                  </a:cubicBezTo>
                  <a:lnTo>
                    <a:pt x="0" y="2407"/>
                  </a:lnTo>
                  <a:cubicBezTo>
                    <a:pt x="0" y="2490"/>
                    <a:pt x="42" y="2595"/>
                    <a:pt x="84" y="2679"/>
                  </a:cubicBezTo>
                  <a:cubicBezTo>
                    <a:pt x="146" y="2762"/>
                    <a:pt x="209" y="2804"/>
                    <a:pt x="314" y="2804"/>
                  </a:cubicBezTo>
                  <a:lnTo>
                    <a:pt x="418" y="2804"/>
                  </a:lnTo>
                  <a:cubicBezTo>
                    <a:pt x="460" y="2804"/>
                    <a:pt x="502" y="2783"/>
                    <a:pt x="523" y="2783"/>
                  </a:cubicBezTo>
                  <a:cubicBezTo>
                    <a:pt x="565" y="2783"/>
                    <a:pt x="565" y="2762"/>
                    <a:pt x="586" y="2762"/>
                  </a:cubicBezTo>
                  <a:cubicBezTo>
                    <a:pt x="586" y="2762"/>
                    <a:pt x="607" y="2720"/>
                    <a:pt x="628" y="2720"/>
                  </a:cubicBezTo>
                  <a:cubicBezTo>
                    <a:pt x="670" y="2720"/>
                    <a:pt x="691" y="2720"/>
                    <a:pt x="691" y="2700"/>
                  </a:cubicBezTo>
                  <a:cubicBezTo>
                    <a:pt x="691" y="2679"/>
                    <a:pt x="711" y="2679"/>
                    <a:pt x="711" y="2679"/>
                  </a:cubicBezTo>
                  <a:lnTo>
                    <a:pt x="1130" y="2344"/>
                  </a:lnTo>
                  <a:lnTo>
                    <a:pt x="1925" y="1507"/>
                  </a:lnTo>
                  <a:lnTo>
                    <a:pt x="837" y="4499"/>
                  </a:lnTo>
                  <a:cubicBezTo>
                    <a:pt x="837" y="4499"/>
                    <a:pt x="837" y="4541"/>
                    <a:pt x="816" y="4562"/>
                  </a:cubicBezTo>
                  <a:cubicBezTo>
                    <a:pt x="795" y="4583"/>
                    <a:pt x="774" y="4604"/>
                    <a:pt x="774" y="4645"/>
                  </a:cubicBezTo>
                  <a:lnTo>
                    <a:pt x="691" y="4583"/>
                  </a:lnTo>
                  <a:lnTo>
                    <a:pt x="146" y="3976"/>
                  </a:lnTo>
                  <a:lnTo>
                    <a:pt x="84" y="3955"/>
                  </a:lnTo>
                  <a:lnTo>
                    <a:pt x="84" y="3976"/>
                  </a:lnTo>
                  <a:lnTo>
                    <a:pt x="84" y="4018"/>
                  </a:lnTo>
                  <a:lnTo>
                    <a:pt x="84" y="4080"/>
                  </a:lnTo>
                  <a:cubicBezTo>
                    <a:pt x="105" y="4101"/>
                    <a:pt x="105" y="4143"/>
                    <a:pt x="146" y="4164"/>
                  </a:cubicBezTo>
                  <a:cubicBezTo>
                    <a:pt x="209" y="4311"/>
                    <a:pt x="293" y="4457"/>
                    <a:pt x="377" y="4583"/>
                  </a:cubicBezTo>
                  <a:cubicBezTo>
                    <a:pt x="481" y="4708"/>
                    <a:pt x="586" y="4813"/>
                    <a:pt x="691" y="4834"/>
                  </a:cubicBezTo>
                  <a:cubicBezTo>
                    <a:pt x="711" y="4876"/>
                    <a:pt x="732" y="4876"/>
                    <a:pt x="795" y="4876"/>
                  </a:cubicBezTo>
                  <a:cubicBezTo>
                    <a:pt x="879" y="4876"/>
                    <a:pt x="921" y="4834"/>
                    <a:pt x="963" y="4792"/>
                  </a:cubicBezTo>
                  <a:cubicBezTo>
                    <a:pt x="1025" y="4729"/>
                    <a:pt x="1067" y="4687"/>
                    <a:pt x="1109" y="4624"/>
                  </a:cubicBezTo>
                  <a:cubicBezTo>
                    <a:pt x="1109" y="4604"/>
                    <a:pt x="1109" y="4583"/>
                    <a:pt x="1130" y="4562"/>
                  </a:cubicBezTo>
                  <a:cubicBezTo>
                    <a:pt x="1151" y="4520"/>
                    <a:pt x="1151" y="4478"/>
                    <a:pt x="1172" y="4457"/>
                  </a:cubicBezTo>
                  <a:cubicBezTo>
                    <a:pt x="1214" y="4415"/>
                    <a:pt x="1235" y="4394"/>
                    <a:pt x="1235" y="4373"/>
                  </a:cubicBezTo>
                  <a:cubicBezTo>
                    <a:pt x="1255" y="4352"/>
                    <a:pt x="1255" y="4311"/>
                    <a:pt x="1255" y="4311"/>
                  </a:cubicBezTo>
                  <a:lnTo>
                    <a:pt x="2532" y="586"/>
                  </a:lnTo>
                  <a:cubicBezTo>
                    <a:pt x="2532" y="586"/>
                    <a:pt x="2574" y="544"/>
                    <a:pt x="2574" y="523"/>
                  </a:cubicBezTo>
                  <a:cubicBezTo>
                    <a:pt x="2574" y="503"/>
                    <a:pt x="2595" y="482"/>
                    <a:pt x="2595" y="482"/>
                  </a:cubicBezTo>
                  <a:cubicBezTo>
                    <a:pt x="2595" y="482"/>
                    <a:pt x="2615" y="440"/>
                    <a:pt x="2615" y="419"/>
                  </a:cubicBezTo>
                  <a:cubicBezTo>
                    <a:pt x="2615" y="398"/>
                    <a:pt x="2657" y="377"/>
                    <a:pt x="2657" y="335"/>
                  </a:cubicBezTo>
                  <a:cubicBezTo>
                    <a:pt x="2657" y="314"/>
                    <a:pt x="2678" y="293"/>
                    <a:pt x="2678" y="272"/>
                  </a:cubicBezTo>
                  <a:cubicBezTo>
                    <a:pt x="2699" y="231"/>
                    <a:pt x="2699" y="210"/>
                    <a:pt x="2699" y="210"/>
                  </a:cubicBezTo>
                  <a:lnTo>
                    <a:pt x="2699" y="210"/>
                  </a:lnTo>
                  <a:lnTo>
                    <a:pt x="2678" y="231"/>
                  </a:lnTo>
                  <a:cubicBezTo>
                    <a:pt x="2678" y="272"/>
                    <a:pt x="2657" y="272"/>
                    <a:pt x="2657" y="272"/>
                  </a:cubicBezTo>
                  <a:cubicBezTo>
                    <a:pt x="2657" y="231"/>
                    <a:pt x="2678" y="189"/>
                    <a:pt x="2678" y="168"/>
                  </a:cubicBezTo>
                  <a:cubicBezTo>
                    <a:pt x="2699" y="126"/>
                    <a:pt x="2699" y="84"/>
                    <a:pt x="2699" y="63"/>
                  </a:cubicBezTo>
                  <a:lnTo>
                    <a:pt x="2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6"/>
            <p:cNvSpPr/>
            <p:nvPr/>
          </p:nvSpPr>
          <p:spPr>
            <a:xfrm>
              <a:off x="4331250" y="3946300"/>
              <a:ext cx="54425" cy="86325"/>
            </a:xfrm>
            <a:custGeom>
              <a:avLst/>
              <a:gdLst/>
              <a:ahLst/>
              <a:cxnLst/>
              <a:rect l="l" t="t" r="r" b="b"/>
              <a:pathLst>
                <a:path w="2177" h="3453" extrusionOk="0">
                  <a:moveTo>
                    <a:pt x="1507" y="1"/>
                  </a:moveTo>
                  <a:cubicBezTo>
                    <a:pt x="1381" y="1"/>
                    <a:pt x="1298" y="1"/>
                    <a:pt x="1193" y="42"/>
                  </a:cubicBezTo>
                  <a:cubicBezTo>
                    <a:pt x="1130" y="63"/>
                    <a:pt x="1047" y="126"/>
                    <a:pt x="963" y="210"/>
                  </a:cubicBezTo>
                  <a:cubicBezTo>
                    <a:pt x="921" y="252"/>
                    <a:pt x="858" y="335"/>
                    <a:pt x="816" y="440"/>
                  </a:cubicBezTo>
                  <a:cubicBezTo>
                    <a:pt x="775" y="545"/>
                    <a:pt x="754" y="649"/>
                    <a:pt x="754" y="754"/>
                  </a:cubicBezTo>
                  <a:cubicBezTo>
                    <a:pt x="754" y="837"/>
                    <a:pt x="754" y="900"/>
                    <a:pt x="775" y="1005"/>
                  </a:cubicBezTo>
                  <a:cubicBezTo>
                    <a:pt x="775" y="1109"/>
                    <a:pt x="837" y="1193"/>
                    <a:pt x="858" y="1277"/>
                  </a:cubicBezTo>
                  <a:lnTo>
                    <a:pt x="1360" y="2323"/>
                  </a:lnTo>
                  <a:cubicBezTo>
                    <a:pt x="1381" y="2365"/>
                    <a:pt x="1402" y="2428"/>
                    <a:pt x="1402" y="2469"/>
                  </a:cubicBezTo>
                  <a:cubicBezTo>
                    <a:pt x="1444" y="2553"/>
                    <a:pt x="1444" y="2616"/>
                    <a:pt x="1444" y="2658"/>
                  </a:cubicBezTo>
                  <a:cubicBezTo>
                    <a:pt x="1444" y="2783"/>
                    <a:pt x="1381" y="2888"/>
                    <a:pt x="1298" y="2951"/>
                  </a:cubicBezTo>
                  <a:cubicBezTo>
                    <a:pt x="1235" y="3014"/>
                    <a:pt x="1151" y="3034"/>
                    <a:pt x="1026" y="3076"/>
                  </a:cubicBezTo>
                  <a:lnTo>
                    <a:pt x="775" y="3160"/>
                  </a:lnTo>
                  <a:cubicBezTo>
                    <a:pt x="670" y="3181"/>
                    <a:pt x="607" y="3181"/>
                    <a:pt x="523" y="3181"/>
                  </a:cubicBezTo>
                  <a:cubicBezTo>
                    <a:pt x="419" y="3181"/>
                    <a:pt x="335" y="3181"/>
                    <a:pt x="293" y="3139"/>
                  </a:cubicBezTo>
                  <a:cubicBezTo>
                    <a:pt x="231" y="3076"/>
                    <a:pt x="210" y="2993"/>
                    <a:pt x="210" y="2888"/>
                  </a:cubicBezTo>
                  <a:cubicBezTo>
                    <a:pt x="210" y="2783"/>
                    <a:pt x="210" y="2721"/>
                    <a:pt x="231" y="2637"/>
                  </a:cubicBezTo>
                  <a:cubicBezTo>
                    <a:pt x="251" y="2532"/>
                    <a:pt x="251" y="2449"/>
                    <a:pt x="251" y="2365"/>
                  </a:cubicBezTo>
                  <a:cubicBezTo>
                    <a:pt x="251" y="2344"/>
                    <a:pt x="251" y="2323"/>
                    <a:pt x="231" y="2302"/>
                  </a:cubicBezTo>
                  <a:lnTo>
                    <a:pt x="210" y="2323"/>
                  </a:lnTo>
                  <a:lnTo>
                    <a:pt x="189" y="2344"/>
                  </a:lnTo>
                  <a:lnTo>
                    <a:pt x="21" y="2700"/>
                  </a:lnTo>
                  <a:cubicBezTo>
                    <a:pt x="21" y="2742"/>
                    <a:pt x="0" y="2762"/>
                    <a:pt x="0" y="2825"/>
                  </a:cubicBezTo>
                  <a:lnTo>
                    <a:pt x="0" y="2972"/>
                  </a:lnTo>
                  <a:cubicBezTo>
                    <a:pt x="0" y="3055"/>
                    <a:pt x="21" y="3139"/>
                    <a:pt x="42" y="3181"/>
                  </a:cubicBezTo>
                  <a:cubicBezTo>
                    <a:pt x="84" y="3265"/>
                    <a:pt x="126" y="3306"/>
                    <a:pt x="189" y="3348"/>
                  </a:cubicBezTo>
                  <a:cubicBezTo>
                    <a:pt x="251" y="3369"/>
                    <a:pt x="314" y="3390"/>
                    <a:pt x="398" y="3411"/>
                  </a:cubicBezTo>
                  <a:cubicBezTo>
                    <a:pt x="461" y="3453"/>
                    <a:pt x="544" y="3453"/>
                    <a:pt x="628" y="3453"/>
                  </a:cubicBezTo>
                  <a:cubicBezTo>
                    <a:pt x="733" y="3453"/>
                    <a:pt x="837" y="3453"/>
                    <a:pt x="942" y="3411"/>
                  </a:cubicBezTo>
                  <a:cubicBezTo>
                    <a:pt x="1047" y="3411"/>
                    <a:pt x="1151" y="3369"/>
                    <a:pt x="1256" y="3348"/>
                  </a:cubicBezTo>
                  <a:cubicBezTo>
                    <a:pt x="1402" y="3286"/>
                    <a:pt x="1549" y="3181"/>
                    <a:pt x="1653" y="3076"/>
                  </a:cubicBezTo>
                  <a:cubicBezTo>
                    <a:pt x="1716" y="2972"/>
                    <a:pt x="1779" y="2825"/>
                    <a:pt x="1779" y="2637"/>
                  </a:cubicBezTo>
                  <a:cubicBezTo>
                    <a:pt x="1779" y="2553"/>
                    <a:pt x="1779" y="2469"/>
                    <a:pt x="1758" y="2407"/>
                  </a:cubicBezTo>
                  <a:lnTo>
                    <a:pt x="1674" y="2156"/>
                  </a:lnTo>
                  <a:lnTo>
                    <a:pt x="1088" y="900"/>
                  </a:lnTo>
                  <a:cubicBezTo>
                    <a:pt x="1067" y="879"/>
                    <a:pt x="1067" y="858"/>
                    <a:pt x="1067" y="796"/>
                  </a:cubicBezTo>
                  <a:lnTo>
                    <a:pt x="1067" y="691"/>
                  </a:lnTo>
                  <a:cubicBezTo>
                    <a:pt x="1067" y="565"/>
                    <a:pt x="1130" y="440"/>
                    <a:pt x="1193" y="356"/>
                  </a:cubicBezTo>
                  <a:cubicBezTo>
                    <a:pt x="1277" y="273"/>
                    <a:pt x="1402" y="231"/>
                    <a:pt x="1549" y="231"/>
                  </a:cubicBezTo>
                  <a:cubicBezTo>
                    <a:pt x="1653" y="231"/>
                    <a:pt x="1758" y="252"/>
                    <a:pt x="1821" y="314"/>
                  </a:cubicBezTo>
                  <a:cubicBezTo>
                    <a:pt x="1904" y="356"/>
                    <a:pt x="1967" y="461"/>
                    <a:pt x="1967" y="565"/>
                  </a:cubicBezTo>
                  <a:cubicBezTo>
                    <a:pt x="1967" y="649"/>
                    <a:pt x="1967" y="691"/>
                    <a:pt x="1925" y="754"/>
                  </a:cubicBezTo>
                  <a:cubicBezTo>
                    <a:pt x="1904" y="837"/>
                    <a:pt x="1904" y="879"/>
                    <a:pt x="1904" y="942"/>
                  </a:cubicBezTo>
                  <a:cubicBezTo>
                    <a:pt x="1967" y="942"/>
                    <a:pt x="1988" y="900"/>
                    <a:pt x="2009" y="879"/>
                  </a:cubicBezTo>
                  <a:cubicBezTo>
                    <a:pt x="2030" y="837"/>
                    <a:pt x="2072" y="796"/>
                    <a:pt x="2093" y="754"/>
                  </a:cubicBezTo>
                  <a:cubicBezTo>
                    <a:pt x="2114" y="733"/>
                    <a:pt x="2135" y="670"/>
                    <a:pt x="2135" y="628"/>
                  </a:cubicBezTo>
                  <a:cubicBezTo>
                    <a:pt x="2176" y="586"/>
                    <a:pt x="2176" y="545"/>
                    <a:pt x="2176" y="524"/>
                  </a:cubicBezTo>
                  <a:cubicBezTo>
                    <a:pt x="2176" y="419"/>
                    <a:pt x="2135" y="356"/>
                    <a:pt x="2114" y="273"/>
                  </a:cubicBezTo>
                  <a:lnTo>
                    <a:pt x="1967" y="126"/>
                  </a:lnTo>
                  <a:cubicBezTo>
                    <a:pt x="1904" y="63"/>
                    <a:pt x="1821" y="42"/>
                    <a:pt x="1758" y="21"/>
                  </a:cubicBezTo>
                  <a:cubicBezTo>
                    <a:pt x="1674" y="1"/>
                    <a:pt x="1591" y="1"/>
                    <a:pt x="1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6"/>
            <p:cNvSpPr/>
            <p:nvPr/>
          </p:nvSpPr>
          <p:spPr>
            <a:xfrm>
              <a:off x="4385650" y="3924325"/>
              <a:ext cx="31400" cy="93675"/>
            </a:xfrm>
            <a:custGeom>
              <a:avLst/>
              <a:gdLst/>
              <a:ahLst/>
              <a:cxnLst/>
              <a:rect l="l" t="t" r="r" b="b"/>
              <a:pathLst>
                <a:path w="1256" h="3747" extrusionOk="0">
                  <a:moveTo>
                    <a:pt x="942" y="1"/>
                  </a:moveTo>
                  <a:cubicBezTo>
                    <a:pt x="879" y="1"/>
                    <a:pt x="858" y="1"/>
                    <a:pt x="796" y="43"/>
                  </a:cubicBezTo>
                  <a:cubicBezTo>
                    <a:pt x="775" y="63"/>
                    <a:pt x="754" y="84"/>
                    <a:pt x="733" y="147"/>
                  </a:cubicBezTo>
                  <a:cubicBezTo>
                    <a:pt x="733" y="231"/>
                    <a:pt x="754" y="273"/>
                    <a:pt x="816" y="335"/>
                  </a:cubicBezTo>
                  <a:cubicBezTo>
                    <a:pt x="900" y="356"/>
                    <a:pt x="963" y="377"/>
                    <a:pt x="1047" y="377"/>
                  </a:cubicBezTo>
                  <a:cubicBezTo>
                    <a:pt x="1088" y="377"/>
                    <a:pt x="1109" y="377"/>
                    <a:pt x="1172" y="356"/>
                  </a:cubicBezTo>
                  <a:cubicBezTo>
                    <a:pt x="1214" y="335"/>
                    <a:pt x="1256" y="294"/>
                    <a:pt x="1256" y="252"/>
                  </a:cubicBezTo>
                  <a:cubicBezTo>
                    <a:pt x="1256" y="168"/>
                    <a:pt x="1214" y="126"/>
                    <a:pt x="1151" y="63"/>
                  </a:cubicBezTo>
                  <a:cubicBezTo>
                    <a:pt x="1068" y="43"/>
                    <a:pt x="1005" y="1"/>
                    <a:pt x="942" y="1"/>
                  </a:cubicBezTo>
                  <a:close/>
                  <a:moveTo>
                    <a:pt x="775" y="900"/>
                  </a:moveTo>
                  <a:cubicBezTo>
                    <a:pt x="733" y="921"/>
                    <a:pt x="691" y="984"/>
                    <a:pt x="670" y="1005"/>
                  </a:cubicBezTo>
                  <a:cubicBezTo>
                    <a:pt x="649" y="1026"/>
                    <a:pt x="628" y="1047"/>
                    <a:pt x="586" y="1110"/>
                  </a:cubicBezTo>
                  <a:cubicBezTo>
                    <a:pt x="586" y="1131"/>
                    <a:pt x="565" y="1193"/>
                    <a:pt x="544" y="1235"/>
                  </a:cubicBezTo>
                  <a:lnTo>
                    <a:pt x="461" y="1403"/>
                  </a:lnTo>
                  <a:cubicBezTo>
                    <a:pt x="461" y="1444"/>
                    <a:pt x="440" y="1507"/>
                    <a:pt x="419" y="1528"/>
                  </a:cubicBezTo>
                  <a:cubicBezTo>
                    <a:pt x="377" y="1549"/>
                    <a:pt x="377" y="1570"/>
                    <a:pt x="377" y="1570"/>
                  </a:cubicBezTo>
                  <a:lnTo>
                    <a:pt x="63" y="2595"/>
                  </a:lnTo>
                  <a:lnTo>
                    <a:pt x="0" y="3181"/>
                  </a:lnTo>
                  <a:lnTo>
                    <a:pt x="42" y="3181"/>
                  </a:lnTo>
                  <a:lnTo>
                    <a:pt x="42" y="3328"/>
                  </a:lnTo>
                  <a:cubicBezTo>
                    <a:pt x="42" y="3390"/>
                    <a:pt x="42" y="3474"/>
                    <a:pt x="63" y="3516"/>
                  </a:cubicBezTo>
                  <a:lnTo>
                    <a:pt x="147" y="3683"/>
                  </a:lnTo>
                  <a:cubicBezTo>
                    <a:pt x="168" y="3725"/>
                    <a:pt x="231" y="3746"/>
                    <a:pt x="272" y="3746"/>
                  </a:cubicBezTo>
                  <a:cubicBezTo>
                    <a:pt x="314" y="3746"/>
                    <a:pt x="314" y="3746"/>
                    <a:pt x="314" y="3725"/>
                  </a:cubicBezTo>
                  <a:cubicBezTo>
                    <a:pt x="314" y="3704"/>
                    <a:pt x="272" y="3641"/>
                    <a:pt x="272" y="3621"/>
                  </a:cubicBezTo>
                  <a:cubicBezTo>
                    <a:pt x="252" y="3600"/>
                    <a:pt x="252" y="3537"/>
                    <a:pt x="252" y="3516"/>
                  </a:cubicBezTo>
                  <a:cubicBezTo>
                    <a:pt x="272" y="3495"/>
                    <a:pt x="272" y="3432"/>
                    <a:pt x="272" y="3390"/>
                  </a:cubicBezTo>
                  <a:lnTo>
                    <a:pt x="272" y="3307"/>
                  </a:lnTo>
                  <a:lnTo>
                    <a:pt x="837" y="1026"/>
                  </a:lnTo>
                  <a:lnTo>
                    <a:pt x="837" y="984"/>
                  </a:lnTo>
                  <a:lnTo>
                    <a:pt x="837" y="921"/>
                  </a:lnTo>
                  <a:cubicBezTo>
                    <a:pt x="796" y="900"/>
                    <a:pt x="796" y="900"/>
                    <a:pt x="775" y="9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6"/>
            <p:cNvSpPr/>
            <p:nvPr/>
          </p:nvSpPr>
          <p:spPr>
            <a:xfrm>
              <a:off x="4404475" y="3946300"/>
              <a:ext cx="54425" cy="86325"/>
            </a:xfrm>
            <a:custGeom>
              <a:avLst/>
              <a:gdLst/>
              <a:ahLst/>
              <a:cxnLst/>
              <a:rect l="l" t="t" r="r" b="b"/>
              <a:pathLst>
                <a:path w="2177" h="3453" extrusionOk="0">
                  <a:moveTo>
                    <a:pt x="1507" y="1"/>
                  </a:moveTo>
                  <a:cubicBezTo>
                    <a:pt x="1382" y="1"/>
                    <a:pt x="1298" y="1"/>
                    <a:pt x="1193" y="42"/>
                  </a:cubicBezTo>
                  <a:cubicBezTo>
                    <a:pt x="1131" y="63"/>
                    <a:pt x="1047" y="126"/>
                    <a:pt x="963" y="210"/>
                  </a:cubicBezTo>
                  <a:cubicBezTo>
                    <a:pt x="921" y="252"/>
                    <a:pt x="859" y="335"/>
                    <a:pt x="817" y="440"/>
                  </a:cubicBezTo>
                  <a:cubicBezTo>
                    <a:pt x="775" y="545"/>
                    <a:pt x="754" y="649"/>
                    <a:pt x="754" y="754"/>
                  </a:cubicBezTo>
                  <a:cubicBezTo>
                    <a:pt x="754" y="837"/>
                    <a:pt x="754" y="900"/>
                    <a:pt x="775" y="1005"/>
                  </a:cubicBezTo>
                  <a:cubicBezTo>
                    <a:pt x="775" y="1109"/>
                    <a:pt x="838" y="1193"/>
                    <a:pt x="859" y="1277"/>
                  </a:cubicBezTo>
                  <a:lnTo>
                    <a:pt x="1361" y="2323"/>
                  </a:lnTo>
                  <a:cubicBezTo>
                    <a:pt x="1382" y="2365"/>
                    <a:pt x="1403" y="2428"/>
                    <a:pt x="1403" y="2469"/>
                  </a:cubicBezTo>
                  <a:cubicBezTo>
                    <a:pt x="1444" y="2553"/>
                    <a:pt x="1444" y="2616"/>
                    <a:pt x="1444" y="2658"/>
                  </a:cubicBezTo>
                  <a:cubicBezTo>
                    <a:pt x="1444" y="2783"/>
                    <a:pt x="1382" y="2888"/>
                    <a:pt x="1298" y="2951"/>
                  </a:cubicBezTo>
                  <a:cubicBezTo>
                    <a:pt x="1235" y="3014"/>
                    <a:pt x="1151" y="3034"/>
                    <a:pt x="1026" y="3076"/>
                  </a:cubicBezTo>
                  <a:lnTo>
                    <a:pt x="775" y="3160"/>
                  </a:lnTo>
                  <a:cubicBezTo>
                    <a:pt x="670" y="3181"/>
                    <a:pt x="607" y="3181"/>
                    <a:pt x="524" y="3181"/>
                  </a:cubicBezTo>
                  <a:cubicBezTo>
                    <a:pt x="419" y="3181"/>
                    <a:pt x="335" y="3181"/>
                    <a:pt x="294" y="3139"/>
                  </a:cubicBezTo>
                  <a:cubicBezTo>
                    <a:pt x="231" y="3076"/>
                    <a:pt x="210" y="2993"/>
                    <a:pt x="210" y="2888"/>
                  </a:cubicBezTo>
                  <a:cubicBezTo>
                    <a:pt x="210" y="2783"/>
                    <a:pt x="210" y="2721"/>
                    <a:pt x="231" y="2637"/>
                  </a:cubicBezTo>
                  <a:cubicBezTo>
                    <a:pt x="252" y="2532"/>
                    <a:pt x="252" y="2449"/>
                    <a:pt x="252" y="2365"/>
                  </a:cubicBezTo>
                  <a:cubicBezTo>
                    <a:pt x="252" y="2344"/>
                    <a:pt x="252" y="2323"/>
                    <a:pt x="231" y="2302"/>
                  </a:cubicBezTo>
                  <a:lnTo>
                    <a:pt x="210" y="2323"/>
                  </a:lnTo>
                  <a:lnTo>
                    <a:pt x="189" y="2344"/>
                  </a:lnTo>
                  <a:lnTo>
                    <a:pt x="22" y="2700"/>
                  </a:lnTo>
                  <a:cubicBezTo>
                    <a:pt x="22" y="2742"/>
                    <a:pt x="1" y="2762"/>
                    <a:pt x="1" y="2825"/>
                  </a:cubicBezTo>
                  <a:lnTo>
                    <a:pt x="1" y="2972"/>
                  </a:lnTo>
                  <a:cubicBezTo>
                    <a:pt x="1" y="3055"/>
                    <a:pt x="22" y="3139"/>
                    <a:pt x="43" y="3181"/>
                  </a:cubicBezTo>
                  <a:cubicBezTo>
                    <a:pt x="84" y="3265"/>
                    <a:pt x="126" y="3306"/>
                    <a:pt x="189" y="3348"/>
                  </a:cubicBezTo>
                  <a:cubicBezTo>
                    <a:pt x="252" y="3369"/>
                    <a:pt x="315" y="3390"/>
                    <a:pt x="398" y="3411"/>
                  </a:cubicBezTo>
                  <a:cubicBezTo>
                    <a:pt x="461" y="3453"/>
                    <a:pt x="545" y="3453"/>
                    <a:pt x="628" y="3453"/>
                  </a:cubicBezTo>
                  <a:cubicBezTo>
                    <a:pt x="733" y="3453"/>
                    <a:pt x="838" y="3453"/>
                    <a:pt x="942" y="3411"/>
                  </a:cubicBezTo>
                  <a:cubicBezTo>
                    <a:pt x="1047" y="3411"/>
                    <a:pt x="1151" y="3369"/>
                    <a:pt x="1256" y="3348"/>
                  </a:cubicBezTo>
                  <a:cubicBezTo>
                    <a:pt x="1403" y="3286"/>
                    <a:pt x="1549" y="3181"/>
                    <a:pt x="1654" y="3076"/>
                  </a:cubicBezTo>
                  <a:cubicBezTo>
                    <a:pt x="1716" y="2972"/>
                    <a:pt x="1779" y="2825"/>
                    <a:pt x="1779" y="2637"/>
                  </a:cubicBezTo>
                  <a:cubicBezTo>
                    <a:pt x="1779" y="2553"/>
                    <a:pt x="1779" y="2469"/>
                    <a:pt x="1758" y="2407"/>
                  </a:cubicBezTo>
                  <a:lnTo>
                    <a:pt x="1675" y="2156"/>
                  </a:lnTo>
                  <a:lnTo>
                    <a:pt x="1089" y="900"/>
                  </a:lnTo>
                  <a:cubicBezTo>
                    <a:pt x="1068" y="879"/>
                    <a:pt x="1068" y="858"/>
                    <a:pt x="1068" y="796"/>
                  </a:cubicBezTo>
                  <a:lnTo>
                    <a:pt x="1068" y="691"/>
                  </a:lnTo>
                  <a:cubicBezTo>
                    <a:pt x="1068" y="565"/>
                    <a:pt x="1089" y="440"/>
                    <a:pt x="1193" y="356"/>
                  </a:cubicBezTo>
                  <a:cubicBezTo>
                    <a:pt x="1277" y="273"/>
                    <a:pt x="1403" y="231"/>
                    <a:pt x="1549" y="231"/>
                  </a:cubicBezTo>
                  <a:cubicBezTo>
                    <a:pt x="1654" y="231"/>
                    <a:pt x="1758" y="252"/>
                    <a:pt x="1821" y="314"/>
                  </a:cubicBezTo>
                  <a:cubicBezTo>
                    <a:pt x="1905" y="356"/>
                    <a:pt x="1968" y="461"/>
                    <a:pt x="1968" y="565"/>
                  </a:cubicBezTo>
                  <a:cubicBezTo>
                    <a:pt x="1968" y="649"/>
                    <a:pt x="1968" y="691"/>
                    <a:pt x="1926" y="754"/>
                  </a:cubicBezTo>
                  <a:cubicBezTo>
                    <a:pt x="1905" y="837"/>
                    <a:pt x="1905" y="879"/>
                    <a:pt x="1905" y="942"/>
                  </a:cubicBezTo>
                  <a:cubicBezTo>
                    <a:pt x="1968" y="942"/>
                    <a:pt x="1988" y="900"/>
                    <a:pt x="2009" y="879"/>
                  </a:cubicBezTo>
                  <a:cubicBezTo>
                    <a:pt x="2030" y="837"/>
                    <a:pt x="2072" y="796"/>
                    <a:pt x="2093" y="754"/>
                  </a:cubicBezTo>
                  <a:cubicBezTo>
                    <a:pt x="2114" y="733"/>
                    <a:pt x="2135" y="670"/>
                    <a:pt x="2135" y="628"/>
                  </a:cubicBezTo>
                  <a:cubicBezTo>
                    <a:pt x="2177" y="586"/>
                    <a:pt x="2177" y="545"/>
                    <a:pt x="2177" y="524"/>
                  </a:cubicBezTo>
                  <a:cubicBezTo>
                    <a:pt x="2177" y="419"/>
                    <a:pt x="2135" y="356"/>
                    <a:pt x="2114" y="273"/>
                  </a:cubicBezTo>
                  <a:lnTo>
                    <a:pt x="1968" y="126"/>
                  </a:lnTo>
                  <a:cubicBezTo>
                    <a:pt x="1905" y="63"/>
                    <a:pt x="1821" y="42"/>
                    <a:pt x="1758" y="21"/>
                  </a:cubicBezTo>
                  <a:cubicBezTo>
                    <a:pt x="1675" y="1"/>
                    <a:pt x="1591" y="1"/>
                    <a:pt x="1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56"/>
          <p:cNvGrpSpPr/>
          <p:nvPr/>
        </p:nvGrpSpPr>
        <p:grpSpPr>
          <a:xfrm>
            <a:off x="6414431" y="4110801"/>
            <a:ext cx="760332" cy="221149"/>
            <a:chOff x="5167150" y="1436000"/>
            <a:chExt cx="451450" cy="131300"/>
          </a:xfrm>
        </p:grpSpPr>
        <p:sp>
          <p:nvSpPr>
            <p:cNvPr id="767" name="Google Shape;767;p56"/>
            <p:cNvSpPr/>
            <p:nvPr/>
          </p:nvSpPr>
          <p:spPr>
            <a:xfrm>
              <a:off x="5167150" y="1436000"/>
              <a:ext cx="73250" cy="123475"/>
            </a:xfrm>
            <a:custGeom>
              <a:avLst/>
              <a:gdLst/>
              <a:ahLst/>
              <a:cxnLst/>
              <a:rect l="l" t="t" r="r" b="b"/>
              <a:pathLst>
                <a:path w="2930" h="4939" extrusionOk="0">
                  <a:moveTo>
                    <a:pt x="1863" y="0"/>
                  </a:moveTo>
                  <a:cubicBezTo>
                    <a:pt x="1758" y="0"/>
                    <a:pt x="1632" y="21"/>
                    <a:pt x="1528" y="84"/>
                  </a:cubicBezTo>
                  <a:cubicBezTo>
                    <a:pt x="1402" y="105"/>
                    <a:pt x="1298" y="188"/>
                    <a:pt x="1214" y="272"/>
                  </a:cubicBezTo>
                  <a:cubicBezTo>
                    <a:pt x="1130" y="335"/>
                    <a:pt x="1047" y="439"/>
                    <a:pt x="1005" y="544"/>
                  </a:cubicBezTo>
                  <a:cubicBezTo>
                    <a:pt x="942" y="649"/>
                    <a:pt x="921" y="753"/>
                    <a:pt x="921" y="900"/>
                  </a:cubicBezTo>
                  <a:cubicBezTo>
                    <a:pt x="921" y="1046"/>
                    <a:pt x="984" y="1214"/>
                    <a:pt x="1026" y="1360"/>
                  </a:cubicBezTo>
                  <a:cubicBezTo>
                    <a:pt x="1047" y="1360"/>
                    <a:pt x="1047" y="1423"/>
                    <a:pt x="1088" y="1444"/>
                  </a:cubicBezTo>
                  <a:cubicBezTo>
                    <a:pt x="1109" y="1465"/>
                    <a:pt x="1109" y="1486"/>
                    <a:pt x="1130" y="1548"/>
                  </a:cubicBezTo>
                  <a:cubicBezTo>
                    <a:pt x="1172" y="1569"/>
                    <a:pt x="1172" y="1632"/>
                    <a:pt x="1193" y="1653"/>
                  </a:cubicBezTo>
                  <a:cubicBezTo>
                    <a:pt x="1193" y="1674"/>
                    <a:pt x="1214" y="1695"/>
                    <a:pt x="1214" y="1695"/>
                  </a:cubicBezTo>
                  <a:lnTo>
                    <a:pt x="2365" y="3452"/>
                  </a:lnTo>
                  <a:lnTo>
                    <a:pt x="2553" y="3850"/>
                  </a:lnTo>
                  <a:cubicBezTo>
                    <a:pt x="2553" y="3892"/>
                    <a:pt x="2574" y="3934"/>
                    <a:pt x="2574" y="3976"/>
                  </a:cubicBezTo>
                  <a:lnTo>
                    <a:pt x="2574" y="4101"/>
                  </a:lnTo>
                  <a:cubicBezTo>
                    <a:pt x="2574" y="4185"/>
                    <a:pt x="2553" y="4248"/>
                    <a:pt x="2532" y="4289"/>
                  </a:cubicBezTo>
                  <a:cubicBezTo>
                    <a:pt x="2490" y="4352"/>
                    <a:pt x="2448" y="4394"/>
                    <a:pt x="2386" y="4415"/>
                  </a:cubicBezTo>
                  <a:cubicBezTo>
                    <a:pt x="2344" y="4457"/>
                    <a:pt x="2260" y="4478"/>
                    <a:pt x="2218" y="4499"/>
                  </a:cubicBezTo>
                  <a:cubicBezTo>
                    <a:pt x="2155" y="4520"/>
                    <a:pt x="2072" y="4561"/>
                    <a:pt x="2030" y="4561"/>
                  </a:cubicBezTo>
                  <a:lnTo>
                    <a:pt x="1946" y="4561"/>
                  </a:lnTo>
                  <a:cubicBezTo>
                    <a:pt x="1936" y="4572"/>
                    <a:pt x="1915" y="4572"/>
                    <a:pt x="1894" y="4572"/>
                  </a:cubicBezTo>
                  <a:cubicBezTo>
                    <a:pt x="1873" y="4572"/>
                    <a:pt x="1852" y="4572"/>
                    <a:pt x="1842" y="4582"/>
                  </a:cubicBezTo>
                  <a:cubicBezTo>
                    <a:pt x="1821" y="4603"/>
                    <a:pt x="1758" y="4603"/>
                    <a:pt x="1737" y="4603"/>
                  </a:cubicBezTo>
                  <a:lnTo>
                    <a:pt x="1381" y="4603"/>
                  </a:lnTo>
                  <a:cubicBezTo>
                    <a:pt x="1298" y="4603"/>
                    <a:pt x="1235" y="4582"/>
                    <a:pt x="1193" y="4582"/>
                  </a:cubicBezTo>
                  <a:lnTo>
                    <a:pt x="147" y="4373"/>
                  </a:lnTo>
                  <a:lnTo>
                    <a:pt x="42" y="4373"/>
                  </a:lnTo>
                  <a:cubicBezTo>
                    <a:pt x="42" y="4373"/>
                    <a:pt x="21" y="4373"/>
                    <a:pt x="0" y="4394"/>
                  </a:cubicBezTo>
                  <a:cubicBezTo>
                    <a:pt x="0" y="4394"/>
                    <a:pt x="0" y="4415"/>
                    <a:pt x="42" y="4415"/>
                  </a:cubicBezTo>
                  <a:cubicBezTo>
                    <a:pt x="42" y="4457"/>
                    <a:pt x="63" y="4457"/>
                    <a:pt x="63" y="4457"/>
                  </a:cubicBezTo>
                  <a:cubicBezTo>
                    <a:pt x="84" y="4457"/>
                    <a:pt x="105" y="4478"/>
                    <a:pt x="168" y="4499"/>
                  </a:cubicBezTo>
                  <a:cubicBezTo>
                    <a:pt x="210" y="4520"/>
                    <a:pt x="251" y="4561"/>
                    <a:pt x="251" y="4561"/>
                  </a:cubicBezTo>
                  <a:lnTo>
                    <a:pt x="921" y="4813"/>
                  </a:lnTo>
                  <a:cubicBezTo>
                    <a:pt x="921" y="4833"/>
                    <a:pt x="942" y="4833"/>
                    <a:pt x="984" y="4833"/>
                  </a:cubicBezTo>
                  <a:cubicBezTo>
                    <a:pt x="1005" y="4833"/>
                    <a:pt x="1047" y="4875"/>
                    <a:pt x="1088" y="4875"/>
                  </a:cubicBezTo>
                  <a:cubicBezTo>
                    <a:pt x="1109" y="4875"/>
                    <a:pt x="1151" y="4896"/>
                    <a:pt x="1193" y="4896"/>
                  </a:cubicBezTo>
                  <a:cubicBezTo>
                    <a:pt x="1214" y="4917"/>
                    <a:pt x="1235" y="4917"/>
                    <a:pt x="1256" y="4917"/>
                  </a:cubicBezTo>
                  <a:cubicBezTo>
                    <a:pt x="1339" y="4917"/>
                    <a:pt x="1423" y="4938"/>
                    <a:pt x="1465" y="4938"/>
                  </a:cubicBezTo>
                  <a:lnTo>
                    <a:pt x="1674" y="4938"/>
                  </a:lnTo>
                  <a:cubicBezTo>
                    <a:pt x="1821" y="4938"/>
                    <a:pt x="1946" y="4938"/>
                    <a:pt x="2093" y="4917"/>
                  </a:cubicBezTo>
                  <a:cubicBezTo>
                    <a:pt x="2239" y="4917"/>
                    <a:pt x="2365" y="4875"/>
                    <a:pt x="2490" y="4813"/>
                  </a:cubicBezTo>
                  <a:cubicBezTo>
                    <a:pt x="2616" y="4771"/>
                    <a:pt x="2720" y="4687"/>
                    <a:pt x="2804" y="4582"/>
                  </a:cubicBezTo>
                  <a:cubicBezTo>
                    <a:pt x="2888" y="4478"/>
                    <a:pt x="2930" y="4352"/>
                    <a:pt x="2930" y="4185"/>
                  </a:cubicBezTo>
                  <a:cubicBezTo>
                    <a:pt x="2930" y="4059"/>
                    <a:pt x="2909" y="3934"/>
                    <a:pt x="2867" y="3787"/>
                  </a:cubicBezTo>
                  <a:cubicBezTo>
                    <a:pt x="2867" y="3787"/>
                    <a:pt x="2867" y="3745"/>
                    <a:pt x="2825" y="3724"/>
                  </a:cubicBezTo>
                  <a:cubicBezTo>
                    <a:pt x="2804" y="3683"/>
                    <a:pt x="2804" y="3662"/>
                    <a:pt x="2783" y="3620"/>
                  </a:cubicBezTo>
                  <a:cubicBezTo>
                    <a:pt x="2762" y="3557"/>
                    <a:pt x="2762" y="3536"/>
                    <a:pt x="2720" y="3515"/>
                  </a:cubicBezTo>
                  <a:cubicBezTo>
                    <a:pt x="2720" y="3473"/>
                    <a:pt x="2699" y="3452"/>
                    <a:pt x="2699" y="3452"/>
                  </a:cubicBezTo>
                  <a:lnTo>
                    <a:pt x="1423" y="1444"/>
                  </a:lnTo>
                  <a:cubicBezTo>
                    <a:pt x="1423" y="1444"/>
                    <a:pt x="1402" y="1423"/>
                    <a:pt x="1402" y="1381"/>
                  </a:cubicBezTo>
                  <a:cubicBezTo>
                    <a:pt x="1402" y="1360"/>
                    <a:pt x="1360" y="1339"/>
                    <a:pt x="1360" y="1318"/>
                  </a:cubicBezTo>
                  <a:cubicBezTo>
                    <a:pt x="1360" y="1276"/>
                    <a:pt x="1339" y="1235"/>
                    <a:pt x="1339" y="1214"/>
                  </a:cubicBezTo>
                  <a:cubicBezTo>
                    <a:pt x="1339" y="1172"/>
                    <a:pt x="1319" y="1151"/>
                    <a:pt x="1319" y="1130"/>
                  </a:cubicBezTo>
                  <a:cubicBezTo>
                    <a:pt x="1298" y="1067"/>
                    <a:pt x="1298" y="1046"/>
                    <a:pt x="1298" y="1025"/>
                  </a:cubicBezTo>
                  <a:lnTo>
                    <a:pt x="1298" y="921"/>
                  </a:lnTo>
                  <a:cubicBezTo>
                    <a:pt x="1298" y="816"/>
                    <a:pt x="1319" y="753"/>
                    <a:pt x="1339" y="691"/>
                  </a:cubicBezTo>
                  <a:cubicBezTo>
                    <a:pt x="1402" y="607"/>
                    <a:pt x="1444" y="544"/>
                    <a:pt x="1507" y="502"/>
                  </a:cubicBezTo>
                  <a:cubicBezTo>
                    <a:pt x="1549" y="439"/>
                    <a:pt x="1632" y="398"/>
                    <a:pt x="1716" y="377"/>
                  </a:cubicBezTo>
                  <a:cubicBezTo>
                    <a:pt x="1779" y="335"/>
                    <a:pt x="1863" y="314"/>
                    <a:pt x="1946" y="314"/>
                  </a:cubicBezTo>
                  <a:cubicBezTo>
                    <a:pt x="2051" y="314"/>
                    <a:pt x="2155" y="314"/>
                    <a:pt x="2239" y="377"/>
                  </a:cubicBezTo>
                  <a:cubicBezTo>
                    <a:pt x="2302" y="398"/>
                    <a:pt x="2386" y="439"/>
                    <a:pt x="2469" y="523"/>
                  </a:cubicBezTo>
                  <a:lnTo>
                    <a:pt x="2616" y="753"/>
                  </a:lnTo>
                  <a:cubicBezTo>
                    <a:pt x="2658" y="858"/>
                    <a:pt x="2679" y="942"/>
                    <a:pt x="2679" y="1046"/>
                  </a:cubicBezTo>
                  <a:cubicBezTo>
                    <a:pt x="2679" y="1151"/>
                    <a:pt x="2658" y="1235"/>
                    <a:pt x="2616" y="1318"/>
                  </a:cubicBezTo>
                  <a:cubicBezTo>
                    <a:pt x="2595" y="1381"/>
                    <a:pt x="2553" y="1486"/>
                    <a:pt x="2511" y="1569"/>
                  </a:cubicBezTo>
                  <a:lnTo>
                    <a:pt x="2511" y="1632"/>
                  </a:lnTo>
                  <a:lnTo>
                    <a:pt x="2553" y="1632"/>
                  </a:lnTo>
                  <a:lnTo>
                    <a:pt x="2574" y="1590"/>
                  </a:lnTo>
                  <a:cubicBezTo>
                    <a:pt x="2762" y="1444"/>
                    <a:pt x="2867" y="1235"/>
                    <a:pt x="2867" y="963"/>
                  </a:cubicBezTo>
                  <a:cubicBezTo>
                    <a:pt x="2867" y="837"/>
                    <a:pt x="2825" y="711"/>
                    <a:pt x="2783" y="607"/>
                  </a:cubicBezTo>
                  <a:cubicBezTo>
                    <a:pt x="2720" y="481"/>
                    <a:pt x="2658" y="377"/>
                    <a:pt x="2574" y="293"/>
                  </a:cubicBezTo>
                  <a:cubicBezTo>
                    <a:pt x="2490" y="209"/>
                    <a:pt x="2386" y="126"/>
                    <a:pt x="2260" y="84"/>
                  </a:cubicBezTo>
                  <a:cubicBezTo>
                    <a:pt x="2135" y="21"/>
                    <a:pt x="1988" y="0"/>
                    <a:pt x="1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6"/>
            <p:cNvSpPr/>
            <p:nvPr/>
          </p:nvSpPr>
          <p:spPr>
            <a:xfrm>
              <a:off x="5250325" y="1473125"/>
              <a:ext cx="66975" cy="93150"/>
            </a:xfrm>
            <a:custGeom>
              <a:avLst/>
              <a:gdLst/>
              <a:ahLst/>
              <a:cxnLst/>
              <a:rect l="l" t="t" r="r" b="b"/>
              <a:pathLst>
                <a:path w="2679" h="3726" extrusionOk="0">
                  <a:moveTo>
                    <a:pt x="1151" y="1"/>
                  </a:moveTo>
                  <a:lnTo>
                    <a:pt x="1130" y="43"/>
                  </a:lnTo>
                  <a:cubicBezTo>
                    <a:pt x="1130" y="63"/>
                    <a:pt x="1109" y="63"/>
                    <a:pt x="1109" y="84"/>
                  </a:cubicBezTo>
                  <a:cubicBezTo>
                    <a:pt x="1088" y="84"/>
                    <a:pt x="1046" y="105"/>
                    <a:pt x="1025" y="168"/>
                  </a:cubicBezTo>
                  <a:cubicBezTo>
                    <a:pt x="1005" y="210"/>
                    <a:pt x="984" y="252"/>
                    <a:pt x="984" y="252"/>
                  </a:cubicBezTo>
                  <a:lnTo>
                    <a:pt x="586" y="1005"/>
                  </a:lnTo>
                  <a:lnTo>
                    <a:pt x="147" y="2177"/>
                  </a:lnTo>
                  <a:lnTo>
                    <a:pt x="0" y="2825"/>
                  </a:lnTo>
                  <a:lnTo>
                    <a:pt x="0" y="2909"/>
                  </a:lnTo>
                  <a:cubicBezTo>
                    <a:pt x="0" y="3014"/>
                    <a:pt x="42" y="3118"/>
                    <a:pt x="84" y="3223"/>
                  </a:cubicBezTo>
                  <a:cubicBezTo>
                    <a:pt x="147" y="3328"/>
                    <a:pt x="209" y="3390"/>
                    <a:pt x="356" y="3390"/>
                  </a:cubicBezTo>
                  <a:cubicBezTo>
                    <a:pt x="461" y="3390"/>
                    <a:pt x="565" y="3348"/>
                    <a:pt x="628" y="3307"/>
                  </a:cubicBezTo>
                  <a:cubicBezTo>
                    <a:pt x="712" y="3223"/>
                    <a:pt x="795" y="3181"/>
                    <a:pt x="879" y="3118"/>
                  </a:cubicBezTo>
                  <a:lnTo>
                    <a:pt x="942" y="3035"/>
                  </a:lnTo>
                  <a:lnTo>
                    <a:pt x="1046" y="2930"/>
                  </a:lnTo>
                  <a:cubicBezTo>
                    <a:pt x="1088" y="2888"/>
                    <a:pt x="1130" y="2867"/>
                    <a:pt x="1151" y="2825"/>
                  </a:cubicBezTo>
                  <a:lnTo>
                    <a:pt x="1214" y="2783"/>
                  </a:lnTo>
                  <a:lnTo>
                    <a:pt x="1946" y="1863"/>
                  </a:lnTo>
                  <a:lnTo>
                    <a:pt x="1611" y="3328"/>
                  </a:lnTo>
                  <a:lnTo>
                    <a:pt x="1611" y="3411"/>
                  </a:lnTo>
                  <a:cubicBezTo>
                    <a:pt x="1611" y="3474"/>
                    <a:pt x="1611" y="3558"/>
                    <a:pt x="1632" y="3620"/>
                  </a:cubicBezTo>
                  <a:cubicBezTo>
                    <a:pt x="1653" y="3683"/>
                    <a:pt x="1716" y="3725"/>
                    <a:pt x="1779" y="3725"/>
                  </a:cubicBezTo>
                  <a:cubicBezTo>
                    <a:pt x="1841" y="3725"/>
                    <a:pt x="1883" y="3683"/>
                    <a:pt x="1946" y="3662"/>
                  </a:cubicBezTo>
                  <a:cubicBezTo>
                    <a:pt x="2030" y="3641"/>
                    <a:pt x="2072" y="3620"/>
                    <a:pt x="2134" y="3558"/>
                  </a:cubicBezTo>
                  <a:cubicBezTo>
                    <a:pt x="2176" y="3516"/>
                    <a:pt x="2239" y="3474"/>
                    <a:pt x="2281" y="3432"/>
                  </a:cubicBezTo>
                  <a:lnTo>
                    <a:pt x="2406" y="3307"/>
                  </a:lnTo>
                  <a:lnTo>
                    <a:pt x="2469" y="3244"/>
                  </a:lnTo>
                  <a:cubicBezTo>
                    <a:pt x="2490" y="3244"/>
                    <a:pt x="2490" y="3223"/>
                    <a:pt x="2490" y="3202"/>
                  </a:cubicBezTo>
                  <a:cubicBezTo>
                    <a:pt x="2490" y="3181"/>
                    <a:pt x="2490" y="3181"/>
                    <a:pt x="2469" y="3181"/>
                  </a:cubicBezTo>
                  <a:cubicBezTo>
                    <a:pt x="2448" y="3181"/>
                    <a:pt x="2406" y="3202"/>
                    <a:pt x="2385" y="3202"/>
                  </a:cubicBezTo>
                  <a:lnTo>
                    <a:pt x="1967" y="3348"/>
                  </a:lnTo>
                  <a:lnTo>
                    <a:pt x="1967" y="3348"/>
                  </a:lnTo>
                  <a:lnTo>
                    <a:pt x="2678" y="503"/>
                  </a:lnTo>
                  <a:lnTo>
                    <a:pt x="2678" y="461"/>
                  </a:lnTo>
                  <a:lnTo>
                    <a:pt x="2678" y="377"/>
                  </a:lnTo>
                  <a:cubicBezTo>
                    <a:pt x="2678" y="335"/>
                    <a:pt x="2657" y="315"/>
                    <a:pt x="2657" y="294"/>
                  </a:cubicBezTo>
                  <a:cubicBezTo>
                    <a:pt x="2616" y="294"/>
                    <a:pt x="2595" y="315"/>
                    <a:pt x="2574" y="335"/>
                  </a:cubicBezTo>
                  <a:cubicBezTo>
                    <a:pt x="2553" y="377"/>
                    <a:pt x="2553" y="398"/>
                    <a:pt x="2511" y="419"/>
                  </a:cubicBezTo>
                  <a:cubicBezTo>
                    <a:pt x="2490" y="461"/>
                    <a:pt x="2490" y="482"/>
                    <a:pt x="2469" y="503"/>
                  </a:cubicBezTo>
                  <a:cubicBezTo>
                    <a:pt x="2448" y="566"/>
                    <a:pt x="2448" y="587"/>
                    <a:pt x="2406" y="607"/>
                  </a:cubicBezTo>
                  <a:cubicBezTo>
                    <a:pt x="2385" y="628"/>
                    <a:pt x="2385" y="670"/>
                    <a:pt x="2365" y="691"/>
                  </a:cubicBezTo>
                  <a:cubicBezTo>
                    <a:pt x="2344" y="712"/>
                    <a:pt x="2344" y="733"/>
                    <a:pt x="2344" y="733"/>
                  </a:cubicBezTo>
                  <a:cubicBezTo>
                    <a:pt x="2302" y="775"/>
                    <a:pt x="2302" y="796"/>
                    <a:pt x="2281" y="838"/>
                  </a:cubicBezTo>
                  <a:cubicBezTo>
                    <a:pt x="2281" y="900"/>
                    <a:pt x="2260" y="942"/>
                    <a:pt x="2239" y="1005"/>
                  </a:cubicBezTo>
                  <a:cubicBezTo>
                    <a:pt x="2239" y="1047"/>
                    <a:pt x="2176" y="1110"/>
                    <a:pt x="2176" y="1151"/>
                  </a:cubicBezTo>
                  <a:cubicBezTo>
                    <a:pt x="2176" y="1214"/>
                    <a:pt x="2155" y="1235"/>
                    <a:pt x="2155" y="1256"/>
                  </a:cubicBezTo>
                  <a:lnTo>
                    <a:pt x="2134" y="1298"/>
                  </a:lnTo>
                  <a:lnTo>
                    <a:pt x="523" y="2888"/>
                  </a:lnTo>
                  <a:lnTo>
                    <a:pt x="398" y="2972"/>
                  </a:lnTo>
                  <a:cubicBezTo>
                    <a:pt x="377" y="2972"/>
                    <a:pt x="377" y="2930"/>
                    <a:pt x="377" y="2930"/>
                  </a:cubicBezTo>
                  <a:lnTo>
                    <a:pt x="377" y="2909"/>
                  </a:lnTo>
                  <a:lnTo>
                    <a:pt x="377" y="2867"/>
                  </a:lnTo>
                  <a:lnTo>
                    <a:pt x="377" y="2783"/>
                  </a:lnTo>
                  <a:cubicBezTo>
                    <a:pt x="398" y="2763"/>
                    <a:pt x="377" y="2700"/>
                    <a:pt x="398" y="2679"/>
                  </a:cubicBezTo>
                  <a:cubicBezTo>
                    <a:pt x="419" y="2637"/>
                    <a:pt x="419" y="2616"/>
                    <a:pt x="419" y="2595"/>
                  </a:cubicBezTo>
                  <a:lnTo>
                    <a:pt x="419" y="2553"/>
                  </a:lnTo>
                  <a:lnTo>
                    <a:pt x="1193" y="84"/>
                  </a:lnTo>
                  <a:lnTo>
                    <a:pt x="1193" y="63"/>
                  </a:lnTo>
                  <a:cubicBezTo>
                    <a:pt x="1193" y="43"/>
                    <a:pt x="1193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6"/>
            <p:cNvSpPr/>
            <p:nvPr/>
          </p:nvSpPr>
          <p:spPr>
            <a:xfrm>
              <a:off x="5314650" y="1476275"/>
              <a:ext cx="70650" cy="91025"/>
            </a:xfrm>
            <a:custGeom>
              <a:avLst/>
              <a:gdLst/>
              <a:ahLst/>
              <a:cxnLst/>
              <a:rect l="l" t="t" r="r" b="b"/>
              <a:pathLst>
                <a:path w="2826" h="3641" extrusionOk="0">
                  <a:moveTo>
                    <a:pt x="2156" y="0"/>
                  </a:moveTo>
                  <a:cubicBezTo>
                    <a:pt x="2093" y="0"/>
                    <a:pt x="2009" y="42"/>
                    <a:pt x="1926" y="63"/>
                  </a:cubicBezTo>
                  <a:cubicBezTo>
                    <a:pt x="1842" y="84"/>
                    <a:pt x="1800" y="126"/>
                    <a:pt x="1717" y="168"/>
                  </a:cubicBezTo>
                  <a:cubicBezTo>
                    <a:pt x="1696" y="168"/>
                    <a:pt x="1654" y="189"/>
                    <a:pt x="1591" y="251"/>
                  </a:cubicBezTo>
                  <a:cubicBezTo>
                    <a:pt x="1549" y="293"/>
                    <a:pt x="1486" y="335"/>
                    <a:pt x="1486" y="335"/>
                  </a:cubicBezTo>
                  <a:lnTo>
                    <a:pt x="1089" y="712"/>
                  </a:lnTo>
                  <a:lnTo>
                    <a:pt x="670" y="1297"/>
                  </a:lnTo>
                  <a:lnTo>
                    <a:pt x="336" y="1925"/>
                  </a:lnTo>
                  <a:lnTo>
                    <a:pt x="126" y="2553"/>
                  </a:lnTo>
                  <a:lnTo>
                    <a:pt x="84" y="2971"/>
                  </a:lnTo>
                  <a:lnTo>
                    <a:pt x="1" y="2971"/>
                  </a:lnTo>
                  <a:lnTo>
                    <a:pt x="1" y="2992"/>
                  </a:lnTo>
                  <a:cubicBezTo>
                    <a:pt x="1" y="3076"/>
                    <a:pt x="1" y="3139"/>
                    <a:pt x="22" y="3222"/>
                  </a:cubicBezTo>
                  <a:cubicBezTo>
                    <a:pt x="43" y="3306"/>
                    <a:pt x="84" y="3348"/>
                    <a:pt x="105" y="3432"/>
                  </a:cubicBezTo>
                  <a:cubicBezTo>
                    <a:pt x="126" y="3494"/>
                    <a:pt x="189" y="3536"/>
                    <a:pt x="231" y="3599"/>
                  </a:cubicBezTo>
                  <a:cubicBezTo>
                    <a:pt x="294" y="3620"/>
                    <a:pt x="356" y="3641"/>
                    <a:pt x="440" y="3641"/>
                  </a:cubicBezTo>
                  <a:cubicBezTo>
                    <a:pt x="524" y="3641"/>
                    <a:pt x="628" y="3641"/>
                    <a:pt x="712" y="3599"/>
                  </a:cubicBezTo>
                  <a:cubicBezTo>
                    <a:pt x="733" y="3599"/>
                    <a:pt x="775" y="3557"/>
                    <a:pt x="838" y="3536"/>
                  </a:cubicBezTo>
                  <a:lnTo>
                    <a:pt x="984" y="3453"/>
                  </a:lnTo>
                  <a:cubicBezTo>
                    <a:pt x="1047" y="3432"/>
                    <a:pt x="1068" y="3432"/>
                    <a:pt x="1131" y="3411"/>
                  </a:cubicBezTo>
                  <a:cubicBezTo>
                    <a:pt x="1173" y="3411"/>
                    <a:pt x="1193" y="3390"/>
                    <a:pt x="1193" y="3390"/>
                  </a:cubicBezTo>
                  <a:lnTo>
                    <a:pt x="1863" y="2971"/>
                  </a:lnTo>
                  <a:lnTo>
                    <a:pt x="2721" y="2176"/>
                  </a:lnTo>
                  <a:cubicBezTo>
                    <a:pt x="2742" y="2176"/>
                    <a:pt x="2742" y="2155"/>
                    <a:pt x="2763" y="2134"/>
                  </a:cubicBezTo>
                  <a:cubicBezTo>
                    <a:pt x="2805" y="2093"/>
                    <a:pt x="2825" y="2072"/>
                    <a:pt x="2825" y="2051"/>
                  </a:cubicBezTo>
                  <a:lnTo>
                    <a:pt x="2825" y="2030"/>
                  </a:lnTo>
                  <a:lnTo>
                    <a:pt x="2825" y="1988"/>
                  </a:lnTo>
                  <a:lnTo>
                    <a:pt x="2805" y="1988"/>
                  </a:lnTo>
                  <a:lnTo>
                    <a:pt x="2637" y="2072"/>
                  </a:lnTo>
                  <a:lnTo>
                    <a:pt x="1026" y="3097"/>
                  </a:lnTo>
                  <a:lnTo>
                    <a:pt x="503" y="3306"/>
                  </a:lnTo>
                  <a:lnTo>
                    <a:pt x="461" y="3306"/>
                  </a:lnTo>
                  <a:cubicBezTo>
                    <a:pt x="440" y="3306"/>
                    <a:pt x="440" y="3306"/>
                    <a:pt x="419" y="3285"/>
                  </a:cubicBezTo>
                  <a:cubicBezTo>
                    <a:pt x="419" y="3264"/>
                    <a:pt x="377" y="3222"/>
                    <a:pt x="377" y="3202"/>
                  </a:cubicBezTo>
                  <a:lnTo>
                    <a:pt x="377" y="3118"/>
                  </a:lnTo>
                  <a:lnTo>
                    <a:pt x="377" y="3034"/>
                  </a:lnTo>
                  <a:cubicBezTo>
                    <a:pt x="377" y="2909"/>
                    <a:pt x="419" y="2783"/>
                    <a:pt x="440" y="2657"/>
                  </a:cubicBezTo>
                  <a:cubicBezTo>
                    <a:pt x="503" y="2490"/>
                    <a:pt x="524" y="2365"/>
                    <a:pt x="566" y="2260"/>
                  </a:cubicBezTo>
                  <a:cubicBezTo>
                    <a:pt x="566" y="2239"/>
                    <a:pt x="608" y="2176"/>
                    <a:pt x="628" y="2134"/>
                  </a:cubicBezTo>
                  <a:lnTo>
                    <a:pt x="712" y="1967"/>
                  </a:lnTo>
                  <a:lnTo>
                    <a:pt x="775" y="1821"/>
                  </a:lnTo>
                  <a:cubicBezTo>
                    <a:pt x="775" y="1758"/>
                    <a:pt x="796" y="1737"/>
                    <a:pt x="796" y="1737"/>
                  </a:cubicBezTo>
                  <a:lnTo>
                    <a:pt x="1277" y="1025"/>
                  </a:lnTo>
                  <a:lnTo>
                    <a:pt x="1737" y="502"/>
                  </a:lnTo>
                  <a:cubicBezTo>
                    <a:pt x="1800" y="461"/>
                    <a:pt x="1884" y="398"/>
                    <a:pt x="1947" y="356"/>
                  </a:cubicBezTo>
                  <a:cubicBezTo>
                    <a:pt x="2030" y="335"/>
                    <a:pt x="2114" y="293"/>
                    <a:pt x="2198" y="293"/>
                  </a:cubicBezTo>
                  <a:cubicBezTo>
                    <a:pt x="2302" y="293"/>
                    <a:pt x="2365" y="335"/>
                    <a:pt x="2428" y="398"/>
                  </a:cubicBezTo>
                  <a:cubicBezTo>
                    <a:pt x="2470" y="481"/>
                    <a:pt x="2512" y="565"/>
                    <a:pt x="2512" y="670"/>
                  </a:cubicBezTo>
                  <a:lnTo>
                    <a:pt x="2533" y="1088"/>
                  </a:lnTo>
                  <a:lnTo>
                    <a:pt x="2533" y="1109"/>
                  </a:lnTo>
                  <a:cubicBezTo>
                    <a:pt x="2533" y="1130"/>
                    <a:pt x="2553" y="1130"/>
                    <a:pt x="2553" y="1130"/>
                  </a:cubicBezTo>
                  <a:cubicBezTo>
                    <a:pt x="2574" y="1130"/>
                    <a:pt x="2574" y="1109"/>
                    <a:pt x="2616" y="1046"/>
                  </a:cubicBezTo>
                  <a:cubicBezTo>
                    <a:pt x="2637" y="1005"/>
                    <a:pt x="2658" y="942"/>
                    <a:pt x="2658" y="900"/>
                  </a:cubicBezTo>
                  <a:cubicBezTo>
                    <a:pt x="2658" y="858"/>
                    <a:pt x="2679" y="795"/>
                    <a:pt x="2679" y="753"/>
                  </a:cubicBezTo>
                  <a:lnTo>
                    <a:pt x="2679" y="649"/>
                  </a:lnTo>
                  <a:cubicBezTo>
                    <a:pt x="2679" y="565"/>
                    <a:pt x="2679" y="481"/>
                    <a:pt x="2658" y="398"/>
                  </a:cubicBezTo>
                  <a:cubicBezTo>
                    <a:pt x="2637" y="314"/>
                    <a:pt x="2574" y="251"/>
                    <a:pt x="2553" y="189"/>
                  </a:cubicBezTo>
                  <a:cubicBezTo>
                    <a:pt x="2533" y="147"/>
                    <a:pt x="2449" y="84"/>
                    <a:pt x="2407" y="63"/>
                  </a:cubicBezTo>
                  <a:cubicBezTo>
                    <a:pt x="2344" y="42"/>
                    <a:pt x="2261" y="0"/>
                    <a:pt x="2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6"/>
            <p:cNvSpPr/>
            <p:nvPr/>
          </p:nvSpPr>
          <p:spPr>
            <a:xfrm>
              <a:off x="5380050" y="1476275"/>
              <a:ext cx="70625" cy="91025"/>
            </a:xfrm>
            <a:custGeom>
              <a:avLst/>
              <a:gdLst/>
              <a:ahLst/>
              <a:cxnLst/>
              <a:rect l="l" t="t" r="r" b="b"/>
              <a:pathLst>
                <a:path w="2825" h="3641" extrusionOk="0">
                  <a:moveTo>
                    <a:pt x="2155" y="0"/>
                  </a:moveTo>
                  <a:cubicBezTo>
                    <a:pt x="2093" y="0"/>
                    <a:pt x="2009" y="42"/>
                    <a:pt x="1925" y="63"/>
                  </a:cubicBezTo>
                  <a:cubicBezTo>
                    <a:pt x="1842" y="84"/>
                    <a:pt x="1800" y="126"/>
                    <a:pt x="1716" y="168"/>
                  </a:cubicBezTo>
                  <a:cubicBezTo>
                    <a:pt x="1695" y="168"/>
                    <a:pt x="1653" y="189"/>
                    <a:pt x="1590" y="251"/>
                  </a:cubicBezTo>
                  <a:cubicBezTo>
                    <a:pt x="1549" y="293"/>
                    <a:pt x="1486" y="335"/>
                    <a:pt x="1486" y="335"/>
                  </a:cubicBezTo>
                  <a:lnTo>
                    <a:pt x="1088" y="712"/>
                  </a:lnTo>
                  <a:lnTo>
                    <a:pt x="670" y="1297"/>
                  </a:lnTo>
                  <a:lnTo>
                    <a:pt x="335" y="1925"/>
                  </a:lnTo>
                  <a:lnTo>
                    <a:pt x="126" y="2553"/>
                  </a:lnTo>
                  <a:lnTo>
                    <a:pt x="84" y="2971"/>
                  </a:lnTo>
                  <a:lnTo>
                    <a:pt x="0" y="2971"/>
                  </a:lnTo>
                  <a:lnTo>
                    <a:pt x="0" y="2992"/>
                  </a:lnTo>
                  <a:cubicBezTo>
                    <a:pt x="0" y="3076"/>
                    <a:pt x="0" y="3139"/>
                    <a:pt x="21" y="3222"/>
                  </a:cubicBezTo>
                  <a:cubicBezTo>
                    <a:pt x="42" y="3306"/>
                    <a:pt x="84" y="3348"/>
                    <a:pt x="105" y="3432"/>
                  </a:cubicBezTo>
                  <a:cubicBezTo>
                    <a:pt x="126" y="3494"/>
                    <a:pt x="189" y="3536"/>
                    <a:pt x="230" y="3599"/>
                  </a:cubicBezTo>
                  <a:cubicBezTo>
                    <a:pt x="293" y="3620"/>
                    <a:pt x="356" y="3641"/>
                    <a:pt x="440" y="3641"/>
                  </a:cubicBezTo>
                  <a:cubicBezTo>
                    <a:pt x="523" y="3641"/>
                    <a:pt x="628" y="3641"/>
                    <a:pt x="712" y="3599"/>
                  </a:cubicBezTo>
                  <a:cubicBezTo>
                    <a:pt x="733" y="3599"/>
                    <a:pt x="774" y="3557"/>
                    <a:pt x="837" y="3536"/>
                  </a:cubicBezTo>
                  <a:lnTo>
                    <a:pt x="984" y="3453"/>
                  </a:lnTo>
                  <a:cubicBezTo>
                    <a:pt x="1046" y="3432"/>
                    <a:pt x="1067" y="3432"/>
                    <a:pt x="1130" y="3411"/>
                  </a:cubicBezTo>
                  <a:cubicBezTo>
                    <a:pt x="1172" y="3411"/>
                    <a:pt x="1193" y="3390"/>
                    <a:pt x="1193" y="3390"/>
                  </a:cubicBezTo>
                  <a:lnTo>
                    <a:pt x="1862" y="2971"/>
                  </a:lnTo>
                  <a:lnTo>
                    <a:pt x="2720" y="2176"/>
                  </a:lnTo>
                  <a:cubicBezTo>
                    <a:pt x="2741" y="2176"/>
                    <a:pt x="2741" y="2155"/>
                    <a:pt x="2762" y="2134"/>
                  </a:cubicBezTo>
                  <a:cubicBezTo>
                    <a:pt x="2804" y="2093"/>
                    <a:pt x="2825" y="2072"/>
                    <a:pt x="2825" y="2051"/>
                  </a:cubicBezTo>
                  <a:lnTo>
                    <a:pt x="2825" y="2030"/>
                  </a:lnTo>
                  <a:lnTo>
                    <a:pt x="2825" y="1988"/>
                  </a:lnTo>
                  <a:lnTo>
                    <a:pt x="2804" y="1988"/>
                  </a:lnTo>
                  <a:lnTo>
                    <a:pt x="2637" y="2072"/>
                  </a:lnTo>
                  <a:lnTo>
                    <a:pt x="1025" y="3097"/>
                  </a:lnTo>
                  <a:lnTo>
                    <a:pt x="502" y="3306"/>
                  </a:lnTo>
                  <a:lnTo>
                    <a:pt x="461" y="3306"/>
                  </a:lnTo>
                  <a:cubicBezTo>
                    <a:pt x="440" y="3306"/>
                    <a:pt x="440" y="3306"/>
                    <a:pt x="419" y="3285"/>
                  </a:cubicBezTo>
                  <a:cubicBezTo>
                    <a:pt x="419" y="3264"/>
                    <a:pt x="377" y="3222"/>
                    <a:pt x="377" y="3202"/>
                  </a:cubicBezTo>
                  <a:lnTo>
                    <a:pt x="377" y="3118"/>
                  </a:lnTo>
                  <a:lnTo>
                    <a:pt x="377" y="3034"/>
                  </a:lnTo>
                  <a:cubicBezTo>
                    <a:pt x="377" y="2909"/>
                    <a:pt x="419" y="2783"/>
                    <a:pt x="440" y="2657"/>
                  </a:cubicBezTo>
                  <a:cubicBezTo>
                    <a:pt x="502" y="2490"/>
                    <a:pt x="523" y="2365"/>
                    <a:pt x="565" y="2260"/>
                  </a:cubicBezTo>
                  <a:cubicBezTo>
                    <a:pt x="565" y="2239"/>
                    <a:pt x="607" y="2176"/>
                    <a:pt x="628" y="2134"/>
                  </a:cubicBezTo>
                  <a:lnTo>
                    <a:pt x="712" y="1967"/>
                  </a:lnTo>
                  <a:lnTo>
                    <a:pt x="774" y="1821"/>
                  </a:lnTo>
                  <a:cubicBezTo>
                    <a:pt x="774" y="1758"/>
                    <a:pt x="795" y="1737"/>
                    <a:pt x="795" y="1737"/>
                  </a:cubicBezTo>
                  <a:lnTo>
                    <a:pt x="1277" y="1025"/>
                  </a:lnTo>
                  <a:lnTo>
                    <a:pt x="1737" y="502"/>
                  </a:lnTo>
                  <a:cubicBezTo>
                    <a:pt x="1800" y="461"/>
                    <a:pt x="1883" y="398"/>
                    <a:pt x="1946" y="356"/>
                  </a:cubicBezTo>
                  <a:cubicBezTo>
                    <a:pt x="2030" y="335"/>
                    <a:pt x="2114" y="293"/>
                    <a:pt x="2197" y="293"/>
                  </a:cubicBezTo>
                  <a:cubicBezTo>
                    <a:pt x="2302" y="293"/>
                    <a:pt x="2365" y="335"/>
                    <a:pt x="2427" y="398"/>
                  </a:cubicBezTo>
                  <a:cubicBezTo>
                    <a:pt x="2469" y="481"/>
                    <a:pt x="2511" y="565"/>
                    <a:pt x="2511" y="670"/>
                  </a:cubicBezTo>
                  <a:lnTo>
                    <a:pt x="2532" y="1088"/>
                  </a:lnTo>
                  <a:lnTo>
                    <a:pt x="2532" y="1109"/>
                  </a:lnTo>
                  <a:cubicBezTo>
                    <a:pt x="2532" y="1130"/>
                    <a:pt x="2553" y="1130"/>
                    <a:pt x="2553" y="1130"/>
                  </a:cubicBezTo>
                  <a:cubicBezTo>
                    <a:pt x="2574" y="1130"/>
                    <a:pt x="2574" y="1109"/>
                    <a:pt x="2616" y="1046"/>
                  </a:cubicBezTo>
                  <a:cubicBezTo>
                    <a:pt x="2637" y="1005"/>
                    <a:pt x="2658" y="942"/>
                    <a:pt x="2658" y="900"/>
                  </a:cubicBezTo>
                  <a:cubicBezTo>
                    <a:pt x="2658" y="858"/>
                    <a:pt x="2678" y="795"/>
                    <a:pt x="2678" y="753"/>
                  </a:cubicBezTo>
                  <a:lnTo>
                    <a:pt x="2678" y="649"/>
                  </a:lnTo>
                  <a:cubicBezTo>
                    <a:pt x="2678" y="565"/>
                    <a:pt x="2678" y="481"/>
                    <a:pt x="2658" y="398"/>
                  </a:cubicBezTo>
                  <a:cubicBezTo>
                    <a:pt x="2637" y="314"/>
                    <a:pt x="2574" y="251"/>
                    <a:pt x="2553" y="189"/>
                  </a:cubicBezTo>
                  <a:cubicBezTo>
                    <a:pt x="2532" y="147"/>
                    <a:pt x="2448" y="84"/>
                    <a:pt x="2406" y="63"/>
                  </a:cubicBezTo>
                  <a:cubicBezTo>
                    <a:pt x="2344" y="42"/>
                    <a:pt x="2260" y="0"/>
                    <a:pt x="2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6"/>
            <p:cNvSpPr/>
            <p:nvPr/>
          </p:nvSpPr>
          <p:spPr>
            <a:xfrm>
              <a:off x="5445425" y="1474700"/>
              <a:ext cx="69075" cy="88425"/>
            </a:xfrm>
            <a:custGeom>
              <a:avLst/>
              <a:gdLst/>
              <a:ahLst/>
              <a:cxnLst/>
              <a:rect l="l" t="t" r="r" b="b"/>
              <a:pathLst>
                <a:path w="2763" h="3537" extrusionOk="0">
                  <a:moveTo>
                    <a:pt x="2135" y="398"/>
                  </a:moveTo>
                  <a:cubicBezTo>
                    <a:pt x="2198" y="398"/>
                    <a:pt x="2281" y="398"/>
                    <a:pt x="2323" y="419"/>
                  </a:cubicBezTo>
                  <a:cubicBezTo>
                    <a:pt x="2407" y="440"/>
                    <a:pt x="2428" y="461"/>
                    <a:pt x="2428" y="544"/>
                  </a:cubicBezTo>
                  <a:cubicBezTo>
                    <a:pt x="2428" y="628"/>
                    <a:pt x="2407" y="712"/>
                    <a:pt x="2386" y="754"/>
                  </a:cubicBezTo>
                  <a:cubicBezTo>
                    <a:pt x="2344" y="816"/>
                    <a:pt x="2302" y="879"/>
                    <a:pt x="2281" y="942"/>
                  </a:cubicBezTo>
                  <a:cubicBezTo>
                    <a:pt x="2219" y="1047"/>
                    <a:pt x="2135" y="1109"/>
                    <a:pt x="2072" y="1235"/>
                  </a:cubicBezTo>
                  <a:cubicBezTo>
                    <a:pt x="1988" y="1340"/>
                    <a:pt x="1926" y="1402"/>
                    <a:pt x="1821" y="1486"/>
                  </a:cubicBezTo>
                  <a:cubicBezTo>
                    <a:pt x="1716" y="1570"/>
                    <a:pt x="1654" y="1653"/>
                    <a:pt x="1549" y="1695"/>
                  </a:cubicBezTo>
                  <a:cubicBezTo>
                    <a:pt x="1465" y="1779"/>
                    <a:pt x="1340" y="1800"/>
                    <a:pt x="1235" y="1821"/>
                  </a:cubicBezTo>
                  <a:cubicBezTo>
                    <a:pt x="1151" y="1863"/>
                    <a:pt x="1131" y="1863"/>
                    <a:pt x="1047" y="1863"/>
                  </a:cubicBezTo>
                  <a:lnTo>
                    <a:pt x="879" y="1863"/>
                  </a:lnTo>
                  <a:lnTo>
                    <a:pt x="879" y="1821"/>
                  </a:lnTo>
                  <a:lnTo>
                    <a:pt x="1277" y="1130"/>
                  </a:lnTo>
                  <a:cubicBezTo>
                    <a:pt x="1277" y="1130"/>
                    <a:pt x="1277" y="1088"/>
                    <a:pt x="1298" y="1068"/>
                  </a:cubicBezTo>
                  <a:cubicBezTo>
                    <a:pt x="1298" y="1047"/>
                    <a:pt x="1340" y="1026"/>
                    <a:pt x="1361" y="984"/>
                  </a:cubicBezTo>
                  <a:cubicBezTo>
                    <a:pt x="1382" y="942"/>
                    <a:pt x="1403" y="921"/>
                    <a:pt x="1444" y="879"/>
                  </a:cubicBezTo>
                  <a:cubicBezTo>
                    <a:pt x="1465" y="837"/>
                    <a:pt x="1465" y="837"/>
                    <a:pt x="1486" y="816"/>
                  </a:cubicBezTo>
                  <a:lnTo>
                    <a:pt x="1612" y="670"/>
                  </a:lnTo>
                  <a:cubicBezTo>
                    <a:pt x="1675" y="628"/>
                    <a:pt x="1716" y="586"/>
                    <a:pt x="1779" y="544"/>
                  </a:cubicBezTo>
                  <a:cubicBezTo>
                    <a:pt x="1821" y="482"/>
                    <a:pt x="1905" y="461"/>
                    <a:pt x="1968" y="440"/>
                  </a:cubicBezTo>
                  <a:cubicBezTo>
                    <a:pt x="2009" y="419"/>
                    <a:pt x="2072" y="398"/>
                    <a:pt x="2135" y="398"/>
                  </a:cubicBezTo>
                  <a:close/>
                  <a:moveTo>
                    <a:pt x="1" y="3076"/>
                  </a:moveTo>
                  <a:lnTo>
                    <a:pt x="1" y="3118"/>
                  </a:lnTo>
                  <a:lnTo>
                    <a:pt x="2" y="3118"/>
                  </a:lnTo>
                  <a:cubicBezTo>
                    <a:pt x="1" y="3104"/>
                    <a:pt x="1" y="3090"/>
                    <a:pt x="1" y="3076"/>
                  </a:cubicBezTo>
                  <a:close/>
                  <a:moveTo>
                    <a:pt x="2114" y="0"/>
                  </a:moveTo>
                  <a:cubicBezTo>
                    <a:pt x="2009" y="0"/>
                    <a:pt x="1926" y="21"/>
                    <a:pt x="1821" y="42"/>
                  </a:cubicBezTo>
                  <a:cubicBezTo>
                    <a:pt x="1758" y="63"/>
                    <a:pt x="1633" y="126"/>
                    <a:pt x="1570" y="189"/>
                  </a:cubicBezTo>
                  <a:cubicBezTo>
                    <a:pt x="1486" y="231"/>
                    <a:pt x="1403" y="272"/>
                    <a:pt x="1340" y="356"/>
                  </a:cubicBezTo>
                  <a:cubicBezTo>
                    <a:pt x="1256" y="440"/>
                    <a:pt x="1193" y="482"/>
                    <a:pt x="1151" y="565"/>
                  </a:cubicBezTo>
                  <a:lnTo>
                    <a:pt x="796" y="1047"/>
                  </a:lnTo>
                  <a:lnTo>
                    <a:pt x="440" y="1758"/>
                  </a:lnTo>
                  <a:lnTo>
                    <a:pt x="84" y="2762"/>
                  </a:lnTo>
                  <a:lnTo>
                    <a:pt x="22" y="3118"/>
                  </a:lnTo>
                  <a:lnTo>
                    <a:pt x="2" y="3118"/>
                  </a:lnTo>
                  <a:cubicBezTo>
                    <a:pt x="8" y="3187"/>
                    <a:pt x="25" y="3251"/>
                    <a:pt x="43" y="3285"/>
                  </a:cubicBezTo>
                  <a:cubicBezTo>
                    <a:pt x="84" y="3348"/>
                    <a:pt x="126" y="3390"/>
                    <a:pt x="189" y="3432"/>
                  </a:cubicBezTo>
                  <a:cubicBezTo>
                    <a:pt x="231" y="3453"/>
                    <a:pt x="294" y="3474"/>
                    <a:pt x="356" y="3495"/>
                  </a:cubicBezTo>
                  <a:cubicBezTo>
                    <a:pt x="440" y="3537"/>
                    <a:pt x="503" y="3537"/>
                    <a:pt x="566" y="3537"/>
                  </a:cubicBezTo>
                  <a:cubicBezTo>
                    <a:pt x="754" y="3537"/>
                    <a:pt x="921" y="3495"/>
                    <a:pt x="1068" y="3432"/>
                  </a:cubicBezTo>
                  <a:cubicBezTo>
                    <a:pt x="1235" y="3348"/>
                    <a:pt x="1382" y="3265"/>
                    <a:pt x="1507" y="3160"/>
                  </a:cubicBezTo>
                  <a:cubicBezTo>
                    <a:pt x="1507" y="3160"/>
                    <a:pt x="1570" y="3139"/>
                    <a:pt x="1591" y="3118"/>
                  </a:cubicBezTo>
                  <a:cubicBezTo>
                    <a:pt x="1612" y="3076"/>
                    <a:pt x="1654" y="3055"/>
                    <a:pt x="1696" y="3034"/>
                  </a:cubicBezTo>
                  <a:cubicBezTo>
                    <a:pt x="1758" y="2993"/>
                    <a:pt x="1779" y="2972"/>
                    <a:pt x="1800" y="2951"/>
                  </a:cubicBezTo>
                  <a:lnTo>
                    <a:pt x="1863" y="2909"/>
                  </a:lnTo>
                  <a:lnTo>
                    <a:pt x="2637" y="2093"/>
                  </a:lnTo>
                  <a:lnTo>
                    <a:pt x="2721" y="1988"/>
                  </a:lnTo>
                  <a:lnTo>
                    <a:pt x="2595" y="2030"/>
                  </a:lnTo>
                  <a:lnTo>
                    <a:pt x="1382" y="2930"/>
                  </a:lnTo>
                  <a:lnTo>
                    <a:pt x="942" y="3160"/>
                  </a:lnTo>
                  <a:cubicBezTo>
                    <a:pt x="879" y="3181"/>
                    <a:pt x="838" y="3202"/>
                    <a:pt x="775" y="3202"/>
                  </a:cubicBezTo>
                  <a:lnTo>
                    <a:pt x="461" y="3202"/>
                  </a:lnTo>
                  <a:cubicBezTo>
                    <a:pt x="440" y="3202"/>
                    <a:pt x="419" y="3181"/>
                    <a:pt x="398" y="3181"/>
                  </a:cubicBezTo>
                  <a:cubicBezTo>
                    <a:pt x="356" y="3181"/>
                    <a:pt x="356" y="3160"/>
                    <a:pt x="356" y="3139"/>
                  </a:cubicBezTo>
                  <a:lnTo>
                    <a:pt x="356" y="3118"/>
                  </a:lnTo>
                  <a:lnTo>
                    <a:pt x="440" y="2741"/>
                  </a:lnTo>
                  <a:lnTo>
                    <a:pt x="775" y="1904"/>
                  </a:lnTo>
                  <a:lnTo>
                    <a:pt x="817" y="1904"/>
                  </a:lnTo>
                  <a:cubicBezTo>
                    <a:pt x="817" y="1904"/>
                    <a:pt x="838" y="1904"/>
                    <a:pt x="879" y="1925"/>
                  </a:cubicBezTo>
                  <a:cubicBezTo>
                    <a:pt x="942" y="1967"/>
                    <a:pt x="963" y="1967"/>
                    <a:pt x="963" y="1967"/>
                  </a:cubicBezTo>
                  <a:cubicBezTo>
                    <a:pt x="1026" y="1988"/>
                    <a:pt x="1047" y="1988"/>
                    <a:pt x="1068" y="1988"/>
                  </a:cubicBezTo>
                  <a:lnTo>
                    <a:pt x="1172" y="1988"/>
                  </a:lnTo>
                  <a:cubicBezTo>
                    <a:pt x="1298" y="1988"/>
                    <a:pt x="1403" y="1988"/>
                    <a:pt x="1549" y="1925"/>
                  </a:cubicBezTo>
                  <a:cubicBezTo>
                    <a:pt x="1675" y="1884"/>
                    <a:pt x="1779" y="1821"/>
                    <a:pt x="1884" y="1758"/>
                  </a:cubicBezTo>
                  <a:cubicBezTo>
                    <a:pt x="1988" y="1674"/>
                    <a:pt x="2093" y="1591"/>
                    <a:pt x="2177" y="1507"/>
                  </a:cubicBezTo>
                  <a:cubicBezTo>
                    <a:pt x="2281" y="1444"/>
                    <a:pt x="2344" y="1360"/>
                    <a:pt x="2428" y="1256"/>
                  </a:cubicBezTo>
                  <a:cubicBezTo>
                    <a:pt x="2512" y="1151"/>
                    <a:pt x="2595" y="1047"/>
                    <a:pt x="2658" y="921"/>
                  </a:cubicBezTo>
                  <a:cubicBezTo>
                    <a:pt x="2742" y="775"/>
                    <a:pt x="2763" y="649"/>
                    <a:pt x="2763" y="524"/>
                  </a:cubicBezTo>
                  <a:cubicBezTo>
                    <a:pt x="2763" y="419"/>
                    <a:pt x="2742" y="335"/>
                    <a:pt x="2721" y="293"/>
                  </a:cubicBezTo>
                  <a:lnTo>
                    <a:pt x="2553" y="126"/>
                  </a:lnTo>
                  <a:cubicBezTo>
                    <a:pt x="2491" y="63"/>
                    <a:pt x="2428" y="42"/>
                    <a:pt x="2344" y="21"/>
                  </a:cubicBezTo>
                  <a:cubicBezTo>
                    <a:pt x="2281" y="0"/>
                    <a:pt x="2198" y="0"/>
                    <a:pt x="2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6"/>
            <p:cNvSpPr/>
            <p:nvPr/>
          </p:nvSpPr>
          <p:spPr>
            <a:xfrm>
              <a:off x="5510300" y="1472075"/>
              <a:ext cx="59125" cy="92100"/>
            </a:xfrm>
            <a:custGeom>
              <a:avLst/>
              <a:gdLst/>
              <a:ahLst/>
              <a:cxnLst/>
              <a:rect l="l" t="t" r="r" b="b"/>
              <a:pathLst>
                <a:path w="2365" h="3684" extrusionOk="0">
                  <a:moveTo>
                    <a:pt x="1695" y="1"/>
                  </a:moveTo>
                  <a:cubicBezTo>
                    <a:pt x="1590" y="1"/>
                    <a:pt x="1486" y="1"/>
                    <a:pt x="1381" y="43"/>
                  </a:cubicBezTo>
                  <a:cubicBezTo>
                    <a:pt x="1277" y="105"/>
                    <a:pt x="1193" y="147"/>
                    <a:pt x="1109" y="231"/>
                  </a:cubicBezTo>
                  <a:cubicBezTo>
                    <a:pt x="1046" y="315"/>
                    <a:pt x="984" y="398"/>
                    <a:pt x="942" y="503"/>
                  </a:cubicBezTo>
                  <a:cubicBezTo>
                    <a:pt x="900" y="608"/>
                    <a:pt x="879" y="733"/>
                    <a:pt x="879" y="838"/>
                  </a:cubicBezTo>
                  <a:cubicBezTo>
                    <a:pt x="879" y="942"/>
                    <a:pt x="879" y="1026"/>
                    <a:pt x="900" y="1131"/>
                  </a:cubicBezTo>
                  <a:cubicBezTo>
                    <a:pt x="900" y="1235"/>
                    <a:pt x="942" y="1298"/>
                    <a:pt x="984" y="1382"/>
                  </a:cubicBezTo>
                  <a:lnTo>
                    <a:pt x="1507" y="2512"/>
                  </a:lnTo>
                  <a:cubicBezTo>
                    <a:pt x="1528" y="2553"/>
                    <a:pt x="1528" y="2637"/>
                    <a:pt x="1569" y="2700"/>
                  </a:cubicBezTo>
                  <a:cubicBezTo>
                    <a:pt x="1590" y="2742"/>
                    <a:pt x="1590" y="2825"/>
                    <a:pt x="1590" y="2867"/>
                  </a:cubicBezTo>
                  <a:cubicBezTo>
                    <a:pt x="1590" y="3035"/>
                    <a:pt x="1528" y="3139"/>
                    <a:pt x="1465" y="3181"/>
                  </a:cubicBezTo>
                  <a:cubicBezTo>
                    <a:pt x="1381" y="3244"/>
                    <a:pt x="1277" y="3286"/>
                    <a:pt x="1151" y="3349"/>
                  </a:cubicBezTo>
                  <a:cubicBezTo>
                    <a:pt x="1067" y="3370"/>
                    <a:pt x="984" y="3390"/>
                    <a:pt x="879" y="3432"/>
                  </a:cubicBezTo>
                  <a:cubicBezTo>
                    <a:pt x="774" y="3453"/>
                    <a:pt x="670" y="3453"/>
                    <a:pt x="586" y="3453"/>
                  </a:cubicBezTo>
                  <a:cubicBezTo>
                    <a:pt x="461" y="3453"/>
                    <a:pt x="377" y="3453"/>
                    <a:pt x="335" y="3390"/>
                  </a:cubicBezTo>
                  <a:cubicBezTo>
                    <a:pt x="272" y="3370"/>
                    <a:pt x="251" y="3286"/>
                    <a:pt x="251" y="3160"/>
                  </a:cubicBezTo>
                  <a:cubicBezTo>
                    <a:pt x="251" y="3077"/>
                    <a:pt x="251" y="2972"/>
                    <a:pt x="272" y="2909"/>
                  </a:cubicBezTo>
                  <a:cubicBezTo>
                    <a:pt x="314" y="2825"/>
                    <a:pt x="314" y="2721"/>
                    <a:pt x="314" y="2637"/>
                  </a:cubicBezTo>
                  <a:cubicBezTo>
                    <a:pt x="314" y="2616"/>
                    <a:pt x="314" y="2595"/>
                    <a:pt x="272" y="2553"/>
                  </a:cubicBezTo>
                  <a:cubicBezTo>
                    <a:pt x="272" y="2553"/>
                    <a:pt x="251" y="2553"/>
                    <a:pt x="251" y="2595"/>
                  </a:cubicBezTo>
                  <a:cubicBezTo>
                    <a:pt x="251" y="2616"/>
                    <a:pt x="230" y="2616"/>
                    <a:pt x="230" y="2637"/>
                  </a:cubicBezTo>
                  <a:lnTo>
                    <a:pt x="42" y="3014"/>
                  </a:lnTo>
                  <a:cubicBezTo>
                    <a:pt x="42" y="3056"/>
                    <a:pt x="21" y="3077"/>
                    <a:pt x="21" y="3139"/>
                  </a:cubicBezTo>
                  <a:cubicBezTo>
                    <a:pt x="21" y="3168"/>
                    <a:pt x="21" y="3208"/>
                    <a:pt x="14" y="3208"/>
                  </a:cubicBezTo>
                  <a:cubicBezTo>
                    <a:pt x="11" y="3208"/>
                    <a:pt x="7" y="3200"/>
                    <a:pt x="0" y="3181"/>
                  </a:cubicBezTo>
                  <a:lnTo>
                    <a:pt x="0" y="3181"/>
                  </a:lnTo>
                  <a:cubicBezTo>
                    <a:pt x="0" y="3265"/>
                    <a:pt x="21" y="3370"/>
                    <a:pt x="42" y="3432"/>
                  </a:cubicBezTo>
                  <a:lnTo>
                    <a:pt x="209" y="3579"/>
                  </a:lnTo>
                  <a:cubicBezTo>
                    <a:pt x="251" y="3600"/>
                    <a:pt x="335" y="3642"/>
                    <a:pt x="419" y="3662"/>
                  </a:cubicBezTo>
                  <a:cubicBezTo>
                    <a:pt x="481" y="3683"/>
                    <a:pt x="586" y="3683"/>
                    <a:pt x="670" y="3683"/>
                  </a:cubicBezTo>
                  <a:cubicBezTo>
                    <a:pt x="774" y="3683"/>
                    <a:pt x="900" y="3683"/>
                    <a:pt x="1005" y="3662"/>
                  </a:cubicBezTo>
                  <a:cubicBezTo>
                    <a:pt x="1151" y="3642"/>
                    <a:pt x="1256" y="3600"/>
                    <a:pt x="1360" y="3558"/>
                  </a:cubicBezTo>
                  <a:cubicBezTo>
                    <a:pt x="1569" y="3474"/>
                    <a:pt x="1695" y="3390"/>
                    <a:pt x="1800" y="3265"/>
                  </a:cubicBezTo>
                  <a:cubicBezTo>
                    <a:pt x="1904" y="3160"/>
                    <a:pt x="1946" y="3014"/>
                    <a:pt x="1946" y="2805"/>
                  </a:cubicBezTo>
                  <a:cubicBezTo>
                    <a:pt x="1946" y="2700"/>
                    <a:pt x="1946" y="2616"/>
                    <a:pt x="1925" y="2533"/>
                  </a:cubicBezTo>
                  <a:lnTo>
                    <a:pt x="1841" y="2302"/>
                  </a:lnTo>
                  <a:lnTo>
                    <a:pt x="1256" y="963"/>
                  </a:lnTo>
                  <a:cubicBezTo>
                    <a:pt x="1214" y="942"/>
                    <a:pt x="1214" y="921"/>
                    <a:pt x="1214" y="859"/>
                  </a:cubicBezTo>
                  <a:lnTo>
                    <a:pt x="1214" y="754"/>
                  </a:lnTo>
                  <a:cubicBezTo>
                    <a:pt x="1214" y="608"/>
                    <a:pt x="1277" y="503"/>
                    <a:pt x="1381" y="398"/>
                  </a:cubicBezTo>
                  <a:cubicBezTo>
                    <a:pt x="1486" y="315"/>
                    <a:pt x="1590" y="252"/>
                    <a:pt x="1737" y="252"/>
                  </a:cubicBezTo>
                  <a:cubicBezTo>
                    <a:pt x="1841" y="252"/>
                    <a:pt x="1946" y="315"/>
                    <a:pt x="2030" y="357"/>
                  </a:cubicBezTo>
                  <a:cubicBezTo>
                    <a:pt x="2114" y="440"/>
                    <a:pt x="2155" y="524"/>
                    <a:pt x="2155" y="649"/>
                  </a:cubicBezTo>
                  <a:cubicBezTo>
                    <a:pt x="2155" y="712"/>
                    <a:pt x="2155" y="775"/>
                    <a:pt x="2134" y="838"/>
                  </a:cubicBezTo>
                  <a:cubicBezTo>
                    <a:pt x="2114" y="880"/>
                    <a:pt x="2114" y="963"/>
                    <a:pt x="2114" y="1026"/>
                  </a:cubicBezTo>
                  <a:cubicBezTo>
                    <a:pt x="2134" y="1026"/>
                    <a:pt x="2197" y="984"/>
                    <a:pt x="2218" y="963"/>
                  </a:cubicBezTo>
                  <a:cubicBezTo>
                    <a:pt x="2239" y="942"/>
                    <a:pt x="2260" y="880"/>
                    <a:pt x="2302" y="838"/>
                  </a:cubicBezTo>
                  <a:cubicBezTo>
                    <a:pt x="2323" y="775"/>
                    <a:pt x="2323" y="733"/>
                    <a:pt x="2344" y="670"/>
                  </a:cubicBezTo>
                  <a:cubicBezTo>
                    <a:pt x="2365" y="629"/>
                    <a:pt x="2365" y="566"/>
                    <a:pt x="2365" y="545"/>
                  </a:cubicBezTo>
                  <a:cubicBezTo>
                    <a:pt x="2365" y="461"/>
                    <a:pt x="2365" y="398"/>
                    <a:pt x="2323" y="315"/>
                  </a:cubicBezTo>
                  <a:cubicBezTo>
                    <a:pt x="2260" y="231"/>
                    <a:pt x="2218" y="189"/>
                    <a:pt x="2155" y="126"/>
                  </a:cubicBezTo>
                  <a:cubicBezTo>
                    <a:pt x="2114" y="85"/>
                    <a:pt x="2030" y="43"/>
                    <a:pt x="1946" y="22"/>
                  </a:cubicBezTo>
                  <a:cubicBezTo>
                    <a:pt x="1841" y="1"/>
                    <a:pt x="1779" y="1"/>
                    <a:pt x="1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6"/>
            <p:cNvSpPr/>
            <p:nvPr/>
          </p:nvSpPr>
          <p:spPr>
            <a:xfrm>
              <a:off x="5558950" y="1472075"/>
              <a:ext cx="59650" cy="92100"/>
            </a:xfrm>
            <a:custGeom>
              <a:avLst/>
              <a:gdLst/>
              <a:ahLst/>
              <a:cxnLst/>
              <a:rect l="l" t="t" r="r" b="b"/>
              <a:pathLst>
                <a:path w="2386" h="3684" extrusionOk="0">
                  <a:moveTo>
                    <a:pt x="1716" y="1"/>
                  </a:moveTo>
                  <a:cubicBezTo>
                    <a:pt x="1611" y="1"/>
                    <a:pt x="1507" y="1"/>
                    <a:pt x="1402" y="43"/>
                  </a:cubicBezTo>
                  <a:cubicBezTo>
                    <a:pt x="1297" y="105"/>
                    <a:pt x="1214" y="147"/>
                    <a:pt x="1130" y="231"/>
                  </a:cubicBezTo>
                  <a:cubicBezTo>
                    <a:pt x="1046" y="315"/>
                    <a:pt x="1004" y="398"/>
                    <a:pt x="942" y="503"/>
                  </a:cubicBezTo>
                  <a:cubicBezTo>
                    <a:pt x="921" y="608"/>
                    <a:pt x="900" y="733"/>
                    <a:pt x="900" y="838"/>
                  </a:cubicBezTo>
                  <a:cubicBezTo>
                    <a:pt x="900" y="942"/>
                    <a:pt x="900" y="1026"/>
                    <a:pt x="921" y="1131"/>
                  </a:cubicBezTo>
                  <a:cubicBezTo>
                    <a:pt x="921" y="1235"/>
                    <a:pt x="942" y="1298"/>
                    <a:pt x="1004" y="1382"/>
                  </a:cubicBezTo>
                  <a:lnTo>
                    <a:pt x="1528" y="2512"/>
                  </a:lnTo>
                  <a:cubicBezTo>
                    <a:pt x="1548" y="2553"/>
                    <a:pt x="1548" y="2637"/>
                    <a:pt x="1569" y="2700"/>
                  </a:cubicBezTo>
                  <a:cubicBezTo>
                    <a:pt x="1611" y="2742"/>
                    <a:pt x="1611" y="2825"/>
                    <a:pt x="1611" y="2867"/>
                  </a:cubicBezTo>
                  <a:cubicBezTo>
                    <a:pt x="1611" y="3035"/>
                    <a:pt x="1548" y="3139"/>
                    <a:pt x="1465" y="3181"/>
                  </a:cubicBezTo>
                  <a:cubicBezTo>
                    <a:pt x="1402" y="3244"/>
                    <a:pt x="1297" y="3286"/>
                    <a:pt x="1151" y="3349"/>
                  </a:cubicBezTo>
                  <a:cubicBezTo>
                    <a:pt x="1088" y="3370"/>
                    <a:pt x="1004" y="3390"/>
                    <a:pt x="900" y="3432"/>
                  </a:cubicBezTo>
                  <a:cubicBezTo>
                    <a:pt x="795" y="3453"/>
                    <a:pt x="691" y="3453"/>
                    <a:pt x="607" y="3453"/>
                  </a:cubicBezTo>
                  <a:cubicBezTo>
                    <a:pt x="481" y="3453"/>
                    <a:pt x="398" y="3453"/>
                    <a:pt x="356" y="3390"/>
                  </a:cubicBezTo>
                  <a:cubicBezTo>
                    <a:pt x="293" y="3370"/>
                    <a:pt x="272" y="3286"/>
                    <a:pt x="272" y="3160"/>
                  </a:cubicBezTo>
                  <a:cubicBezTo>
                    <a:pt x="272" y="3077"/>
                    <a:pt x="272" y="2972"/>
                    <a:pt x="293" y="2909"/>
                  </a:cubicBezTo>
                  <a:cubicBezTo>
                    <a:pt x="314" y="2825"/>
                    <a:pt x="314" y="2721"/>
                    <a:pt x="314" y="2637"/>
                  </a:cubicBezTo>
                  <a:cubicBezTo>
                    <a:pt x="314" y="2616"/>
                    <a:pt x="314" y="2595"/>
                    <a:pt x="293" y="2553"/>
                  </a:cubicBezTo>
                  <a:cubicBezTo>
                    <a:pt x="293" y="2553"/>
                    <a:pt x="272" y="2553"/>
                    <a:pt x="272" y="2595"/>
                  </a:cubicBezTo>
                  <a:cubicBezTo>
                    <a:pt x="272" y="2616"/>
                    <a:pt x="251" y="2616"/>
                    <a:pt x="251" y="2637"/>
                  </a:cubicBezTo>
                  <a:lnTo>
                    <a:pt x="63" y="3014"/>
                  </a:lnTo>
                  <a:cubicBezTo>
                    <a:pt x="63" y="3056"/>
                    <a:pt x="42" y="3077"/>
                    <a:pt x="42" y="3139"/>
                  </a:cubicBezTo>
                  <a:cubicBezTo>
                    <a:pt x="13" y="3168"/>
                    <a:pt x="4" y="3207"/>
                    <a:pt x="1" y="3208"/>
                  </a:cubicBezTo>
                  <a:lnTo>
                    <a:pt x="1" y="3208"/>
                  </a:lnTo>
                  <a:cubicBezTo>
                    <a:pt x="1" y="3199"/>
                    <a:pt x="0" y="3190"/>
                    <a:pt x="0" y="3181"/>
                  </a:cubicBezTo>
                  <a:lnTo>
                    <a:pt x="0" y="3181"/>
                  </a:lnTo>
                  <a:cubicBezTo>
                    <a:pt x="0" y="3200"/>
                    <a:pt x="0" y="3208"/>
                    <a:pt x="1" y="3208"/>
                  </a:cubicBezTo>
                  <a:cubicBezTo>
                    <a:pt x="1" y="3208"/>
                    <a:pt x="1" y="3208"/>
                    <a:pt x="1" y="3208"/>
                  </a:cubicBezTo>
                  <a:lnTo>
                    <a:pt x="1" y="3208"/>
                  </a:lnTo>
                  <a:cubicBezTo>
                    <a:pt x="9" y="3286"/>
                    <a:pt x="44" y="3376"/>
                    <a:pt x="63" y="3432"/>
                  </a:cubicBezTo>
                  <a:lnTo>
                    <a:pt x="209" y="3579"/>
                  </a:lnTo>
                  <a:cubicBezTo>
                    <a:pt x="272" y="3600"/>
                    <a:pt x="356" y="3642"/>
                    <a:pt x="419" y="3662"/>
                  </a:cubicBezTo>
                  <a:cubicBezTo>
                    <a:pt x="502" y="3683"/>
                    <a:pt x="607" y="3683"/>
                    <a:pt x="691" y="3683"/>
                  </a:cubicBezTo>
                  <a:cubicBezTo>
                    <a:pt x="795" y="3683"/>
                    <a:pt x="921" y="3683"/>
                    <a:pt x="1025" y="3662"/>
                  </a:cubicBezTo>
                  <a:cubicBezTo>
                    <a:pt x="1151" y="3642"/>
                    <a:pt x="1256" y="3600"/>
                    <a:pt x="1360" y="3558"/>
                  </a:cubicBezTo>
                  <a:cubicBezTo>
                    <a:pt x="1569" y="3474"/>
                    <a:pt x="1716" y="3390"/>
                    <a:pt x="1820" y="3265"/>
                  </a:cubicBezTo>
                  <a:cubicBezTo>
                    <a:pt x="1925" y="3160"/>
                    <a:pt x="1967" y="3014"/>
                    <a:pt x="1967" y="2805"/>
                  </a:cubicBezTo>
                  <a:cubicBezTo>
                    <a:pt x="1967" y="2700"/>
                    <a:pt x="1967" y="2616"/>
                    <a:pt x="1946" y="2533"/>
                  </a:cubicBezTo>
                  <a:lnTo>
                    <a:pt x="1862" y="2302"/>
                  </a:lnTo>
                  <a:lnTo>
                    <a:pt x="1256" y="963"/>
                  </a:lnTo>
                  <a:cubicBezTo>
                    <a:pt x="1235" y="942"/>
                    <a:pt x="1235" y="921"/>
                    <a:pt x="1235" y="859"/>
                  </a:cubicBezTo>
                  <a:lnTo>
                    <a:pt x="1235" y="754"/>
                  </a:lnTo>
                  <a:cubicBezTo>
                    <a:pt x="1235" y="608"/>
                    <a:pt x="1297" y="503"/>
                    <a:pt x="1402" y="398"/>
                  </a:cubicBezTo>
                  <a:cubicBezTo>
                    <a:pt x="1507" y="315"/>
                    <a:pt x="1611" y="252"/>
                    <a:pt x="1758" y="252"/>
                  </a:cubicBezTo>
                  <a:cubicBezTo>
                    <a:pt x="1862" y="252"/>
                    <a:pt x="1967" y="315"/>
                    <a:pt x="2051" y="357"/>
                  </a:cubicBezTo>
                  <a:cubicBezTo>
                    <a:pt x="2134" y="440"/>
                    <a:pt x="2176" y="524"/>
                    <a:pt x="2176" y="649"/>
                  </a:cubicBezTo>
                  <a:cubicBezTo>
                    <a:pt x="2176" y="712"/>
                    <a:pt x="2176" y="775"/>
                    <a:pt x="2155" y="838"/>
                  </a:cubicBezTo>
                  <a:cubicBezTo>
                    <a:pt x="2134" y="880"/>
                    <a:pt x="2134" y="963"/>
                    <a:pt x="2134" y="1026"/>
                  </a:cubicBezTo>
                  <a:cubicBezTo>
                    <a:pt x="2155" y="1026"/>
                    <a:pt x="2197" y="984"/>
                    <a:pt x="2239" y="963"/>
                  </a:cubicBezTo>
                  <a:cubicBezTo>
                    <a:pt x="2260" y="942"/>
                    <a:pt x="2281" y="880"/>
                    <a:pt x="2302" y="838"/>
                  </a:cubicBezTo>
                  <a:cubicBezTo>
                    <a:pt x="2344" y="775"/>
                    <a:pt x="2344" y="733"/>
                    <a:pt x="2364" y="670"/>
                  </a:cubicBezTo>
                  <a:cubicBezTo>
                    <a:pt x="2385" y="629"/>
                    <a:pt x="2385" y="566"/>
                    <a:pt x="2385" y="545"/>
                  </a:cubicBezTo>
                  <a:cubicBezTo>
                    <a:pt x="2385" y="461"/>
                    <a:pt x="2385" y="398"/>
                    <a:pt x="2344" y="315"/>
                  </a:cubicBezTo>
                  <a:cubicBezTo>
                    <a:pt x="2281" y="231"/>
                    <a:pt x="2239" y="189"/>
                    <a:pt x="2176" y="126"/>
                  </a:cubicBezTo>
                  <a:cubicBezTo>
                    <a:pt x="2134" y="85"/>
                    <a:pt x="2051" y="43"/>
                    <a:pt x="1967" y="22"/>
                  </a:cubicBezTo>
                  <a:cubicBezTo>
                    <a:pt x="1862" y="1"/>
                    <a:pt x="1779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56"/>
          <p:cNvGrpSpPr/>
          <p:nvPr/>
        </p:nvGrpSpPr>
        <p:grpSpPr>
          <a:xfrm>
            <a:off x="5280838" y="3275450"/>
            <a:ext cx="454315" cy="394422"/>
            <a:chOff x="840300" y="2985900"/>
            <a:chExt cx="744900" cy="646700"/>
          </a:xfrm>
        </p:grpSpPr>
        <p:sp>
          <p:nvSpPr>
            <p:cNvPr id="775" name="Google Shape;775;p56"/>
            <p:cNvSpPr/>
            <p:nvPr/>
          </p:nvSpPr>
          <p:spPr>
            <a:xfrm>
              <a:off x="840300" y="3002125"/>
              <a:ext cx="744900" cy="630475"/>
            </a:xfrm>
            <a:custGeom>
              <a:avLst/>
              <a:gdLst/>
              <a:ahLst/>
              <a:cxnLst/>
              <a:rect l="l" t="t" r="r" b="b"/>
              <a:pathLst>
                <a:path w="29796" h="25219" extrusionOk="0">
                  <a:moveTo>
                    <a:pt x="24079" y="7316"/>
                  </a:moveTo>
                  <a:cubicBezTo>
                    <a:pt x="24316" y="7316"/>
                    <a:pt x="24555" y="7321"/>
                    <a:pt x="24795" y="7329"/>
                  </a:cubicBezTo>
                  <a:lnTo>
                    <a:pt x="24858" y="7329"/>
                  </a:lnTo>
                  <a:lnTo>
                    <a:pt x="24858" y="7371"/>
                  </a:lnTo>
                  <a:cubicBezTo>
                    <a:pt x="24753" y="12602"/>
                    <a:pt x="24878" y="17812"/>
                    <a:pt x="25192" y="23043"/>
                  </a:cubicBezTo>
                  <a:cubicBezTo>
                    <a:pt x="23979" y="23043"/>
                    <a:pt x="22640" y="23064"/>
                    <a:pt x="21280" y="23064"/>
                  </a:cubicBezTo>
                  <a:cubicBezTo>
                    <a:pt x="21342" y="23043"/>
                    <a:pt x="21405" y="22980"/>
                    <a:pt x="21405" y="22876"/>
                  </a:cubicBezTo>
                  <a:cubicBezTo>
                    <a:pt x="21510" y="17749"/>
                    <a:pt x="21489" y="12602"/>
                    <a:pt x="21384" y="7476"/>
                  </a:cubicBezTo>
                  <a:cubicBezTo>
                    <a:pt x="22295" y="7376"/>
                    <a:pt x="23179" y="7316"/>
                    <a:pt x="24079" y="7316"/>
                  </a:cubicBezTo>
                  <a:close/>
                  <a:moveTo>
                    <a:pt x="18811" y="9066"/>
                  </a:moveTo>
                  <a:cubicBezTo>
                    <a:pt x="18936" y="13711"/>
                    <a:pt x="18957" y="18335"/>
                    <a:pt x="18936" y="22980"/>
                  </a:cubicBezTo>
                  <a:cubicBezTo>
                    <a:pt x="18936" y="23022"/>
                    <a:pt x="18936" y="23064"/>
                    <a:pt x="18957" y="23085"/>
                  </a:cubicBezTo>
                  <a:cubicBezTo>
                    <a:pt x="17534" y="23064"/>
                    <a:pt x="16258" y="23064"/>
                    <a:pt x="15442" y="23064"/>
                  </a:cubicBezTo>
                  <a:cubicBezTo>
                    <a:pt x="15463" y="23043"/>
                    <a:pt x="15463" y="23022"/>
                    <a:pt x="15463" y="22980"/>
                  </a:cubicBezTo>
                  <a:cubicBezTo>
                    <a:pt x="15526" y="18440"/>
                    <a:pt x="15421" y="13878"/>
                    <a:pt x="15149" y="9338"/>
                  </a:cubicBezTo>
                  <a:cubicBezTo>
                    <a:pt x="16342" y="9171"/>
                    <a:pt x="17576" y="9108"/>
                    <a:pt x="18811" y="9066"/>
                  </a:cubicBezTo>
                  <a:close/>
                  <a:moveTo>
                    <a:pt x="10224" y="13593"/>
                  </a:moveTo>
                  <a:cubicBezTo>
                    <a:pt x="11111" y="13593"/>
                    <a:pt x="12002" y="13646"/>
                    <a:pt x="12868" y="13711"/>
                  </a:cubicBezTo>
                  <a:cubicBezTo>
                    <a:pt x="12806" y="16850"/>
                    <a:pt x="12910" y="19988"/>
                    <a:pt x="13182" y="23085"/>
                  </a:cubicBezTo>
                  <a:cubicBezTo>
                    <a:pt x="12073" y="23085"/>
                    <a:pt x="10943" y="23085"/>
                    <a:pt x="9793" y="23127"/>
                  </a:cubicBezTo>
                  <a:lnTo>
                    <a:pt x="9793" y="23064"/>
                  </a:lnTo>
                  <a:cubicBezTo>
                    <a:pt x="9500" y="19904"/>
                    <a:pt x="9395" y="16766"/>
                    <a:pt x="9479" y="13606"/>
                  </a:cubicBezTo>
                  <a:cubicBezTo>
                    <a:pt x="9726" y="13597"/>
                    <a:pt x="9975" y="13593"/>
                    <a:pt x="10224" y="13593"/>
                  </a:cubicBezTo>
                  <a:close/>
                  <a:moveTo>
                    <a:pt x="4812" y="16445"/>
                  </a:moveTo>
                  <a:cubicBezTo>
                    <a:pt x="5275" y="16445"/>
                    <a:pt x="5815" y="16565"/>
                    <a:pt x="6110" y="16578"/>
                  </a:cubicBezTo>
                  <a:cubicBezTo>
                    <a:pt x="7052" y="16661"/>
                    <a:pt x="7261" y="16912"/>
                    <a:pt x="7177" y="17833"/>
                  </a:cubicBezTo>
                  <a:cubicBezTo>
                    <a:pt x="7114" y="18565"/>
                    <a:pt x="7072" y="19298"/>
                    <a:pt x="7052" y="20030"/>
                  </a:cubicBezTo>
                  <a:cubicBezTo>
                    <a:pt x="6989" y="20909"/>
                    <a:pt x="6696" y="22311"/>
                    <a:pt x="7052" y="23127"/>
                  </a:cubicBezTo>
                  <a:cubicBezTo>
                    <a:pt x="5943" y="23127"/>
                    <a:pt x="4855" y="23148"/>
                    <a:pt x="3767" y="23148"/>
                  </a:cubicBezTo>
                  <a:cubicBezTo>
                    <a:pt x="3913" y="21767"/>
                    <a:pt x="3976" y="20344"/>
                    <a:pt x="4039" y="18963"/>
                  </a:cubicBezTo>
                  <a:cubicBezTo>
                    <a:pt x="4059" y="18544"/>
                    <a:pt x="3829" y="17059"/>
                    <a:pt x="4059" y="16703"/>
                  </a:cubicBezTo>
                  <a:cubicBezTo>
                    <a:pt x="4198" y="16504"/>
                    <a:pt x="4486" y="16445"/>
                    <a:pt x="4812" y="16445"/>
                  </a:cubicBezTo>
                  <a:close/>
                  <a:moveTo>
                    <a:pt x="1954" y="1"/>
                  </a:moveTo>
                  <a:cubicBezTo>
                    <a:pt x="1889" y="1"/>
                    <a:pt x="1821" y="37"/>
                    <a:pt x="1779" y="111"/>
                  </a:cubicBezTo>
                  <a:cubicBezTo>
                    <a:pt x="1549" y="550"/>
                    <a:pt x="1318" y="1010"/>
                    <a:pt x="1046" y="1471"/>
                  </a:cubicBezTo>
                  <a:cubicBezTo>
                    <a:pt x="959" y="1631"/>
                    <a:pt x="1094" y="1771"/>
                    <a:pt x="1227" y="1771"/>
                  </a:cubicBezTo>
                  <a:cubicBezTo>
                    <a:pt x="1285" y="1771"/>
                    <a:pt x="1343" y="1744"/>
                    <a:pt x="1381" y="1680"/>
                  </a:cubicBezTo>
                  <a:lnTo>
                    <a:pt x="1842" y="801"/>
                  </a:lnTo>
                  <a:lnTo>
                    <a:pt x="1842" y="801"/>
                  </a:lnTo>
                  <a:cubicBezTo>
                    <a:pt x="1214" y="8229"/>
                    <a:pt x="900" y="15699"/>
                    <a:pt x="900" y="23148"/>
                  </a:cubicBezTo>
                  <a:lnTo>
                    <a:pt x="272" y="23148"/>
                  </a:lnTo>
                  <a:cubicBezTo>
                    <a:pt x="0" y="23148"/>
                    <a:pt x="0" y="23545"/>
                    <a:pt x="272" y="23545"/>
                  </a:cubicBezTo>
                  <a:lnTo>
                    <a:pt x="900" y="23545"/>
                  </a:lnTo>
                  <a:lnTo>
                    <a:pt x="900" y="25031"/>
                  </a:lnTo>
                  <a:cubicBezTo>
                    <a:pt x="900" y="25156"/>
                    <a:pt x="994" y="25219"/>
                    <a:pt x="1088" y="25219"/>
                  </a:cubicBezTo>
                  <a:cubicBezTo>
                    <a:pt x="1182" y="25219"/>
                    <a:pt x="1277" y="25156"/>
                    <a:pt x="1277" y="25031"/>
                  </a:cubicBezTo>
                  <a:lnTo>
                    <a:pt x="1277" y="23545"/>
                  </a:lnTo>
                  <a:cubicBezTo>
                    <a:pt x="6445" y="23482"/>
                    <a:pt x="11613" y="23441"/>
                    <a:pt x="16760" y="23378"/>
                  </a:cubicBezTo>
                  <a:lnTo>
                    <a:pt x="25025" y="23294"/>
                  </a:lnTo>
                  <a:cubicBezTo>
                    <a:pt x="25739" y="23294"/>
                    <a:pt x="26577" y="23394"/>
                    <a:pt x="27373" y="23394"/>
                  </a:cubicBezTo>
                  <a:cubicBezTo>
                    <a:pt x="27837" y="23394"/>
                    <a:pt x="28286" y="23360"/>
                    <a:pt x="28687" y="23252"/>
                  </a:cubicBezTo>
                  <a:lnTo>
                    <a:pt x="28687" y="23252"/>
                  </a:lnTo>
                  <a:lnTo>
                    <a:pt x="28205" y="23692"/>
                  </a:lnTo>
                  <a:cubicBezTo>
                    <a:pt x="28055" y="23825"/>
                    <a:pt x="28185" y="24026"/>
                    <a:pt x="28351" y="24026"/>
                  </a:cubicBezTo>
                  <a:cubicBezTo>
                    <a:pt x="28392" y="24026"/>
                    <a:pt x="28435" y="24014"/>
                    <a:pt x="28477" y="23985"/>
                  </a:cubicBezTo>
                  <a:cubicBezTo>
                    <a:pt x="28875" y="23650"/>
                    <a:pt x="29272" y="23273"/>
                    <a:pt x="29670" y="22938"/>
                  </a:cubicBezTo>
                  <a:cubicBezTo>
                    <a:pt x="29795" y="22917"/>
                    <a:pt x="29754" y="22750"/>
                    <a:pt x="29649" y="22666"/>
                  </a:cubicBezTo>
                  <a:cubicBezTo>
                    <a:pt x="29126" y="22311"/>
                    <a:pt x="28561" y="21913"/>
                    <a:pt x="28038" y="21557"/>
                  </a:cubicBezTo>
                  <a:cubicBezTo>
                    <a:pt x="27998" y="21525"/>
                    <a:pt x="27960" y="21512"/>
                    <a:pt x="27925" y="21512"/>
                  </a:cubicBezTo>
                  <a:cubicBezTo>
                    <a:pt x="27777" y="21512"/>
                    <a:pt x="27693" y="21757"/>
                    <a:pt x="27829" y="21892"/>
                  </a:cubicBezTo>
                  <a:lnTo>
                    <a:pt x="28938" y="22666"/>
                  </a:lnTo>
                  <a:cubicBezTo>
                    <a:pt x="28875" y="22708"/>
                    <a:pt x="28854" y="22750"/>
                    <a:pt x="28854" y="22834"/>
                  </a:cubicBezTo>
                  <a:cubicBezTo>
                    <a:pt x="28854" y="22938"/>
                    <a:pt x="27473" y="22980"/>
                    <a:pt x="25548" y="23043"/>
                  </a:cubicBezTo>
                  <a:cubicBezTo>
                    <a:pt x="25213" y="17833"/>
                    <a:pt x="25109" y="12602"/>
                    <a:pt x="25213" y="7371"/>
                  </a:cubicBezTo>
                  <a:cubicBezTo>
                    <a:pt x="25213" y="7243"/>
                    <a:pt x="25101" y="7179"/>
                    <a:pt x="25003" y="7179"/>
                  </a:cubicBezTo>
                  <a:cubicBezTo>
                    <a:pt x="24989" y="7179"/>
                    <a:pt x="24975" y="7180"/>
                    <a:pt x="24962" y="7183"/>
                  </a:cubicBezTo>
                  <a:cubicBezTo>
                    <a:pt x="24983" y="7078"/>
                    <a:pt x="24920" y="6932"/>
                    <a:pt x="24774" y="6932"/>
                  </a:cubicBezTo>
                  <a:cubicBezTo>
                    <a:pt x="24584" y="6928"/>
                    <a:pt x="24394" y="6927"/>
                    <a:pt x="24205" y="6927"/>
                  </a:cubicBezTo>
                  <a:cubicBezTo>
                    <a:pt x="23229" y="6927"/>
                    <a:pt x="22265" y="6973"/>
                    <a:pt x="21300" y="7078"/>
                  </a:cubicBezTo>
                  <a:cubicBezTo>
                    <a:pt x="21238" y="7078"/>
                    <a:pt x="21196" y="7120"/>
                    <a:pt x="21154" y="7162"/>
                  </a:cubicBezTo>
                  <a:cubicBezTo>
                    <a:pt x="21049" y="7162"/>
                    <a:pt x="20945" y="7225"/>
                    <a:pt x="20945" y="7350"/>
                  </a:cubicBezTo>
                  <a:cubicBezTo>
                    <a:pt x="21049" y="12518"/>
                    <a:pt x="21091" y="17707"/>
                    <a:pt x="20987" y="22855"/>
                  </a:cubicBezTo>
                  <a:cubicBezTo>
                    <a:pt x="20987" y="22959"/>
                    <a:pt x="21028" y="23022"/>
                    <a:pt x="21112" y="23043"/>
                  </a:cubicBezTo>
                  <a:lnTo>
                    <a:pt x="19271" y="23043"/>
                  </a:lnTo>
                  <a:cubicBezTo>
                    <a:pt x="19313" y="23022"/>
                    <a:pt x="19313" y="22980"/>
                    <a:pt x="19313" y="22938"/>
                  </a:cubicBezTo>
                  <a:cubicBezTo>
                    <a:pt x="19355" y="18251"/>
                    <a:pt x="19313" y="13565"/>
                    <a:pt x="19166" y="8899"/>
                  </a:cubicBezTo>
                  <a:cubicBezTo>
                    <a:pt x="19166" y="8836"/>
                    <a:pt x="19145" y="8794"/>
                    <a:pt x="19124" y="8752"/>
                  </a:cubicBezTo>
                  <a:cubicBezTo>
                    <a:pt x="19104" y="8689"/>
                    <a:pt x="19041" y="8627"/>
                    <a:pt x="18936" y="8627"/>
                  </a:cubicBezTo>
                  <a:cubicBezTo>
                    <a:pt x="17660" y="8648"/>
                    <a:pt x="16383" y="8731"/>
                    <a:pt x="15086" y="8899"/>
                  </a:cubicBezTo>
                  <a:cubicBezTo>
                    <a:pt x="14982" y="8899"/>
                    <a:pt x="14940" y="8961"/>
                    <a:pt x="14919" y="9045"/>
                  </a:cubicBezTo>
                  <a:cubicBezTo>
                    <a:pt x="14814" y="9045"/>
                    <a:pt x="14710" y="9108"/>
                    <a:pt x="14730" y="9233"/>
                  </a:cubicBezTo>
                  <a:cubicBezTo>
                    <a:pt x="14982" y="13774"/>
                    <a:pt x="15086" y="18356"/>
                    <a:pt x="15044" y="22917"/>
                  </a:cubicBezTo>
                  <a:cubicBezTo>
                    <a:pt x="15044" y="22938"/>
                    <a:pt x="15044" y="22959"/>
                    <a:pt x="15065" y="22980"/>
                  </a:cubicBezTo>
                  <a:lnTo>
                    <a:pt x="13601" y="22980"/>
                  </a:lnTo>
                  <a:cubicBezTo>
                    <a:pt x="13287" y="19821"/>
                    <a:pt x="13182" y="16661"/>
                    <a:pt x="13287" y="13460"/>
                  </a:cubicBezTo>
                  <a:cubicBezTo>
                    <a:pt x="13287" y="13334"/>
                    <a:pt x="13182" y="13293"/>
                    <a:pt x="13098" y="13293"/>
                  </a:cubicBezTo>
                  <a:cubicBezTo>
                    <a:pt x="13078" y="13230"/>
                    <a:pt x="13036" y="13209"/>
                    <a:pt x="12952" y="13209"/>
                  </a:cubicBezTo>
                  <a:cubicBezTo>
                    <a:pt x="11979" y="13128"/>
                    <a:pt x="11018" y="13097"/>
                    <a:pt x="10050" y="13097"/>
                  </a:cubicBezTo>
                  <a:cubicBezTo>
                    <a:pt x="9770" y="13097"/>
                    <a:pt x="9489" y="13100"/>
                    <a:pt x="9207" y="13104"/>
                  </a:cubicBezTo>
                  <a:cubicBezTo>
                    <a:pt x="8997" y="13104"/>
                    <a:pt x="8976" y="13355"/>
                    <a:pt x="9102" y="13460"/>
                  </a:cubicBezTo>
                  <a:cubicBezTo>
                    <a:pt x="9018" y="16640"/>
                    <a:pt x="9123" y="19800"/>
                    <a:pt x="9416" y="22959"/>
                  </a:cubicBezTo>
                  <a:cubicBezTo>
                    <a:pt x="9416" y="22980"/>
                    <a:pt x="9416" y="22980"/>
                    <a:pt x="9437" y="23022"/>
                  </a:cubicBezTo>
                  <a:cubicBezTo>
                    <a:pt x="8788" y="23022"/>
                    <a:pt x="8140" y="23022"/>
                    <a:pt x="7449" y="23043"/>
                  </a:cubicBezTo>
                  <a:cubicBezTo>
                    <a:pt x="7491" y="22980"/>
                    <a:pt x="7491" y="22917"/>
                    <a:pt x="7449" y="22855"/>
                  </a:cubicBezTo>
                  <a:lnTo>
                    <a:pt x="7428" y="22834"/>
                  </a:lnTo>
                  <a:cubicBezTo>
                    <a:pt x="7386" y="22750"/>
                    <a:pt x="7324" y="22750"/>
                    <a:pt x="7282" y="22750"/>
                  </a:cubicBezTo>
                  <a:cubicBezTo>
                    <a:pt x="7407" y="22499"/>
                    <a:pt x="7428" y="22206"/>
                    <a:pt x="7407" y="21913"/>
                  </a:cubicBezTo>
                  <a:cubicBezTo>
                    <a:pt x="7407" y="21599"/>
                    <a:pt x="7428" y="21264"/>
                    <a:pt x="7428" y="20951"/>
                  </a:cubicBezTo>
                  <a:cubicBezTo>
                    <a:pt x="7449" y="20365"/>
                    <a:pt x="7491" y="19800"/>
                    <a:pt x="7512" y="19256"/>
                  </a:cubicBezTo>
                  <a:cubicBezTo>
                    <a:pt x="7554" y="18356"/>
                    <a:pt x="7826" y="17289"/>
                    <a:pt x="7700" y="16431"/>
                  </a:cubicBezTo>
                  <a:cubicBezTo>
                    <a:pt x="7700" y="16347"/>
                    <a:pt x="7616" y="16326"/>
                    <a:pt x="7554" y="16285"/>
                  </a:cubicBezTo>
                  <a:cubicBezTo>
                    <a:pt x="6549" y="15908"/>
                    <a:pt x="5001" y="16054"/>
                    <a:pt x="3892" y="15971"/>
                  </a:cubicBezTo>
                  <a:cubicBezTo>
                    <a:pt x="3787" y="15971"/>
                    <a:pt x="3683" y="16075"/>
                    <a:pt x="3683" y="16180"/>
                  </a:cubicBezTo>
                  <a:cubicBezTo>
                    <a:pt x="3683" y="18523"/>
                    <a:pt x="3620" y="20825"/>
                    <a:pt x="3369" y="23148"/>
                  </a:cubicBezTo>
                  <a:cubicBezTo>
                    <a:pt x="2699" y="23148"/>
                    <a:pt x="2009" y="23148"/>
                    <a:pt x="1339" y="23168"/>
                  </a:cubicBezTo>
                  <a:cubicBezTo>
                    <a:pt x="1318" y="15803"/>
                    <a:pt x="1632" y="8417"/>
                    <a:pt x="2260" y="1073"/>
                  </a:cubicBezTo>
                  <a:cubicBezTo>
                    <a:pt x="2427" y="1387"/>
                    <a:pt x="2616" y="1680"/>
                    <a:pt x="2804" y="1994"/>
                  </a:cubicBezTo>
                  <a:cubicBezTo>
                    <a:pt x="2842" y="2058"/>
                    <a:pt x="2900" y="2084"/>
                    <a:pt x="2958" y="2084"/>
                  </a:cubicBezTo>
                  <a:cubicBezTo>
                    <a:pt x="3091" y="2084"/>
                    <a:pt x="3226" y="1945"/>
                    <a:pt x="3139" y="1785"/>
                  </a:cubicBezTo>
                  <a:cubicBezTo>
                    <a:pt x="2846" y="1303"/>
                    <a:pt x="2595" y="864"/>
                    <a:pt x="2302" y="383"/>
                  </a:cubicBezTo>
                  <a:lnTo>
                    <a:pt x="2302" y="362"/>
                  </a:lnTo>
                  <a:cubicBezTo>
                    <a:pt x="2302" y="257"/>
                    <a:pt x="2260" y="215"/>
                    <a:pt x="2176" y="173"/>
                  </a:cubicBezTo>
                  <a:cubicBezTo>
                    <a:pt x="2155" y="153"/>
                    <a:pt x="2155" y="132"/>
                    <a:pt x="2114" y="111"/>
                  </a:cubicBezTo>
                  <a:cubicBezTo>
                    <a:pt x="2082" y="37"/>
                    <a:pt x="2019" y="1"/>
                    <a:pt x="195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6"/>
            <p:cNvSpPr/>
            <p:nvPr/>
          </p:nvSpPr>
          <p:spPr>
            <a:xfrm>
              <a:off x="952075" y="2985900"/>
              <a:ext cx="449800" cy="348175"/>
            </a:xfrm>
            <a:custGeom>
              <a:avLst/>
              <a:gdLst/>
              <a:ahLst/>
              <a:cxnLst/>
              <a:rect l="l" t="t" r="r" b="b"/>
              <a:pathLst>
                <a:path w="17992" h="13927" extrusionOk="0">
                  <a:moveTo>
                    <a:pt x="17749" y="0"/>
                  </a:moveTo>
                  <a:cubicBezTo>
                    <a:pt x="17714" y="0"/>
                    <a:pt x="17678" y="9"/>
                    <a:pt x="17646" y="27"/>
                  </a:cubicBezTo>
                  <a:cubicBezTo>
                    <a:pt x="17499" y="90"/>
                    <a:pt x="17353" y="174"/>
                    <a:pt x="17227" y="258"/>
                  </a:cubicBezTo>
                  <a:cubicBezTo>
                    <a:pt x="17196" y="237"/>
                    <a:pt x="17170" y="226"/>
                    <a:pt x="17143" y="226"/>
                  </a:cubicBezTo>
                  <a:cubicBezTo>
                    <a:pt x="17117" y="226"/>
                    <a:pt x="17091" y="237"/>
                    <a:pt x="17060" y="258"/>
                  </a:cubicBezTo>
                  <a:cubicBezTo>
                    <a:pt x="16746" y="404"/>
                    <a:pt x="16411" y="571"/>
                    <a:pt x="16097" y="739"/>
                  </a:cubicBezTo>
                  <a:cubicBezTo>
                    <a:pt x="15910" y="833"/>
                    <a:pt x="16008" y="1128"/>
                    <a:pt x="16181" y="1128"/>
                  </a:cubicBezTo>
                  <a:cubicBezTo>
                    <a:pt x="16201" y="1128"/>
                    <a:pt x="16222" y="1124"/>
                    <a:pt x="16244" y="1115"/>
                  </a:cubicBezTo>
                  <a:cubicBezTo>
                    <a:pt x="16327" y="1094"/>
                    <a:pt x="16432" y="1032"/>
                    <a:pt x="16516" y="1011"/>
                  </a:cubicBezTo>
                  <a:lnTo>
                    <a:pt x="16516" y="1011"/>
                  </a:lnTo>
                  <a:cubicBezTo>
                    <a:pt x="15783" y="1994"/>
                    <a:pt x="15051" y="2978"/>
                    <a:pt x="14256" y="3940"/>
                  </a:cubicBezTo>
                  <a:cubicBezTo>
                    <a:pt x="13879" y="4442"/>
                    <a:pt x="13461" y="4923"/>
                    <a:pt x="13042" y="5426"/>
                  </a:cubicBezTo>
                  <a:cubicBezTo>
                    <a:pt x="12730" y="5772"/>
                    <a:pt x="12531" y="5951"/>
                    <a:pt x="12317" y="5951"/>
                  </a:cubicBezTo>
                  <a:cubicBezTo>
                    <a:pt x="12131" y="5951"/>
                    <a:pt x="11933" y="5813"/>
                    <a:pt x="11640" y="5530"/>
                  </a:cubicBezTo>
                  <a:cubicBezTo>
                    <a:pt x="11341" y="5266"/>
                    <a:pt x="11027" y="4854"/>
                    <a:pt x="10624" y="4854"/>
                  </a:cubicBezTo>
                  <a:cubicBezTo>
                    <a:pt x="10548" y="4854"/>
                    <a:pt x="10468" y="4869"/>
                    <a:pt x="10385" y="4903"/>
                  </a:cubicBezTo>
                  <a:cubicBezTo>
                    <a:pt x="9653" y="5216"/>
                    <a:pt x="8816" y="6660"/>
                    <a:pt x="8335" y="7225"/>
                  </a:cubicBezTo>
                  <a:lnTo>
                    <a:pt x="6995" y="8794"/>
                  </a:lnTo>
                  <a:cubicBezTo>
                    <a:pt x="6671" y="9168"/>
                    <a:pt x="6503" y="9386"/>
                    <a:pt x="6278" y="9386"/>
                  </a:cubicBezTo>
                  <a:cubicBezTo>
                    <a:pt x="6126" y="9386"/>
                    <a:pt x="5948" y="9286"/>
                    <a:pt x="5677" y="9066"/>
                  </a:cubicBezTo>
                  <a:cubicBezTo>
                    <a:pt x="5339" y="8766"/>
                    <a:pt x="4764" y="8229"/>
                    <a:pt x="4226" y="8229"/>
                  </a:cubicBezTo>
                  <a:cubicBezTo>
                    <a:pt x="4165" y="8229"/>
                    <a:pt x="4105" y="8235"/>
                    <a:pt x="4045" y="8250"/>
                  </a:cubicBezTo>
                  <a:cubicBezTo>
                    <a:pt x="3417" y="8418"/>
                    <a:pt x="2936" y="9506"/>
                    <a:pt x="2622" y="9987"/>
                  </a:cubicBezTo>
                  <a:cubicBezTo>
                    <a:pt x="1785" y="11201"/>
                    <a:pt x="948" y="12435"/>
                    <a:pt x="91" y="13649"/>
                  </a:cubicBezTo>
                  <a:cubicBezTo>
                    <a:pt x="1" y="13798"/>
                    <a:pt x="146" y="13926"/>
                    <a:pt x="282" y="13926"/>
                  </a:cubicBezTo>
                  <a:cubicBezTo>
                    <a:pt x="337" y="13926"/>
                    <a:pt x="390" y="13906"/>
                    <a:pt x="425" y="13858"/>
                  </a:cubicBezTo>
                  <a:cubicBezTo>
                    <a:pt x="1179" y="12749"/>
                    <a:pt x="1911" y="11682"/>
                    <a:pt x="2685" y="10573"/>
                  </a:cubicBezTo>
                  <a:cubicBezTo>
                    <a:pt x="3097" y="9997"/>
                    <a:pt x="3670" y="8772"/>
                    <a:pt x="4545" y="8772"/>
                  </a:cubicBezTo>
                  <a:cubicBezTo>
                    <a:pt x="4560" y="8772"/>
                    <a:pt x="4574" y="8773"/>
                    <a:pt x="4589" y="8773"/>
                  </a:cubicBezTo>
                  <a:cubicBezTo>
                    <a:pt x="5112" y="8794"/>
                    <a:pt x="5782" y="9694"/>
                    <a:pt x="6158" y="10050"/>
                  </a:cubicBezTo>
                  <a:cubicBezTo>
                    <a:pt x="6200" y="10092"/>
                    <a:pt x="6253" y="10113"/>
                    <a:pt x="6305" y="10113"/>
                  </a:cubicBezTo>
                  <a:cubicBezTo>
                    <a:pt x="6357" y="10113"/>
                    <a:pt x="6410" y="10092"/>
                    <a:pt x="6451" y="10050"/>
                  </a:cubicBezTo>
                  <a:cubicBezTo>
                    <a:pt x="7330" y="9004"/>
                    <a:pt x="8230" y="7957"/>
                    <a:pt x="9109" y="6953"/>
                  </a:cubicBezTo>
                  <a:cubicBezTo>
                    <a:pt x="9339" y="6660"/>
                    <a:pt x="10113" y="5447"/>
                    <a:pt x="10448" y="5384"/>
                  </a:cubicBezTo>
                  <a:cubicBezTo>
                    <a:pt x="10490" y="5374"/>
                    <a:pt x="10533" y="5369"/>
                    <a:pt x="10576" y="5369"/>
                  </a:cubicBezTo>
                  <a:cubicBezTo>
                    <a:pt x="11178" y="5369"/>
                    <a:pt x="11878" y="6266"/>
                    <a:pt x="12268" y="6597"/>
                  </a:cubicBezTo>
                  <a:cubicBezTo>
                    <a:pt x="12310" y="6639"/>
                    <a:pt x="12362" y="6660"/>
                    <a:pt x="12415" y="6660"/>
                  </a:cubicBezTo>
                  <a:cubicBezTo>
                    <a:pt x="12467" y="6660"/>
                    <a:pt x="12519" y="6639"/>
                    <a:pt x="12561" y="6597"/>
                  </a:cubicBezTo>
                  <a:cubicBezTo>
                    <a:pt x="14214" y="4693"/>
                    <a:pt x="15783" y="2726"/>
                    <a:pt x="17248" y="697"/>
                  </a:cubicBezTo>
                  <a:cubicBezTo>
                    <a:pt x="17290" y="676"/>
                    <a:pt x="17332" y="634"/>
                    <a:pt x="17374" y="613"/>
                  </a:cubicBezTo>
                  <a:lnTo>
                    <a:pt x="17374" y="613"/>
                  </a:lnTo>
                  <a:cubicBezTo>
                    <a:pt x="17185" y="1053"/>
                    <a:pt x="17018" y="1471"/>
                    <a:pt x="16850" y="1931"/>
                  </a:cubicBezTo>
                  <a:cubicBezTo>
                    <a:pt x="16787" y="2071"/>
                    <a:pt x="16909" y="2165"/>
                    <a:pt x="17033" y="2165"/>
                  </a:cubicBezTo>
                  <a:cubicBezTo>
                    <a:pt x="17113" y="2165"/>
                    <a:pt x="17194" y="2126"/>
                    <a:pt x="17227" y="2036"/>
                  </a:cubicBezTo>
                  <a:cubicBezTo>
                    <a:pt x="17457" y="1429"/>
                    <a:pt x="17708" y="822"/>
                    <a:pt x="17959" y="216"/>
                  </a:cubicBezTo>
                  <a:cubicBezTo>
                    <a:pt x="17992" y="102"/>
                    <a:pt x="17873" y="0"/>
                    <a:pt x="1774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56"/>
          <p:cNvGrpSpPr/>
          <p:nvPr/>
        </p:nvGrpSpPr>
        <p:grpSpPr>
          <a:xfrm>
            <a:off x="7518475" y="3665450"/>
            <a:ext cx="505950" cy="501225"/>
            <a:chOff x="2412550" y="2298475"/>
            <a:chExt cx="505950" cy="501225"/>
          </a:xfrm>
        </p:grpSpPr>
        <p:sp>
          <p:nvSpPr>
            <p:cNvPr id="778" name="Google Shape;778;p56"/>
            <p:cNvSpPr/>
            <p:nvPr/>
          </p:nvSpPr>
          <p:spPr>
            <a:xfrm>
              <a:off x="2414725" y="2356575"/>
              <a:ext cx="140450" cy="27575"/>
            </a:xfrm>
            <a:custGeom>
              <a:avLst/>
              <a:gdLst/>
              <a:ahLst/>
              <a:cxnLst/>
              <a:rect l="l" t="t" r="r" b="b"/>
              <a:pathLst>
                <a:path w="5618" h="1103" extrusionOk="0">
                  <a:moveTo>
                    <a:pt x="5396" y="0"/>
                  </a:moveTo>
                  <a:cubicBezTo>
                    <a:pt x="5370" y="0"/>
                    <a:pt x="5341" y="7"/>
                    <a:pt x="5312" y="24"/>
                  </a:cubicBezTo>
                  <a:cubicBezTo>
                    <a:pt x="4483" y="458"/>
                    <a:pt x="3283" y="776"/>
                    <a:pt x="2158" y="776"/>
                  </a:cubicBezTo>
                  <a:cubicBezTo>
                    <a:pt x="1492" y="776"/>
                    <a:pt x="853" y="665"/>
                    <a:pt x="332" y="400"/>
                  </a:cubicBezTo>
                  <a:cubicBezTo>
                    <a:pt x="305" y="389"/>
                    <a:pt x="279" y="384"/>
                    <a:pt x="254" y="384"/>
                  </a:cubicBezTo>
                  <a:cubicBezTo>
                    <a:pt x="90" y="384"/>
                    <a:pt x="1" y="602"/>
                    <a:pt x="165" y="693"/>
                  </a:cubicBezTo>
                  <a:cubicBezTo>
                    <a:pt x="737" y="979"/>
                    <a:pt x="1434" y="1103"/>
                    <a:pt x="2156" y="1103"/>
                  </a:cubicBezTo>
                  <a:cubicBezTo>
                    <a:pt x="3333" y="1103"/>
                    <a:pt x="4576" y="775"/>
                    <a:pt x="5458" y="296"/>
                  </a:cubicBezTo>
                  <a:cubicBezTo>
                    <a:pt x="5617" y="207"/>
                    <a:pt x="5538" y="0"/>
                    <a:pt x="539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6"/>
            <p:cNvSpPr/>
            <p:nvPr/>
          </p:nvSpPr>
          <p:spPr>
            <a:xfrm>
              <a:off x="2414125" y="2341500"/>
              <a:ext cx="138125" cy="33350"/>
            </a:xfrm>
            <a:custGeom>
              <a:avLst/>
              <a:gdLst/>
              <a:ahLst/>
              <a:cxnLst/>
              <a:rect l="l" t="t" r="r" b="b"/>
              <a:pathLst>
                <a:path w="5525" h="1334" extrusionOk="0">
                  <a:moveTo>
                    <a:pt x="2409" y="0"/>
                  </a:moveTo>
                  <a:cubicBezTo>
                    <a:pt x="2117" y="0"/>
                    <a:pt x="1834" y="19"/>
                    <a:pt x="1570" y="62"/>
                  </a:cubicBezTo>
                  <a:cubicBezTo>
                    <a:pt x="984" y="145"/>
                    <a:pt x="0" y="480"/>
                    <a:pt x="105" y="1212"/>
                  </a:cubicBezTo>
                  <a:cubicBezTo>
                    <a:pt x="113" y="1297"/>
                    <a:pt x="170" y="1334"/>
                    <a:pt x="232" y="1334"/>
                  </a:cubicBezTo>
                  <a:cubicBezTo>
                    <a:pt x="325" y="1334"/>
                    <a:pt x="431" y="1253"/>
                    <a:pt x="419" y="1129"/>
                  </a:cubicBezTo>
                  <a:cubicBezTo>
                    <a:pt x="333" y="499"/>
                    <a:pt x="1353" y="378"/>
                    <a:pt x="2161" y="378"/>
                  </a:cubicBezTo>
                  <a:cubicBezTo>
                    <a:pt x="2534" y="378"/>
                    <a:pt x="2861" y="404"/>
                    <a:pt x="3013" y="417"/>
                  </a:cubicBezTo>
                  <a:cubicBezTo>
                    <a:pt x="3788" y="501"/>
                    <a:pt x="4541" y="627"/>
                    <a:pt x="5315" y="773"/>
                  </a:cubicBezTo>
                  <a:cubicBezTo>
                    <a:pt x="5461" y="773"/>
                    <a:pt x="5524" y="564"/>
                    <a:pt x="5378" y="501"/>
                  </a:cubicBezTo>
                  <a:cubicBezTo>
                    <a:pt x="4535" y="225"/>
                    <a:pt x="3416" y="0"/>
                    <a:pt x="240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6"/>
            <p:cNvSpPr/>
            <p:nvPr/>
          </p:nvSpPr>
          <p:spPr>
            <a:xfrm>
              <a:off x="2538100" y="2298475"/>
              <a:ext cx="117200" cy="39275"/>
            </a:xfrm>
            <a:custGeom>
              <a:avLst/>
              <a:gdLst/>
              <a:ahLst/>
              <a:cxnLst/>
              <a:rect l="l" t="t" r="r" b="b"/>
              <a:pathLst>
                <a:path w="4688" h="1571" extrusionOk="0">
                  <a:moveTo>
                    <a:pt x="2290" y="215"/>
                  </a:moveTo>
                  <a:cubicBezTo>
                    <a:pt x="2310" y="227"/>
                    <a:pt x="2335" y="234"/>
                    <a:pt x="2365" y="234"/>
                  </a:cubicBezTo>
                  <a:cubicBezTo>
                    <a:pt x="2783" y="297"/>
                    <a:pt x="3746" y="297"/>
                    <a:pt x="4080" y="632"/>
                  </a:cubicBezTo>
                  <a:cubicBezTo>
                    <a:pt x="4666" y="1239"/>
                    <a:pt x="3076" y="1260"/>
                    <a:pt x="2825" y="1260"/>
                  </a:cubicBezTo>
                  <a:cubicBezTo>
                    <a:pt x="2323" y="1260"/>
                    <a:pt x="1507" y="1197"/>
                    <a:pt x="1025" y="946"/>
                  </a:cubicBezTo>
                  <a:cubicBezTo>
                    <a:pt x="481" y="632"/>
                    <a:pt x="753" y="506"/>
                    <a:pt x="1235" y="339"/>
                  </a:cubicBezTo>
                  <a:cubicBezTo>
                    <a:pt x="1600" y="238"/>
                    <a:pt x="1945" y="234"/>
                    <a:pt x="2290" y="215"/>
                  </a:cubicBezTo>
                  <a:close/>
                  <a:moveTo>
                    <a:pt x="2533" y="1"/>
                  </a:moveTo>
                  <a:cubicBezTo>
                    <a:pt x="2468" y="1"/>
                    <a:pt x="2411" y="2"/>
                    <a:pt x="2365" y="4"/>
                  </a:cubicBezTo>
                  <a:cubicBezTo>
                    <a:pt x="1988" y="4"/>
                    <a:pt x="0" y="46"/>
                    <a:pt x="209" y="841"/>
                  </a:cubicBezTo>
                  <a:cubicBezTo>
                    <a:pt x="293" y="1155"/>
                    <a:pt x="984" y="1260"/>
                    <a:pt x="1214" y="1301"/>
                  </a:cubicBezTo>
                  <a:cubicBezTo>
                    <a:pt x="1787" y="1470"/>
                    <a:pt x="2373" y="1571"/>
                    <a:pt x="2962" y="1571"/>
                  </a:cubicBezTo>
                  <a:cubicBezTo>
                    <a:pt x="3105" y="1571"/>
                    <a:pt x="3247" y="1565"/>
                    <a:pt x="3390" y="1552"/>
                  </a:cubicBezTo>
                  <a:cubicBezTo>
                    <a:pt x="3746" y="1490"/>
                    <a:pt x="4687" y="1385"/>
                    <a:pt x="4666" y="841"/>
                  </a:cubicBezTo>
                  <a:cubicBezTo>
                    <a:pt x="4647" y="119"/>
                    <a:pt x="3180" y="1"/>
                    <a:pt x="253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6"/>
            <p:cNvSpPr/>
            <p:nvPr/>
          </p:nvSpPr>
          <p:spPr>
            <a:xfrm>
              <a:off x="2597725" y="2370350"/>
              <a:ext cx="145575" cy="40225"/>
            </a:xfrm>
            <a:custGeom>
              <a:avLst/>
              <a:gdLst/>
              <a:ahLst/>
              <a:cxnLst/>
              <a:rect l="l" t="t" r="r" b="b"/>
              <a:pathLst>
                <a:path w="5823" h="1609" extrusionOk="0">
                  <a:moveTo>
                    <a:pt x="2525" y="324"/>
                  </a:moveTo>
                  <a:cubicBezTo>
                    <a:pt x="2695" y="324"/>
                    <a:pt x="2865" y="328"/>
                    <a:pt x="3036" y="329"/>
                  </a:cubicBezTo>
                  <a:lnTo>
                    <a:pt x="3036" y="329"/>
                  </a:lnTo>
                  <a:cubicBezTo>
                    <a:pt x="3051" y="366"/>
                    <a:pt x="3082" y="395"/>
                    <a:pt x="3123" y="395"/>
                  </a:cubicBezTo>
                  <a:cubicBezTo>
                    <a:pt x="3128" y="395"/>
                    <a:pt x="3134" y="394"/>
                    <a:pt x="3139" y="393"/>
                  </a:cubicBezTo>
                  <a:cubicBezTo>
                    <a:pt x="3213" y="389"/>
                    <a:pt x="3288" y="388"/>
                    <a:pt x="3363" y="388"/>
                  </a:cubicBezTo>
                  <a:cubicBezTo>
                    <a:pt x="3713" y="388"/>
                    <a:pt x="4071" y="425"/>
                    <a:pt x="4415" y="477"/>
                  </a:cubicBezTo>
                  <a:cubicBezTo>
                    <a:pt x="4792" y="519"/>
                    <a:pt x="5566" y="707"/>
                    <a:pt x="4897" y="1042"/>
                  </a:cubicBezTo>
                  <a:cubicBezTo>
                    <a:pt x="4551" y="1221"/>
                    <a:pt x="4035" y="1264"/>
                    <a:pt x="3532" y="1264"/>
                  </a:cubicBezTo>
                  <a:cubicBezTo>
                    <a:pt x="3152" y="1264"/>
                    <a:pt x="2778" y="1239"/>
                    <a:pt x="2490" y="1230"/>
                  </a:cubicBezTo>
                  <a:cubicBezTo>
                    <a:pt x="2093" y="1230"/>
                    <a:pt x="1674" y="1230"/>
                    <a:pt x="1319" y="1126"/>
                  </a:cubicBezTo>
                  <a:cubicBezTo>
                    <a:pt x="649" y="958"/>
                    <a:pt x="1068" y="519"/>
                    <a:pt x="1528" y="414"/>
                  </a:cubicBezTo>
                  <a:cubicBezTo>
                    <a:pt x="1854" y="339"/>
                    <a:pt x="2188" y="324"/>
                    <a:pt x="2525" y="324"/>
                  </a:cubicBezTo>
                  <a:close/>
                  <a:moveTo>
                    <a:pt x="2190" y="1"/>
                  </a:moveTo>
                  <a:cubicBezTo>
                    <a:pt x="1585" y="1"/>
                    <a:pt x="956" y="115"/>
                    <a:pt x="691" y="519"/>
                  </a:cubicBezTo>
                  <a:cubicBezTo>
                    <a:pt x="1" y="1523"/>
                    <a:pt x="1905" y="1544"/>
                    <a:pt x="2407" y="1565"/>
                  </a:cubicBezTo>
                  <a:cubicBezTo>
                    <a:pt x="2615" y="1579"/>
                    <a:pt x="3022" y="1608"/>
                    <a:pt x="3479" y="1608"/>
                  </a:cubicBezTo>
                  <a:cubicBezTo>
                    <a:pt x="4353" y="1608"/>
                    <a:pt x="5408" y="1502"/>
                    <a:pt x="5587" y="979"/>
                  </a:cubicBezTo>
                  <a:cubicBezTo>
                    <a:pt x="5823" y="273"/>
                    <a:pt x="4575" y="132"/>
                    <a:pt x="3742" y="132"/>
                  </a:cubicBezTo>
                  <a:cubicBezTo>
                    <a:pt x="3573" y="132"/>
                    <a:pt x="3421" y="137"/>
                    <a:pt x="3302" y="146"/>
                  </a:cubicBezTo>
                  <a:lnTo>
                    <a:pt x="3302" y="146"/>
                  </a:lnTo>
                  <a:cubicBezTo>
                    <a:pt x="3289" y="125"/>
                    <a:pt x="3269" y="109"/>
                    <a:pt x="3244" y="100"/>
                  </a:cubicBezTo>
                  <a:cubicBezTo>
                    <a:pt x="2978" y="50"/>
                    <a:pt x="2589" y="1"/>
                    <a:pt x="219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6"/>
            <p:cNvSpPr/>
            <p:nvPr/>
          </p:nvSpPr>
          <p:spPr>
            <a:xfrm>
              <a:off x="2412550" y="2369575"/>
              <a:ext cx="14675" cy="337800"/>
            </a:xfrm>
            <a:custGeom>
              <a:avLst/>
              <a:gdLst/>
              <a:ahLst/>
              <a:cxnLst/>
              <a:rect l="l" t="t" r="r" b="b"/>
              <a:pathLst>
                <a:path w="587" h="13512" extrusionOk="0">
                  <a:moveTo>
                    <a:pt x="471" y="1"/>
                  </a:moveTo>
                  <a:cubicBezTo>
                    <a:pt x="414" y="1"/>
                    <a:pt x="356" y="37"/>
                    <a:pt x="356" y="110"/>
                  </a:cubicBezTo>
                  <a:cubicBezTo>
                    <a:pt x="1" y="4483"/>
                    <a:pt x="42" y="8982"/>
                    <a:pt x="252" y="13355"/>
                  </a:cubicBezTo>
                  <a:cubicBezTo>
                    <a:pt x="252" y="13460"/>
                    <a:pt x="325" y="13512"/>
                    <a:pt x="398" y="13512"/>
                  </a:cubicBezTo>
                  <a:cubicBezTo>
                    <a:pt x="471" y="13512"/>
                    <a:pt x="545" y="13460"/>
                    <a:pt x="545" y="13355"/>
                  </a:cubicBezTo>
                  <a:cubicBezTo>
                    <a:pt x="503" y="8919"/>
                    <a:pt x="586" y="4525"/>
                    <a:pt x="586" y="110"/>
                  </a:cubicBezTo>
                  <a:cubicBezTo>
                    <a:pt x="586" y="37"/>
                    <a:pt x="529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6"/>
            <p:cNvSpPr/>
            <p:nvPr/>
          </p:nvSpPr>
          <p:spPr>
            <a:xfrm>
              <a:off x="2543325" y="2353100"/>
              <a:ext cx="22000" cy="362850"/>
            </a:xfrm>
            <a:custGeom>
              <a:avLst/>
              <a:gdLst/>
              <a:ahLst/>
              <a:cxnLst/>
              <a:rect l="l" t="t" r="r" b="b"/>
              <a:pathLst>
                <a:path w="880" h="14514" extrusionOk="0">
                  <a:moveTo>
                    <a:pt x="160" y="0"/>
                  </a:moveTo>
                  <a:cubicBezTo>
                    <a:pt x="100" y="0"/>
                    <a:pt x="42" y="47"/>
                    <a:pt x="42" y="142"/>
                  </a:cubicBezTo>
                  <a:cubicBezTo>
                    <a:pt x="0" y="2443"/>
                    <a:pt x="147" y="4766"/>
                    <a:pt x="189" y="7067"/>
                  </a:cubicBezTo>
                  <a:cubicBezTo>
                    <a:pt x="210" y="8176"/>
                    <a:pt x="252" y="9306"/>
                    <a:pt x="272" y="10394"/>
                  </a:cubicBezTo>
                  <a:cubicBezTo>
                    <a:pt x="293" y="11461"/>
                    <a:pt x="691" y="13324"/>
                    <a:pt x="168" y="14286"/>
                  </a:cubicBezTo>
                  <a:cubicBezTo>
                    <a:pt x="93" y="14405"/>
                    <a:pt x="199" y="14514"/>
                    <a:pt x="304" y="14514"/>
                  </a:cubicBezTo>
                  <a:cubicBezTo>
                    <a:pt x="346" y="14514"/>
                    <a:pt x="389" y="14496"/>
                    <a:pt x="419" y="14453"/>
                  </a:cubicBezTo>
                  <a:cubicBezTo>
                    <a:pt x="879" y="13721"/>
                    <a:pt x="628" y="12759"/>
                    <a:pt x="628" y="11943"/>
                  </a:cubicBezTo>
                  <a:cubicBezTo>
                    <a:pt x="607" y="10666"/>
                    <a:pt x="565" y="9369"/>
                    <a:pt x="524" y="8093"/>
                  </a:cubicBezTo>
                  <a:cubicBezTo>
                    <a:pt x="461" y="5456"/>
                    <a:pt x="461" y="2778"/>
                    <a:pt x="293" y="142"/>
                  </a:cubicBezTo>
                  <a:cubicBezTo>
                    <a:pt x="283" y="47"/>
                    <a:pt x="220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6"/>
            <p:cNvSpPr/>
            <p:nvPr/>
          </p:nvSpPr>
          <p:spPr>
            <a:xfrm>
              <a:off x="2415850" y="2700750"/>
              <a:ext cx="139675" cy="30450"/>
            </a:xfrm>
            <a:custGeom>
              <a:avLst/>
              <a:gdLst/>
              <a:ahLst/>
              <a:cxnLst/>
              <a:rect l="l" t="t" r="r" b="b"/>
              <a:pathLst>
                <a:path w="5587" h="1218" extrusionOk="0">
                  <a:moveTo>
                    <a:pt x="167" y="0"/>
                  </a:moveTo>
                  <a:cubicBezTo>
                    <a:pt x="78" y="0"/>
                    <a:pt x="0" y="85"/>
                    <a:pt x="57" y="171"/>
                  </a:cubicBezTo>
                  <a:cubicBezTo>
                    <a:pt x="498" y="941"/>
                    <a:pt x="1515" y="1217"/>
                    <a:pt x="2581" y="1217"/>
                  </a:cubicBezTo>
                  <a:cubicBezTo>
                    <a:pt x="3687" y="1217"/>
                    <a:pt x="4848" y="920"/>
                    <a:pt x="5476" y="568"/>
                  </a:cubicBezTo>
                  <a:cubicBezTo>
                    <a:pt x="5587" y="494"/>
                    <a:pt x="5535" y="307"/>
                    <a:pt x="5420" y="307"/>
                  </a:cubicBezTo>
                  <a:cubicBezTo>
                    <a:pt x="5405" y="307"/>
                    <a:pt x="5389" y="310"/>
                    <a:pt x="5371" y="317"/>
                  </a:cubicBezTo>
                  <a:cubicBezTo>
                    <a:pt x="4464" y="620"/>
                    <a:pt x="3611" y="814"/>
                    <a:pt x="2682" y="814"/>
                  </a:cubicBezTo>
                  <a:cubicBezTo>
                    <a:pt x="2454" y="814"/>
                    <a:pt x="2221" y="802"/>
                    <a:pt x="1982" y="778"/>
                  </a:cubicBezTo>
                  <a:cubicBezTo>
                    <a:pt x="1438" y="694"/>
                    <a:pt x="643" y="568"/>
                    <a:pt x="287" y="66"/>
                  </a:cubicBezTo>
                  <a:cubicBezTo>
                    <a:pt x="253" y="19"/>
                    <a:pt x="209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6"/>
            <p:cNvSpPr/>
            <p:nvPr/>
          </p:nvSpPr>
          <p:spPr>
            <a:xfrm>
              <a:off x="2419750" y="2393350"/>
              <a:ext cx="134900" cy="30875"/>
            </a:xfrm>
            <a:custGeom>
              <a:avLst/>
              <a:gdLst/>
              <a:ahLst/>
              <a:cxnLst/>
              <a:rect l="l" t="t" r="r" b="b"/>
              <a:pathLst>
                <a:path w="5396" h="1235" extrusionOk="0">
                  <a:moveTo>
                    <a:pt x="213" y="0"/>
                  </a:moveTo>
                  <a:cubicBezTo>
                    <a:pt x="112" y="0"/>
                    <a:pt x="0" y="99"/>
                    <a:pt x="68" y="185"/>
                  </a:cubicBezTo>
                  <a:cubicBezTo>
                    <a:pt x="652" y="967"/>
                    <a:pt x="1738" y="1235"/>
                    <a:pt x="2838" y="1235"/>
                  </a:cubicBezTo>
                  <a:cubicBezTo>
                    <a:pt x="3709" y="1235"/>
                    <a:pt x="4589" y="1067"/>
                    <a:pt x="5236" y="854"/>
                  </a:cubicBezTo>
                  <a:cubicBezTo>
                    <a:pt x="5396" y="814"/>
                    <a:pt x="5327" y="623"/>
                    <a:pt x="5212" y="623"/>
                  </a:cubicBezTo>
                  <a:cubicBezTo>
                    <a:pt x="5206" y="623"/>
                    <a:pt x="5201" y="623"/>
                    <a:pt x="5195" y="624"/>
                  </a:cubicBezTo>
                  <a:cubicBezTo>
                    <a:pt x="4502" y="757"/>
                    <a:pt x="3673" y="898"/>
                    <a:pt x="2861" y="898"/>
                  </a:cubicBezTo>
                  <a:cubicBezTo>
                    <a:pt x="1882" y="898"/>
                    <a:pt x="930" y="692"/>
                    <a:pt x="278" y="17"/>
                  </a:cubicBezTo>
                  <a:cubicBezTo>
                    <a:pt x="258" y="6"/>
                    <a:pt x="236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6"/>
            <p:cNvSpPr/>
            <p:nvPr/>
          </p:nvSpPr>
          <p:spPr>
            <a:xfrm>
              <a:off x="2416875" y="2442350"/>
              <a:ext cx="132400" cy="18625"/>
            </a:xfrm>
            <a:custGeom>
              <a:avLst/>
              <a:gdLst/>
              <a:ahLst/>
              <a:cxnLst/>
              <a:rect l="l" t="t" r="r" b="b"/>
              <a:pathLst>
                <a:path w="5296" h="745" extrusionOk="0">
                  <a:moveTo>
                    <a:pt x="135" y="1"/>
                  </a:moveTo>
                  <a:cubicBezTo>
                    <a:pt x="63" y="1"/>
                    <a:pt x="0" y="118"/>
                    <a:pt x="79" y="212"/>
                  </a:cubicBezTo>
                  <a:cubicBezTo>
                    <a:pt x="497" y="694"/>
                    <a:pt x="1439" y="694"/>
                    <a:pt x="2025" y="735"/>
                  </a:cubicBezTo>
                  <a:cubicBezTo>
                    <a:pt x="2166" y="741"/>
                    <a:pt x="2308" y="744"/>
                    <a:pt x="2451" y="744"/>
                  </a:cubicBezTo>
                  <a:cubicBezTo>
                    <a:pt x="3368" y="744"/>
                    <a:pt x="4310" y="622"/>
                    <a:pt x="5142" y="296"/>
                  </a:cubicBezTo>
                  <a:cubicBezTo>
                    <a:pt x="5296" y="238"/>
                    <a:pt x="5256" y="40"/>
                    <a:pt x="5102" y="40"/>
                  </a:cubicBezTo>
                  <a:cubicBezTo>
                    <a:pt x="5089" y="40"/>
                    <a:pt x="5074" y="42"/>
                    <a:pt x="5058" y="45"/>
                  </a:cubicBezTo>
                  <a:cubicBezTo>
                    <a:pt x="4284" y="233"/>
                    <a:pt x="3531" y="422"/>
                    <a:pt x="2715" y="443"/>
                  </a:cubicBezTo>
                  <a:cubicBezTo>
                    <a:pt x="2520" y="449"/>
                    <a:pt x="2260" y="461"/>
                    <a:pt x="1979" y="461"/>
                  </a:cubicBezTo>
                  <a:cubicBezTo>
                    <a:pt x="1326" y="461"/>
                    <a:pt x="555" y="396"/>
                    <a:pt x="204" y="45"/>
                  </a:cubicBezTo>
                  <a:cubicBezTo>
                    <a:pt x="183" y="14"/>
                    <a:pt x="158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6"/>
            <p:cNvSpPr/>
            <p:nvPr/>
          </p:nvSpPr>
          <p:spPr>
            <a:xfrm>
              <a:off x="2417525" y="2483225"/>
              <a:ext cx="127975" cy="24100"/>
            </a:xfrm>
            <a:custGeom>
              <a:avLst/>
              <a:gdLst/>
              <a:ahLst/>
              <a:cxnLst/>
              <a:rect l="l" t="t" r="r" b="b"/>
              <a:pathLst>
                <a:path w="5119" h="964" extrusionOk="0">
                  <a:moveTo>
                    <a:pt x="4950" y="0"/>
                  </a:moveTo>
                  <a:cubicBezTo>
                    <a:pt x="4930" y="0"/>
                    <a:pt x="4908" y="7"/>
                    <a:pt x="4886" y="21"/>
                  </a:cubicBezTo>
                  <a:cubicBezTo>
                    <a:pt x="4280" y="473"/>
                    <a:pt x="3542" y="642"/>
                    <a:pt x="2782" y="642"/>
                  </a:cubicBezTo>
                  <a:cubicBezTo>
                    <a:pt x="1890" y="642"/>
                    <a:pt x="968" y="408"/>
                    <a:pt x="199" y="126"/>
                  </a:cubicBezTo>
                  <a:cubicBezTo>
                    <a:pt x="187" y="122"/>
                    <a:pt x="175" y="120"/>
                    <a:pt x="163" y="120"/>
                  </a:cubicBezTo>
                  <a:cubicBezTo>
                    <a:pt x="59" y="120"/>
                    <a:pt x="0" y="278"/>
                    <a:pt x="94" y="335"/>
                  </a:cubicBezTo>
                  <a:cubicBezTo>
                    <a:pt x="824" y="677"/>
                    <a:pt x="1877" y="963"/>
                    <a:pt x="2874" y="963"/>
                  </a:cubicBezTo>
                  <a:cubicBezTo>
                    <a:pt x="3706" y="963"/>
                    <a:pt x="4499" y="764"/>
                    <a:pt x="5032" y="230"/>
                  </a:cubicBezTo>
                  <a:cubicBezTo>
                    <a:pt x="5119" y="144"/>
                    <a:pt x="5048" y="0"/>
                    <a:pt x="49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6"/>
            <p:cNvSpPr/>
            <p:nvPr/>
          </p:nvSpPr>
          <p:spPr>
            <a:xfrm>
              <a:off x="2417150" y="2529100"/>
              <a:ext cx="138475" cy="19800"/>
            </a:xfrm>
            <a:custGeom>
              <a:avLst/>
              <a:gdLst/>
              <a:ahLst/>
              <a:cxnLst/>
              <a:rect l="l" t="t" r="r" b="b"/>
              <a:pathLst>
                <a:path w="5539" h="792" extrusionOk="0">
                  <a:moveTo>
                    <a:pt x="5353" y="1"/>
                  </a:moveTo>
                  <a:cubicBezTo>
                    <a:pt x="5342" y="1"/>
                    <a:pt x="5331" y="3"/>
                    <a:pt x="5319" y="6"/>
                  </a:cubicBezTo>
                  <a:cubicBezTo>
                    <a:pt x="4321" y="312"/>
                    <a:pt x="3395" y="459"/>
                    <a:pt x="2457" y="459"/>
                  </a:cubicBezTo>
                  <a:cubicBezTo>
                    <a:pt x="1723" y="459"/>
                    <a:pt x="982" y="369"/>
                    <a:pt x="193" y="195"/>
                  </a:cubicBezTo>
                  <a:cubicBezTo>
                    <a:pt x="179" y="188"/>
                    <a:pt x="166" y="185"/>
                    <a:pt x="153" y="185"/>
                  </a:cubicBezTo>
                  <a:cubicBezTo>
                    <a:pt x="52" y="185"/>
                    <a:pt x="0" y="385"/>
                    <a:pt x="130" y="404"/>
                  </a:cubicBezTo>
                  <a:cubicBezTo>
                    <a:pt x="925" y="656"/>
                    <a:pt x="1764" y="791"/>
                    <a:pt x="2600" y="791"/>
                  </a:cubicBezTo>
                  <a:cubicBezTo>
                    <a:pt x="3570" y="791"/>
                    <a:pt x="4536" y="609"/>
                    <a:pt x="5424" y="216"/>
                  </a:cubicBezTo>
                  <a:cubicBezTo>
                    <a:pt x="5538" y="178"/>
                    <a:pt x="5462" y="1"/>
                    <a:pt x="53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6"/>
            <p:cNvSpPr/>
            <p:nvPr/>
          </p:nvSpPr>
          <p:spPr>
            <a:xfrm>
              <a:off x="2420350" y="2574825"/>
              <a:ext cx="131300" cy="22875"/>
            </a:xfrm>
            <a:custGeom>
              <a:avLst/>
              <a:gdLst/>
              <a:ahLst/>
              <a:cxnLst/>
              <a:rect l="l" t="t" r="r" b="b"/>
              <a:pathLst>
                <a:path w="5252" h="915" extrusionOk="0">
                  <a:moveTo>
                    <a:pt x="190" y="1"/>
                  </a:moveTo>
                  <a:cubicBezTo>
                    <a:pt x="75" y="1"/>
                    <a:pt x="0" y="178"/>
                    <a:pt x="107" y="249"/>
                  </a:cubicBezTo>
                  <a:cubicBezTo>
                    <a:pt x="820" y="667"/>
                    <a:pt x="1857" y="915"/>
                    <a:pt x="2860" y="915"/>
                  </a:cubicBezTo>
                  <a:cubicBezTo>
                    <a:pt x="3713" y="915"/>
                    <a:pt x="4542" y="736"/>
                    <a:pt x="5129" y="333"/>
                  </a:cubicBezTo>
                  <a:cubicBezTo>
                    <a:pt x="5252" y="262"/>
                    <a:pt x="5198" y="104"/>
                    <a:pt x="5079" y="104"/>
                  </a:cubicBezTo>
                  <a:cubicBezTo>
                    <a:pt x="5056" y="104"/>
                    <a:pt x="5030" y="110"/>
                    <a:pt x="5003" y="123"/>
                  </a:cubicBezTo>
                  <a:cubicBezTo>
                    <a:pt x="4349" y="436"/>
                    <a:pt x="3524" y="597"/>
                    <a:pt x="2701" y="597"/>
                  </a:cubicBezTo>
                  <a:cubicBezTo>
                    <a:pt x="1813" y="597"/>
                    <a:pt x="926" y="409"/>
                    <a:pt x="254" y="19"/>
                  </a:cubicBezTo>
                  <a:cubicBezTo>
                    <a:pt x="232" y="6"/>
                    <a:pt x="210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6"/>
            <p:cNvSpPr/>
            <p:nvPr/>
          </p:nvSpPr>
          <p:spPr>
            <a:xfrm>
              <a:off x="2416875" y="2625725"/>
              <a:ext cx="141825" cy="19475"/>
            </a:xfrm>
            <a:custGeom>
              <a:avLst/>
              <a:gdLst/>
              <a:ahLst/>
              <a:cxnLst/>
              <a:rect l="l" t="t" r="r" b="b"/>
              <a:pathLst>
                <a:path w="5673" h="779" extrusionOk="0">
                  <a:moveTo>
                    <a:pt x="5523" y="1"/>
                  </a:moveTo>
                  <a:cubicBezTo>
                    <a:pt x="5508" y="1"/>
                    <a:pt x="5493" y="4"/>
                    <a:pt x="5477" y="12"/>
                  </a:cubicBezTo>
                  <a:cubicBezTo>
                    <a:pt x="4691" y="340"/>
                    <a:pt x="3705" y="502"/>
                    <a:pt x="2728" y="502"/>
                  </a:cubicBezTo>
                  <a:cubicBezTo>
                    <a:pt x="1833" y="502"/>
                    <a:pt x="945" y="366"/>
                    <a:pt x="225" y="96"/>
                  </a:cubicBezTo>
                  <a:cubicBezTo>
                    <a:pt x="218" y="95"/>
                    <a:pt x="211" y="95"/>
                    <a:pt x="205" y="95"/>
                  </a:cubicBezTo>
                  <a:cubicBezTo>
                    <a:pt x="71" y="95"/>
                    <a:pt x="1" y="286"/>
                    <a:pt x="120" y="326"/>
                  </a:cubicBezTo>
                  <a:cubicBezTo>
                    <a:pt x="802" y="684"/>
                    <a:pt x="1526" y="778"/>
                    <a:pt x="2279" y="778"/>
                  </a:cubicBezTo>
                  <a:cubicBezTo>
                    <a:pt x="2451" y="778"/>
                    <a:pt x="2624" y="773"/>
                    <a:pt x="2799" y="766"/>
                  </a:cubicBezTo>
                  <a:cubicBezTo>
                    <a:pt x="3761" y="745"/>
                    <a:pt x="4745" y="745"/>
                    <a:pt x="5582" y="242"/>
                  </a:cubicBezTo>
                  <a:cubicBezTo>
                    <a:pt x="5673" y="169"/>
                    <a:pt x="5621" y="1"/>
                    <a:pt x="55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6"/>
            <p:cNvSpPr/>
            <p:nvPr/>
          </p:nvSpPr>
          <p:spPr>
            <a:xfrm>
              <a:off x="2418225" y="2668050"/>
              <a:ext cx="138850" cy="18675"/>
            </a:xfrm>
            <a:custGeom>
              <a:avLst/>
              <a:gdLst/>
              <a:ahLst/>
              <a:cxnLst/>
              <a:rect l="l" t="t" r="r" b="b"/>
              <a:pathLst>
                <a:path w="5554" h="747" extrusionOk="0">
                  <a:moveTo>
                    <a:pt x="5355" y="0"/>
                  </a:moveTo>
                  <a:cubicBezTo>
                    <a:pt x="5336" y="0"/>
                    <a:pt x="5317" y="5"/>
                    <a:pt x="5297" y="14"/>
                  </a:cubicBezTo>
                  <a:cubicBezTo>
                    <a:pt x="4635" y="406"/>
                    <a:pt x="3785" y="527"/>
                    <a:pt x="2911" y="527"/>
                  </a:cubicBezTo>
                  <a:cubicBezTo>
                    <a:pt x="1963" y="527"/>
                    <a:pt x="987" y="384"/>
                    <a:pt x="192" y="286"/>
                  </a:cubicBezTo>
                  <a:cubicBezTo>
                    <a:pt x="177" y="280"/>
                    <a:pt x="163" y="277"/>
                    <a:pt x="150" y="277"/>
                  </a:cubicBezTo>
                  <a:cubicBezTo>
                    <a:pt x="35" y="277"/>
                    <a:pt x="0" y="498"/>
                    <a:pt x="150" y="516"/>
                  </a:cubicBezTo>
                  <a:cubicBezTo>
                    <a:pt x="981" y="663"/>
                    <a:pt x="1838" y="746"/>
                    <a:pt x="2690" y="746"/>
                  </a:cubicBezTo>
                  <a:cubicBezTo>
                    <a:pt x="2932" y="746"/>
                    <a:pt x="3174" y="739"/>
                    <a:pt x="3414" y="726"/>
                  </a:cubicBezTo>
                  <a:cubicBezTo>
                    <a:pt x="4147" y="705"/>
                    <a:pt x="4858" y="684"/>
                    <a:pt x="5465" y="202"/>
                  </a:cubicBezTo>
                  <a:cubicBezTo>
                    <a:pt x="5553" y="131"/>
                    <a:pt x="5462" y="0"/>
                    <a:pt x="535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6"/>
            <p:cNvSpPr/>
            <p:nvPr/>
          </p:nvSpPr>
          <p:spPr>
            <a:xfrm>
              <a:off x="2542275" y="2317375"/>
              <a:ext cx="13100" cy="57450"/>
            </a:xfrm>
            <a:custGeom>
              <a:avLst/>
              <a:gdLst/>
              <a:ahLst/>
              <a:cxnLst/>
              <a:rect l="l" t="t" r="r" b="b"/>
              <a:pathLst>
                <a:path w="524" h="2298" extrusionOk="0">
                  <a:moveTo>
                    <a:pt x="211" y="1"/>
                  </a:moveTo>
                  <a:cubicBezTo>
                    <a:pt x="150" y="1"/>
                    <a:pt x="94" y="38"/>
                    <a:pt x="105" y="106"/>
                  </a:cubicBezTo>
                  <a:cubicBezTo>
                    <a:pt x="147" y="796"/>
                    <a:pt x="1" y="1550"/>
                    <a:pt x="147" y="2219"/>
                  </a:cubicBezTo>
                  <a:cubicBezTo>
                    <a:pt x="158" y="2272"/>
                    <a:pt x="210" y="2298"/>
                    <a:pt x="265" y="2298"/>
                  </a:cubicBezTo>
                  <a:cubicBezTo>
                    <a:pt x="320" y="2298"/>
                    <a:pt x="377" y="2272"/>
                    <a:pt x="398" y="2219"/>
                  </a:cubicBezTo>
                  <a:cubicBezTo>
                    <a:pt x="524" y="1571"/>
                    <a:pt x="524" y="713"/>
                    <a:pt x="335" y="85"/>
                  </a:cubicBezTo>
                  <a:cubicBezTo>
                    <a:pt x="316" y="27"/>
                    <a:pt x="262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6"/>
            <p:cNvSpPr/>
            <p:nvPr/>
          </p:nvSpPr>
          <p:spPr>
            <a:xfrm>
              <a:off x="2647425" y="2319875"/>
              <a:ext cx="9950" cy="57625"/>
            </a:xfrm>
            <a:custGeom>
              <a:avLst/>
              <a:gdLst/>
              <a:ahLst/>
              <a:cxnLst/>
              <a:rect l="l" t="t" r="r" b="b"/>
              <a:pathLst>
                <a:path w="398" h="2305" extrusionOk="0">
                  <a:moveTo>
                    <a:pt x="186" y="1"/>
                  </a:moveTo>
                  <a:cubicBezTo>
                    <a:pt x="126" y="1"/>
                    <a:pt x="63" y="37"/>
                    <a:pt x="63" y="111"/>
                  </a:cubicBezTo>
                  <a:cubicBezTo>
                    <a:pt x="63" y="801"/>
                    <a:pt x="0" y="1533"/>
                    <a:pt x="105" y="2203"/>
                  </a:cubicBezTo>
                  <a:cubicBezTo>
                    <a:pt x="114" y="2275"/>
                    <a:pt x="158" y="2305"/>
                    <a:pt x="205" y="2305"/>
                  </a:cubicBezTo>
                  <a:cubicBezTo>
                    <a:pt x="267" y="2305"/>
                    <a:pt x="335" y="2253"/>
                    <a:pt x="335" y="2182"/>
                  </a:cubicBezTo>
                  <a:cubicBezTo>
                    <a:pt x="398" y="1492"/>
                    <a:pt x="335" y="780"/>
                    <a:pt x="293" y="111"/>
                  </a:cubicBezTo>
                  <a:cubicBezTo>
                    <a:pt x="304" y="37"/>
                    <a:pt x="246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6"/>
            <p:cNvSpPr/>
            <p:nvPr/>
          </p:nvSpPr>
          <p:spPr>
            <a:xfrm>
              <a:off x="2555275" y="2641850"/>
              <a:ext cx="61150" cy="17025"/>
            </a:xfrm>
            <a:custGeom>
              <a:avLst/>
              <a:gdLst/>
              <a:ahLst/>
              <a:cxnLst/>
              <a:rect l="l" t="t" r="r" b="b"/>
              <a:pathLst>
                <a:path w="2446" h="681" extrusionOk="0">
                  <a:moveTo>
                    <a:pt x="172" y="1"/>
                  </a:moveTo>
                  <a:cubicBezTo>
                    <a:pt x="73" y="1"/>
                    <a:pt x="0" y="117"/>
                    <a:pt x="87" y="204"/>
                  </a:cubicBezTo>
                  <a:cubicBezTo>
                    <a:pt x="442" y="518"/>
                    <a:pt x="1009" y="680"/>
                    <a:pt x="1541" y="680"/>
                  </a:cubicBezTo>
                  <a:cubicBezTo>
                    <a:pt x="1826" y="680"/>
                    <a:pt x="2100" y="634"/>
                    <a:pt x="2326" y="539"/>
                  </a:cubicBezTo>
                  <a:cubicBezTo>
                    <a:pt x="2446" y="499"/>
                    <a:pt x="2414" y="307"/>
                    <a:pt x="2302" y="307"/>
                  </a:cubicBezTo>
                  <a:cubicBezTo>
                    <a:pt x="2296" y="307"/>
                    <a:pt x="2290" y="308"/>
                    <a:pt x="2284" y="309"/>
                  </a:cubicBezTo>
                  <a:cubicBezTo>
                    <a:pt x="2069" y="343"/>
                    <a:pt x="1836" y="363"/>
                    <a:pt x="1601" y="363"/>
                  </a:cubicBezTo>
                  <a:cubicBezTo>
                    <a:pt x="1107" y="363"/>
                    <a:pt x="603" y="271"/>
                    <a:pt x="234" y="16"/>
                  </a:cubicBezTo>
                  <a:cubicBezTo>
                    <a:pt x="213" y="5"/>
                    <a:pt x="192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6"/>
            <p:cNvSpPr/>
            <p:nvPr/>
          </p:nvSpPr>
          <p:spPr>
            <a:xfrm>
              <a:off x="2605050" y="2393125"/>
              <a:ext cx="16775" cy="322250"/>
            </a:xfrm>
            <a:custGeom>
              <a:avLst/>
              <a:gdLst/>
              <a:ahLst/>
              <a:cxnLst/>
              <a:rect l="l" t="t" r="r" b="b"/>
              <a:pathLst>
                <a:path w="671" h="12890" extrusionOk="0">
                  <a:moveTo>
                    <a:pt x="346" y="0"/>
                  </a:moveTo>
                  <a:cubicBezTo>
                    <a:pt x="288" y="0"/>
                    <a:pt x="231" y="37"/>
                    <a:pt x="231" y="110"/>
                  </a:cubicBezTo>
                  <a:cubicBezTo>
                    <a:pt x="84" y="4274"/>
                    <a:pt x="0" y="8584"/>
                    <a:pt x="210" y="12748"/>
                  </a:cubicBezTo>
                  <a:cubicBezTo>
                    <a:pt x="210" y="12842"/>
                    <a:pt x="272" y="12889"/>
                    <a:pt x="335" y="12889"/>
                  </a:cubicBezTo>
                  <a:cubicBezTo>
                    <a:pt x="398" y="12889"/>
                    <a:pt x="461" y="12842"/>
                    <a:pt x="461" y="12748"/>
                  </a:cubicBezTo>
                  <a:cubicBezTo>
                    <a:pt x="670" y="8584"/>
                    <a:pt x="628" y="4295"/>
                    <a:pt x="461" y="110"/>
                  </a:cubicBezTo>
                  <a:cubicBezTo>
                    <a:pt x="461" y="37"/>
                    <a:pt x="403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6"/>
            <p:cNvSpPr/>
            <p:nvPr/>
          </p:nvSpPr>
          <p:spPr>
            <a:xfrm>
              <a:off x="2730325" y="2396250"/>
              <a:ext cx="15450" cy="311800"/>
            </a:xfrm>
            <a:custGeom>
              <a:avLst/>
              <a:gdLst/>
              <a:ahLst/>
              <a:cxnLst/>
              <a:rect l="l" t="t" r="r" b="b"/>
              <a:pathLst>
                <a:path w="618" h="12472" extrusionOk="0">
                  <a:moveTo>
                    <a:pt x="121" y="1"/>
                  </a:moveTo>
                  <a:cubicBezTo>
                    <a:pt x="58" y="1"/>
                    <a:pt x="1" y="37"/>
                    <a:pt x="11" y="110"/>
                  </a:cubicBezTo>
                  <a:cubicBezTo>
                    <a:pt x="95" y="4191"/>
                    <a:pt x="199" y="8250"/>
                    <a:pt x="220" y="12330"/>
                  </a:cubicBezTo>
                  <a:cubicBezTo>
                    <a:pt x="220" y="12424"/>
                    <a:pt x="294" y="12471"/>
                    <a:pt x="369" y="12471"/>
                  </a:cubicBezTo>
                  <a:cubicBezTo>
                    <a:pt x="445" y="12471"/>
                    <a:pt x="524" y="12424"/>
                    <a:pt x="534" y="12330"/>
                  </a:cubicBezTo>
                  <a:cubicBezTo>
                    <a:pt x="618" y="8271"/>
                    <a:pt x="534" y="4170"/>
                    <a:pt x="262" y="110"/>
                  </a:cubicBezTo>
                  <a:cubicBezTo>
                    <a:pt x="252" y="37"/>
                    <a:pt x="184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6"/>
            <p:cNvSpPr/>
            <p:nvPr/>
          </p:nvSpPr>
          <p:spPr>
            <a:xfrm>
              <a:off x="2608575" y="2701350"/>
              <a:ext cx="135175" cy="32300"/>
            </a:xfrm>
            <a:custGeom>
              <a:avLst/>
              <a:gdLst/>
              <a:ahLst/>
              <a:cxnLst/>
              <a:rect l="l" t="t" r="r" b="b"/>
              <a:pathLst>
                <a:path w="5407" h="1292" extrusionOk="0">
                  <a:moveTo>
                    <a:pt x="5238" y="0"/>
                  </a:moveTo>
                  <a:cubicBezTo>
                    <a:pt x="5218" y="0"/>
                    <a:pt x="5196" y="7"/>
                    <a:pt x="5174" y="21"/>
                  </a:cubicBezTo>
                  <a:cubicBezTo>
                    <a:pt x="4386" y="531"/>
                    <a:pt x="3288" y="963"/>
                    <a:pt x="2255" y="963"/>
                  </a:cubicBezTo>
                  <a:cubicBezTo>
                    <a:pt x="1507" y="963"/>
                    <a:pt x="793" y="736"/>
                    <a:pt x="257" y="147"/>
                  </a:cubicBezTo>
                  <a:cubicBezTo>
                    <a:pt x="241" y="135"/>
                    <a:pt x="222" y="130"/>
                    <a:pt x="202" y="130"/>
                  </a:cubicBezTo>
                  <a:cubicBezTo>
                    <a:pt x="113" y="130"/>
                    <a:pt x="1" y="229"/>
                    <a:pt x="69" y="314"/>
                  </a:cubicBezTo>
                  <a:cubicBezTo>
                    <a:pt x="547" y="1013"/>
                    <a:pt x="1382" y="1292"/>
                    <a:pt x="2272" y="1292"/>
                  </a:cubicBezTo>
                  <a:cubicBezTo>
                    <a:pt x="3405" y="1292"/>
                    <a:pt x="4629" y="840"/>
                    <a:pt x="5321" y="230"/>
                  </a:cubicBezTo>
                  <a:cubicBezTo>
                    <a:pt x="5407" y="144"/>
                    <a:pt x="5336" y="0"/>
                    <a:pt x="52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6"/>
            <p:cNvSpPr/>
            <p:nvPr/>
          </p:nvSpPr>
          <p:spPr>
            <a:xfrm>
              <a:off x="2548700" y="2359200"/>
              <a:ext cx="106200" cy="19950"/>
            </a:xfrm>
            <a:custGeom>
              <a:avLst/>
              <a:gdLst/>
              <a:ahLst/>
              <a:cxnLst/>
              <a:rect l="l" t="t" r="r" b="b"/>
              <a:pathLst>
                <a:path w="4248" h="798" extrusionOk="0">
                  <a:moveTo>
                    <a:pt x="191" y="0"/>
                  </a:moveTo>
                  <a:cubicBezTo>
                    <a:pt x="123" y="0"/>
                    <a:pt x="0" y="133"/>
                    <a:pt x="78" y="211"/>
                  </a:cubicBezTo>
                  <a:cubicBezTo>
                    <a:pt x="581" y="651"/>
                    <a:pt x="1187" y="756"/>
                    <a:pt x="1836" y="776"/>
                  </a:cubicBezTo>
                  <a:cubicBezTo>
                    <a:pt x="2044" y="788"/>
                    <a:pt x="2260" y="798"/>
                    <a:pt x="2478" y="798"/>
                  </a:cubicBezTo>
                  <a:cubicBezTo>
                    <a:pt x="3050" y="798"/>
                    <a:pt x="3638" y="729"/>
                    <a:pt x="4138" y="442"/>
                  </a:cubicBezTo>
                  <a:cubicBezTo>
                    <a:pt x="4247" y="369"/>
                    <a:pt x="4197" y="200"/>
                    <a:pt x="4086" y="200"/>
                  </a:cubicBezTo>
                  <a:cubicBezTo>
                    <a:pt x="4069" y="200"/>
                    <a:pt x="4052" y="204"/>
                    <a:pt x="4033" y="211"/>
                  </a:cubicBezTo>
                  <a:cubicBezTo>
                    <a:pt x="3509" y="402"/>
                    <a:pt x="2898" y="510"/>
                    <a:pt x="2283" y="510"/>
                  </a:cubicBezTo>
                  <a:cubicBezTo>
                    <a:pt x="1548" y="510"/>
                    <a:pt x="808" y="356"/>
                    <a:pt x="204" y="2"/>
                  </a:cubicBezTo>
                  <a:cubicBezTo>
                    <a:pt x="200" y="1"/>
                    <a:pt x="19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6"/>
            <p:cNvSpPr/>
            <p:nvPr/>
          </p:nvSpPr>
          <p:spPr>
            <a:xfrm>
              <a:off x="2549925" y="2406650"/>
              <a:ext cx="63525" cy="20325"/>
            </a:xfrm>
            <a:custGeom>
              <a:avLst/>
              <a:gdLst/>
              <a:ahLst/>
              <a:cxnLst/>
              <a:rect l="l" t="t" r="r" b="b"/>
              <a:pathLst>
                <a:path w="2541" h="813" extrusionOk="0">
                  <a:moveTo>
                    <a:pt x="194" y="1"/>
                  </a:moveTo>
                  <a:cubicBezTo>
                    <a:pt x="86" y="1"/>
                    <a:pt x="0" y="125"/>
                    <a:pt x="92" y="218"/>
                  </a:cubicBezTo>
                  <a:cubicBezTo>
                    <a:pt x="518" y="598"/>
                    <a:pt x="1155" y="813"/>
                    <a:pt x="1760" y="813"/>
                  </a:cubicBezTo>
                  <a:cubicBezTo>
                    <a:pt x="1987" y="813"/>
                    <a:pt x="2209" y="782"/>
                    <a:pt x="2415" y="720"/>
                  </a:cubicBezTo>
                  <a:cubicBezTo>
                    <a:pt x="2540" y="678"/>
                    <a:pt x="2519" y="469"/>
                    <a:pt x="2394" y="469"/>
                  </a:cubicBezTo>
                  <a:cubicBezTo>
                    <a:pt x="2262" y="479"/>
                    <a:pt x="2137" y="484"/>
                    <a:pt x="2015" y="484"/>
                  </a:cubicBezTo>
                  <a:cubicBezTo>
                    <a:pt x="1379" y="484"/>
                    <a:pt x="853" y="342"/>
                    <a:pt x="239" y="8"/>
                  </a:cubicBezTo>
                  <a:cubicBezTo>
                    <a:pt x="224" y="3"/>
                    <a:pt x="209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6"/>
            <p:cNvSpPr/>
            <p:nvPr/>
          </p:nvSpPr>
          <p:spPr>
            <a:xfrm>
              <a:off x="2550950" y="2448550"/>
              <a:ext cx="63025" cy="17850"/>
            </a:xfrm>
            <a:custGeom>
              <a:avLst/>
              <a:gdLst/>
              <a:ahLst/>
              <a:cxnLst/>
              <a:rect l="l" t="t" r="r" b="b"/>
              <a:pathLst>
                <a:path w="2521" h="714" extrusionOk="0">
                  <a:moveTo>
                    <a:pt x="182" y="0"/>
                  </a:moveTo>
                  <a:cubicBezTo>
                    <a:pt x="75" y="0"/>
                    <a:pt x="1" y="159"/>
                    <a:pt x="114" y="215"/>
                  </a:cubicBezTo>
                  <a:cubicBezTo>
                    <a:pt x="518" y="525"/>
                    <a:pt x="1044" y="714"/>
                    <a:pt x="1562" y="714"/>
                  </a:cubicBezTo>
                  <a:cubicBezTo>
                    <a:pt x="1849" y="714"/>
                    <a:pt x="2134" y="656"/>
                    <a:pt x="2395" y="529"/>
                  </a:cubicBezTo>
                  <a:cubicBezTo>
                    <a:pt x="2520" y="487"/>
                    <a:pt x="2416" y="299"/>
                    <a:pt x="2290" y="299"/>
                  </a:cubicBezTo>
                  <a:cubicBezTo>
                    <a:pt x="2048" y="333"/>
                    <a:pt x="1818" y="353"/>
                    <a:pt x="1596" y="353"/>
                  </a:cubicBezTo>
                  <a:cubicBezTo>
                    <a:pt x="1126" y="353"/>
                    <a:pt x="687" y="262"/>
                    <a:pt x="219" y="6"/>
                  </a:cubicBezTo>
                  <a:cubicBezTo>
                    <a:pt x="206" y="2"/>
                    <a:pt x="194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6"/>
            <p:cNvSpPr/>
            <p:nvPr/>
          </p:nvSpPr>
          <p:spPr>
            <a:xfrm>
              <a:off x="2547800" y="2491775"/>
              <a:ext cx="66175" cy="20500"/>
            </a:xfrm>
            <a:custGeom>
              <a:avLst/>
              <a:gdLst/>
              <a:ahLst/>
              <a:cxnLst/>
              <a:rect l="l" t="t" r="r" b="b"/>
              <a:pathLst>
                <a:path w="2647" h="820" extrusionOk="0">
                  <a:moveTo>
                    <a:pt x="173" y="1"/>
                  </a:moveTo>
                  <a:cubicBezTo>
                    <a:pt x="99" y="1"/>
                    <a:pt x="1" y="65"/>
                    <a:pt x="31" y="139"/>
                  </a:cubicBezTo>
                  <a:cubicBezTo>
                    <a:pt x="210" y="655"/>
                    <a:pt x="788" y="820"/>
                    <a:pt x="1371" y="820"/>
                  </a:cubicBezTo>
                  <a:cubicBezTo>
                    <a:pt x="1806" y="820"/>
                    <a:pt x="2243" y="728"/>
                    <a:pt x="2521" y="621"/>
                  </a:cubicBezTo>
                  <a:cubicBezTo>
                    <a:pt x="2646" y="558"/>
                    <a:pt x="2604" y="370"/>
                    <a:pt x="2479" y="370"/>
                  </a:cubicBezTo>
                  <a:cubicBezTo>
                    <a:pt x="2183" y="421"/>
                    <a:pt x="1733" y="516"/>
                    <a:pt x="1306" y="516"/>
                  </a:cubicBezTo>
                  <a:cubicBezTo>
                    <a:pt x="857" y="516"/>
                    <a:pt x="433" y="410"/>
                    <a:pt x="240" y="35"/>
                  </a:cubicBezTo>
                  <a:cubicBezTo>
                    <a:pt x="228" y="11"/>
                    <a:pt x="202" y="1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6"/>
            <p:cNvSpPr/>
            <p:nvPr/>
          </p:nvSpPr>
          <p:spPr>
            <a:xfrm>
              <a:off x="2553275" y="2541550"/>
              <a:ext cx="65200" cy="19425"/>
            </a:xfrm>
            <a:custGeom>
              <a:avLst/>
              <a:gdLst/>
              <a:ahLst/>
              <a:cxnLst/>
              <a:rect l="l" t="t" r="r" b="b"/>
              <a:pathLst>
                <a:path w="2608" h="777" extrusionOk="0">
                  <a:moveTo>
                    <a:pt x="152" y="1"/>
                  </a:moveTo>
                  <a:cubicBezTo>
                    <a:pt x="76" y="1"/>
                    <a:pt x="1" y="137"/>
                    <a:pt x="84" y="220"/>
                  </a:cubicBezTo>
                  <a:cubicBezTo>
                    <a:pt x="483" y="566"/>
                    <a:pt x="1042" y="776"/>
                    <a:pt x="1591" y="776"/>
                  </a:cubicBezTo>
                  <a:cubicBezTo>
                    <a:pt x="1905" y="776"/>
                    <a:pt x="2216" y="707"/>
                    <a:pt x="2490" y="555"/>
                  </a:cubicBezTo>
                  <a:cubicBezTo>
                    <a:pt x="2607" y="476"/>
                    <a:pt x="2524" y="343"/>
                    <a:pt x="2410" y="343"/>
                  </a:cubicBezTo>
                  <a:cubicBezTo>
                    <a:pt x="2402" y="343"/>
                    <a:pt x="2394" y="344"/>
                    <a:pt x="2385" y="345"/>
                  </a:cubicBezTo>
                  <a:cubicBezTo>
                    <a:pt x="2083" y="407"/>
                    <a:pt x="1806" y="447"/>
                    <a:pt x="1540" y="447"/>
                  </a:cubicBezTo>
                  <a:cubicBezTo>
                    <a:pt x="1089" y="447"/>
                    <a:pt x="670" y="334"/>
                    <a:pt x="209" y="32"/>
                  </a:cubicBezTo>
                  <a:cubicBezTo>
                    <a:pt x="192" y="10"/>
                    <a:pt x="172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6"/>
            <p:cNvSpPr/>
            <p:nvPr/>
          </p:nvSpPr>
          <p:spPr>
            <a:xfrm>
              <a:off x="2556000" y="2591975"/>
              <a:ext cx="56925" cy="14525"/>
            </a:xfrm>
            <a:custGeom>
              <a:avLst/>
              <a:gdLst/>
              <a:ahLst/>
              <a:cxnLst/>
              <a:rect l="l" t="t" r="r" b="b"/>
              <a:pathLst>
                <a:path w="2277" h="581" extrusionOk="0">
                  <a:moveTo>
                    <a:pt x="187" y="1"/>
                  </a:moveTo>
                  <a:cubicBezTo>
                    <a:pt x="72" y="1"/>
                    <a:pt x="1" y="195"/>
                    <a:pt x="100" y="274"/>
                  </a:cubicBezTo>
                  <a:cubicBezTo>
                    <a:pt x="490" y="449"/>
                    <a:pt x="948" y="580"/>
                    <a:pt x="1403" y="580"/>
                  </a:cubicBezTo>
                  <a:cubicBezTo>
                    <a:pt x="1657" y="580"/>
                    <a:pt x="1911" y="539"/>
                    <a:pt x="2151" y="442"/>
                  </a:cubicBezTo>
                  <a:cubicBezTo>
                    <a:pt x="2276" y="400"/>
                    <a:pt x="2276" y="191"/>
                    <a:pt x="2109" y="191"/>
                  </a:cubicBezTo>
                  <a:cubicBezTo>
                    <a:pt x="1864" y="206"/>
                    <a:pt x="1631" y="221"/>
                    <a:pt x="1402" y="221"/>
                  </a:cubicBezTo>
                  <a:cubicBezTo>
                    <a:pt x="1003" y="221"/>
                    <a:pt x="617" y="175"/>
                    <a:pt x="205" y="2"/>
                  </a:cubicBezTo>
                  <a:cubicBezTo>
                    <a:pt x="199" y="1"/>
                    <a:pt x="193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6"/>
            <p:cNvSpPr/>
            <p:nvPr/>
          </p:nvSpPr>
          <p:spPr>
            <a:xfrm>
              <a:off x="2612975" y="2426525"/>
              <a:ext cx="120750" cy="26125"/>
            </a:xfrm>
            <a:custGeom>
              <a:avLst/>
              <a:gdLst/>
              <a:ahLst/>
              <a:cxnLst/>
              <a:rect l="l" t="t" r="r" b="b"/>
              <a:pathLst>
                <a:path w="4830" h="1045" extrusionOk="0">
                  <a:moveTo>
                    <a:pt x="157" y="1"/>
                  </a:moveTo>
                  <a:cubicBezTo>
                    <a:pt x="63" y="1"/>
                    <a:pt x="0" y="154"/>
                    <a:pt x="102" y="239"/>
                  </a:cubicBezTo>
                  <a:cubicBezTo>
                    <a:pt x="864" y="813"/>
                    <a:pt x="1827" y="1045"/>
                    <a:pt x="2795" y="1045"/>
                  </a:cubicBezTo>
                  <a:cubicBezTo>
                    <a:pt x="3449" y="1045"/>
                    <a:pt x="4106" y="939"/>
                    <a:pt x="4705" y="762"/>
                  </a:cubicBezTo>
                  <a:cubicBezTo>
                    <a:pt x="4821" y="723"/>
                    <a:pt x="4830" y="506"/>
                    <a:pt x="4715" y="506"/>
                  </a:cubicBezTo>
                  <a:cubicBezTo>
                    <a:pt x="4706" y="506"/>
                    <a:pt x="4695" y="507"/>
                    <a:pt x="4684" y="511"/>
                  </a:cubicBezTo>
                  <a:cubicBezTo>
                    <a:pt x="3992" y="573"/>
                    <a:pt x="3348" y="646"/>
                    <a:pt x="2724" y="646"/>
                  </a:cubicBezTo>
                  <a:cubicBezTo>
                    <a:pt x="1879" y="646"/>
                    <a:pt x="1071" y="511"/>
                    <a:pt x="227" y="29"/>
                  </a:cubicBezTo>
                  <a:cubicBezTo>
                    <a:pt x="203" y="9"/>
                    <a:pt x="180" y="1"/>
                    <a:pt x="15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6"/>
            <p:cNvSpPr/>
            <p:nvPr/>
          </p:nvSpPr>
          <p:spPr>
            <a:xfrm>
              <a:off x="2611750" y="2478250"/>
              <a:ext cx="127600" cy="21700"/>
            </a:xfrm>
            <a:custGeom>
              <a:avLst/>
              <a:gdLst/>
              <a:ahLst/>
              <a:cxnLst/>
              <a:rect l="l" t="t" r="r" b="b"/>
              <a:pathLst>
                <a:path w="5104" h="868" extrusionOk="0">
                  <a:moveTo>
                    <a:pt x="185" y="0"/>
                  </a:moveTo>
                  <a:cubicBezTo>
                    <a:pt x="67" y="0"/>
                    <a:pt x="1" y="186"/>
                    <a:pt x="130" y="241"/>
                  </a:cubicBezTo>
                  <a:cubicBezTo>
                    <a:pt x="920" y="648"/>
                    <a:pt x="1872" y="867"/>
                    <a:pt x="2817" y="867"/>
                  </a:cubicBezTo>
                  <a:cubicBezTo>
                    <a:pt x="3573" y="867"/>
                    <a:pt x="4324" y="727"/>
                    <a:pt x="4984" y="429"/>
                  </a:cubicBezTo>
                  <a:cubicBezTo>
                    <a:pt x="5104" y="370"/>
                    <a:pt x="5015" y="177"/>
                    <a:pt x="4897" y="177"/>
                  </a:cubicBezTo>
                  <a:cubicBezTo>
                    <a:pt x="4891" y="177"/>
                    <a:pt x="4886" y="177"/>
                    <a:pt x="4880" y="178"/>
                  </a:cubicBezTo>
                  <a:cubicBezTo>
                    <a:pt x="4127" y="354"/>
                    <a:pt x="3407" y="457"/>
                    <a:pt x="2692" y="457"/>
                  </a:cubicBezTo>
                  <a:cubicBezTo>
                    <a:pt x="1878" y="457"/>
                    <a:pt x="1071" y="323"/>
                    <a:pt x="235" y="11"/>
                  </a:cubicBezTo>
                  <a:cubicBezTo>
                    <a:pt x="217" y="3"/>
                    <a:pt x="201" y="0"/>
                    <a:pt x="18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6"/>
            <p:cNvSpPr/>
            <p:nvPr/>
          </p:nvSpPr>
          <p:spPr>
            <a:xfrm>
              <a:off x="2618125" y="2537000"/>
              <a:ext cx="119275" cy="20525"/>
            </a:xfrm>
            <a:custGeom>
              <a:avLst/>
              <a:gdLst/>
              <a:ahLst/>
              <a:cxnLst/>
              <a:rect l="l" t="t" r="r" b="b"/>
              <a:pathLst>
                <a:path w="4771" h="821" extrusionOk="0">
                  <a:moveTo>
                    <a:pt x="161" y="0"/>
                  </a:moveTo>
                  <a:cubicBezTo>
                    <a:pt x="55" y="0"/>
                    <a:pt x="1" y="182"/>
                    <a:pt x="105" y="234"/>
                  </a:cubicBezTo>
                  <a:cubicBezTo>
                    <a:pt x="858" y="737"/>
                    <a:pt x="1716" y="820"/>
                    <a:pt x="2616" y="820"/>
                  </a:cubicBezTo>
                  <a:cubicBezTo>
                    <a:pt x="3348" y="820"/>
                    <a:pt x="4123" y="820"/>
                    <a:pt x="4687" y="276"/>
                  </a:cubicBezTo>
                  <a:cubicBezTo>
                    <a:pt x="4771" y="193"/>
                    <a:pt x="4695" y="57"/>
                    <a:pt x="4598" y="57"/>
                  </a:cubicBezTo>
                  <a:cubicBezTo>
                    <a:pt x="4573" y="57"/>
                    <a:pt x="4546" y="66"/>
                    <a:pt x="4520" y="88"/>
                  </a:cubicBezTo>
                  <a:cubicBezTo>
                    <a:pt x="4034" y="431"/>
                    <a:pt x="3332" y="579"/>
                    <a:pt x="2606" y="579"/>
                  </a:cubicBezTo>
                  <a:cubicBezTo>
                    <a:pt x="1737" y="579"/>
                    <a:pt x="835" y="367"/>
                    <a:pt x="231" y="25"/>
                  </a:cubicBezTo>
                  <a:cubicBezTo>
                    <a:pt x="206" y="8"/>
                    <a:pt x="182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6"/>
            <p:cNvSpPr/>
            <p:nvPr/>
          </p:nvSpPr>
          <p:spPr>
            <a:xfrm>
              <a:off x="2615475" y="2583650"/>
              <a:ext cx="129675" cy="24225"/>
            </a:xfrm>
            <a:custGeom>
              <a:avLst/>
              <a:gdLst/>
              <a:ahLst/>
              <a:cxnLst/>
              <a:rect l="l" t="t" r="r" b="b"/>
              <a:pathLst>
                <a:path w="5187" h="969" extrusionOk="0">
                  <a:moveTo>
                    <a:pt x="5020" y="1"/>
                  </a:moveTo>
                  <a:cubicBezTo>
                    <a:pt x="4996" y="1"/>
                    <a:pt x="4969" y="7"/>
                    <a:pt x="4940" y="21"/>
                  </a:cubicBezTo>
                  <a:cubicBezTo>
                    <a:pt x="4102" y="402"/>
                    <a:pt x="3292" y="613"/>
                    <a:pt x="2481" y="613"/>
                  </a:cubicBezTo>
                  <a:cubicBezTo>
                    <a:pt x="1733" y="613"/>
                    <a:pt x="984" y="434"/>
                    <a:pt x="211" y="42"/>
                  </a:cubicBezTo>
                  <a:cubicBezTo>
                    <a:pt x="195" y="33"/>
                    <a:pt x="179" y="29"/>
                    <a:pt x="163" y="29"/>
                  </a:cubicBezTo>
                  <a:cubicBezTo>
                    <a:pt x="74" y="29"/>
                    <a:pt x="0" y="160"/>
                    <a:pt x="107" y="231"/>
                  </a:cubicBezTo>
                  <a:cubicBezTo>
                    <a:pt x="844" y="711"/>
                    <a:pt x="1750" y="969"/>
                    <a:pt x="2650" y="969"/>
                  </a:cubicBezTo>
                  <a:cubicBezTo>
                    <a:pt x="3513" y="969"/>
                    <a:pt x="4369" y="732"/>
                    <a:pt x="5065" y="231"/>
                  </a:cubicBezTo>
                  <a:cubicBezTo>
                    <a:pt x="5186" y="144"/>
                    <a:pt x="5136" y="1"/>
                    <a:pt x="50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6"/>
            <p:cNvSpPr/>
            <p:nvPr/>
          </p:nvSpPr>
          <p:spPr>
            <a:xfrm>
              <a:off x="2615500" y="2639100"/>
              <a:ext cx="6325" cy="5250"/>
            </a:xfrm>
            <a:custGeom>
              <a:avLst/>
              <a:gdLst/>
              <a:ahLst/>
              <a:cxnLst/>
              <a:rect l="l" t="t" r="r" b="b"/>
              <a:pathLst>
                <a:path w="253" h="210" extrusionOk="0">
                  <a:moveTo>
                    <a:pt x="126" y="0"/>
                  </a:moveTo>
                  <a:cubicBezTo>
                    <a:pt x="1" y="0"/>
                    <a:pt x="1" y="210"/>
                    <a:pt x="126" y="210"/>
                  </a:cubicBezTo>
                  <a:cubicBezTo>
                    <a:pt x="252" y="210"/>
                    <a:pt x="252" y="0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6"/>
            <p:cNvSpPr/>
            <p:nvPr/>
          </p:nvSpPr>
          <p:spPr>
            <a:xfrm>
              <a:off x="2615500" y="2633375"/>
              <a:ext cx="116700" cy="23125"/>
            </a:xfrm>
            <a:custGeom>
              <a:avLst/>
              <a:gdLst/>
              <a:ahLst/>
              <a:cxnLst/>
              <a:rect l="l" t="t" r="r" b="b"/>
              <a:pathLst>
                <a:path w="4668" h="925" extrusionOk="0">
                  <a:moveTo>
                    <a:pt x="152" y="1"/>
                  </a:moveTo>
                  <a:cubicBezTo>
                    <a:pt x="57" y="1"/>
                    <a:pt x="0" y="159"/>
                    <a:pt x="106" y="229"/>
                  </a:cubicBezTo>
                  <a:cubicBezTo>
                    <a:pt x="778" y="682"/>
                    <a:pt x="1614" y="924"/>
                    <a:pt x="2443" y="924"/>
                  </a:cubicBezTo>
                  <a:cubicBezTo>
                    <a:pt x="3188" y="924"/>
                    <a:pt x="3928" y="729"/>
                    <a:pt x="4541" y="313"/>
                  </a:cubicBezTo>
                  <a:cubicBezTo>
                    <a:pt x="4668" y="241"/>
                    <a:pt x="4607" y="91"/>
                    <a:pt x="4481" y="91"/>
                  </a:cubicBezTo>
                  <a:cubicBezTo>
                    <a:pt x="4461" y="91"/>
                    <a:pt x="4439" y="95"/>
                    <a:pt x="4416" y="104"/>
                  </a:cubicBezTo>
                  <a:cubicBezTo>
                    <a:pt x="3705" y="413"/>
                    <a:pt x="3014" y="580"/>
                    <a:pt x="2329" y="580"/>
                  </a:cubicBezTo>
                  <a:cubicBezTo>
                    <a:pt x="1623" y="580"/>
                    <a:pt x="922" y="402"/>
                    <a:pt x="210" y="20"/>
                  </a:cubicBezTo>
                  <a:cubicBezTo>
                    <a:pt x="190" y="7"/>
                    <a:pt x="170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6"/>
            <p:cNvSpPr/>
            <p:nvPr/>
          </p:nvSpPr>
          <p:spPr>
            <a:xfrm>
              <a:off x="2611175" y="2677800"/>
              <a:ext cx="134300" cy="30300"/>
            </a:xfrm>
            <a:custGeom>
              <a:avLst/>
              <a:gdLst/>
              <a:ahLst/>
              <a:cxnLst/>
              <a:rect l="l" t="t" r="r" b="b"/>
              <a:pathLst>
                <a:path w="5372" h="1212" extrusionOk="0">
                  <a:moveTo>
                    <a:pt x="141" y="1"/>
                  </a:moveTo>
                  <a:cubicBezTo>
                    <a:pt x="59" y="1"/>
                    <a:pt x="0" y="141"/>
                    <a:pt x="69" y="210"/>
                  </a:cubicBezTo>
                  <a:cubicBezTo>
                    <a:pt x="715" y="888"/>
                    <a:pt x="1699" y="1212"/>
                    <a:pt x="2687" y="1212"/>
                  </a:cubicBezTo>
                  <a:cubicBezTo>
                    <a:pt x="3651" y="1212"/>
                    <a:pt x="4618" y="904"/>
                    <a:pt x="5279" y="315"/>
                  </a:cubicBezTo>
                  <a:cubicBezTo>
                    <a:pt x="5371" y="241"/>
                    <a:pt x="5269" y="119"/>
                    <a:pt x="5172" y="119"/>
                  </a:cubicBezTo>
                  <a:cubicBezTo>
                    <a:pt x="5159" y="119"/>
                    <a:pt x="5145" y="121"/>
                    <a:pt x="5133" y="126"/>
                  </a:cubicBezTo>
                  <a:cubicBezTo>
                    <a:pt x="4342" y="605"/>
                    <a:pt x="3504" y="866"/>
                    <a:pt x="2668" y="866"/>
                  </a:cubicBezTo>
                  <a:cubicBezTo>
                    <a:pt x="1825" y="866"/>
                    <a:pt x="983" y="600"/>
                    <a:pt x="195" y="22"/>
                  </a:cubicBezTo>
                  <a:cubicBezTo>
                    <a:pt x="177" y="7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6"/>
            <p:cNvSpPr/>
            <p:nvPr/>
          </p:nvSpPr>
          <p:spPr>
            <a:xfrm>
              <a:off x="2801725" y="2686400"/>
              <a:ext cx="116775" cy="78000"/>
            </a:xfrm>
            <a:custGeom>
              <a:avLst/>
              <a:gdLst/>
              <a:ahLst/>
              <a:cxnLst/>
              <a:rect l="l" t="t" r="r" b="b"/>
              <a:pathLst>
                <a:path w="4671" h="3120" extrusionOk="0">
                  <a:moveTo>
                    <a:pt x="882" y="356"/>
                  </a:moveTo>
                  <a:cubicBezTo>
                    <a:pt x="1961" y="356"/>
                    <a:pt x="3930" y="1604"/>
                    <a:pt x="4060" y="2251"/>
                  </a:cubicBezTo>
                  <a:cubicBezTo>
                    <a:pt x="4128" y="2632"/>
                    <a:pt x="3942" y="2763"/>
                    <a:pt x="3657" y="2763"/>
                  </a:cubicBezTo>
                  <a:cubicBezTo>
                    <a:pt x="3159" y="2763"/>
                    <a:pt x="2359" y="2362"/>
                    <a:pt x="2093" y="2188"/>
                  </a:cubicBezTo>
                  <a:cubicBezTo>
                    <a:pt x="1444" y="1791"/>
                    <a:pt x="900" y="1268"/>
                    <a:pt x="336" y="745"/>
                  </a:cubicBezTo>
                  <a:cubicBezTo>
                    <a:pt x="314" y="723"/>
                    <a:pt x="290" y="714"/>
                    <a:pt x="267" y="714"/>
                  </a:cubicBezTo>
                  <a:cubicBezTo>
                    <a:pt x="255" y="714"/>
                    <a:pt x="243" y="717"/>
                    <a:pt x="232" y="721"/>
                  </a:cubicBezTo>
                  <a:lnTo>
                    <a:pt x="232" y="721"/>
                  </a:lnTo>
                  <a:cubicBezTo>
                    <a:pt x="328" y="462"/>
                    <a:pt x="567" y="356"/>
                    <a:pt x="882" y="356"/>
                  </a:cubicBezTo>
                  <a:close/>
                  <a:moveTo>
                    <a:pt x="783" y="0"/>
                  </a:moveTo>
                  <a:cubicBezTo>
                    <a:pt x="344" y="0"/>
                    <a:pt x="35" y="197"/>
                    <a:pt x="1" y="703"/>
                  </a:cubicBezTo>
                  <a:cubicBezTo>
                    <a:pt x="1" y="779"/>
                    <a:pt x="57" y="816"/>
                    <a:pt x="114" y="816"/>
                  </a:cubicBezTo>
                  <a:cubicBezTo>
                    <a:pt x="125" y="816"/>
                    <a:pt x="135" y="814"/>
                    <a:pt x="145" y="812"/>
                  </a:cubicBezTo>
                  <a:lnTo>
                    <a:pt x="145" y="812"/>
                  </a:lnTo>
                  <a:cubicBezTo>
                    <a:pt x="128" y="857"/>
                    <a:pt x="131" y="909"/>
                    <a:pt x="168" y="954"/>
                  </a:cubicBezTo>
                  <a:cubicBezTo>
                    <a:pt x="1047" y="1937"/>
                    <a:pt x="2114" y="2837"/>
                    <a:pt x="3453" y="3088"/>
                  </a:cubicBezTo>
                  <a:cubicBezTo>
                    <a:pt x="3578" y="3109"/>
                    <a:pt x="3696" y="3120"/>
                    <a:pt x="3805" y="3120"/>
                  </a:cubicBezTo>
                  <a:cubicBezTo>
                    <a:pt x="4355" y="3120"/>
                    <a:pt x="4671" y="2838"/>
                    <a:pt x="4374" y="2105"/>
                  </a:cubicBezTo>
                  <a:cubicBezTo>
                    <a:pt x="4084" y="1419"/>
                    <a:pt x="1962" y="0"/>
                    <a:pt x="7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6"/>
            <p:cNvSpPr/>
            <p:nvPr/>
          </p:nvSpPr>
          <p:spPr>
            <a:xfrm>
              <a:off x="2790225" y="2703275"/>
              <a:ext cx="20850" cy="27075"/>
            </a:xfrm>
            <a:custGeom>
              <a:avLst/>
              <a:gdLst/>
              <a:ahLst/>
              <a:cxnLst/>
              <a:rect l="l" t="t" r="r" b="b"/>
              <a:pathLst>
                <a:path w="834" h="1083" extrusionOk="0">
                  <a:moveTo>
                    <a:pt x="639" y="0"/>
                  </a:moveTo>
                  <a:cubicBezTo>
                    <a:pt x="611" y="0"/>
                    <a:pt x="585" y="8"/>
                    <a:pt x="565" y="28"/>
                  </a:cubicBezTo>
                  <a:cubicBezTo>
                    <a:pt x="335" y="258"/>
                    <a:pt x="21" y="593"/>
                    <a:pt x="0" y="969"/>
                  </a:cubicBezTo>
                  <a:cubicBezTo>
                    <a:pt x="0" y="1041"/>
                    <a:pt x="58" y="1083"/>
                    <a:pt x="122" y="1083"/>
                  </a:cubicBezTo>
                  <a:cubicBezTo>
                    <a:pt x="152" y="1083"/>
                    <a:pt x="183" y="1073"/>
                    <a:pt x="210" y="1053"/>
                  </a:cubicBezTo>
                  <a:cubicBezTo>
                    <a:pt x="314" y="907"/>
                    <a:pt x="377" y="760"/>
                    <a:pt x="461" y="593"/>
                  </a:cubicBezTo>
                  <a:cubicBezTo>
                    <a:pt x="565" y="446"/>
                    <a:pt x="649" y="279"/>
                    <a:pt x="754" y="153"/>
                  </a:cubicBezTo>
                  <a:cubicBezTo>
                    <a:pt x="834" y="89"/>
                    <a:pt x="729" y="0"/>
                    <a:pt x="6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6"/>
            <p:cNvSpPr/>
            <p:nvPr/>
          </p:nvSpPr>
          <p:spPr>
            <a:xfrm>
              <a:off x="2891175" y="2752450"/>
              <a:ext cx="22850" cy="36300"/>
            </a:xfrm>
            <a:custGeom>
              <a:avLst/>
              <a:gdLst/>
              <a:ahLst/>
              <a:cxnLst/>
              <a:rect l="l" t="t" r="r" b="b"/>
              <a:pathLst>
                <a:path w="914" h="1452" extrusionOk="0">
                  <a:moveTo>
                    <a:pt x="728" y="1"/>
                  </a:moveTo>
                  <a:cubicBezTo>
                    <a:pt x="693" y="1"/>
                    <a:pt x="657" y="15"/>
                    <a:pt x="628" y="49"/>
                  </a:cubicBezTo>
                  <a:cubicBezTo>
                    <a:pt x="335" y="363"/>
                    <a:pt x="43" y="886"/>
                    <a:pt x="1" y="1325"/>
                  </a:cubicBezTo>
                  <a:cubicBezTo>
                    <a:pt x="1" y="1399"/>
                    <a:pt x="67" y="1452"/>
                    <a:pt x="133" y="1452"/>
                  </a:cubicBezTo>
                  <a:cubicBezTo>
                    <a:pt x="180" y="1452"/>
                    <a:pt x="226" y="1427"/>
                    <a:pt x="252" y="1367"/>
                  </a:cubicBezTo>
                  <a:cubicBezTo>
                    <a:pt x="335" y="1199"/>
                    <a:pt x="419" y="990"/>
                    <a:pt x="503" y="781"/>
                  </a:cubicBezTo>
                  <a:cubicBezTo>
                    <a:pt x="607" y="572"/>
                    <a:pt x="712" y="383"/>
                    <a:pt x="838" y="195"/>
                  </a:cubicBezTo>
                  <a:cubicBezTo>
                    <a:pt x="914" y="103"/>
                    <a:pt x="823" y="1"/>
                    <a:pt x="7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6"/>
            <p:cNvSpPr/>
            <p:nvPr/>
          </p:nvSpPr>
          <p:spPr>
            <a:xfrm>
              <a:off x="2788500" y="2722050"/>
              <a:ext cx="112125" cy="65750"/>
            </a:xfrm>
            <a:custGeom>
              <a:avLst/>
              <a:gdLst/>
              <a:ahLst/>
              <a:cxnLst/>
              <a:rect l="l" t="t" r="r" b="b"/>
              <a:pathLst>
                <a:path w="4485" h="2630" extrusionOk="0">
                  <a:moveTo>
                    <a:pt x="150" y="1"/>
                  </a:moveTo>
                  <a:cubicBezTo>
                    <a:pt x="80" y="1"/>
                    <a:pt x="0" y="74"/>
                    <a:pt x="28" y="156"/>
                  </a:cubicBezTo>
                  <a:cubicBezTo>
                    <a:pt x="611" y="1625"/>
                    <a:pt x="2569" y="2629"/>
                    <a:pt x="4114" y="2629"/>
                  </a:cubicBezTo>
                  <a:cubicBezTo>
                    <a:pt x="4176" y="2629"/>
                    <a:pt x="4236" y="2628"/>
                    <a:pt x="4296" y="2625"/>
                  </a:cubicBezTo>
                  <a:cubicBezTo>
                    <a:pt x="4484" y="2625"/>
                    <a:pt x="4484" y="2353"/>
                    <a:pt x="4296" y="2332"/>
                  </a:cubicBezTo>
                  <a:cubicBezTo>
                    <a:pt x="2789" y="2206"/>
                    <a:pt x="969" y="1516"/>
                    <a:pt x="237" y="72"/>
                  </a:cubicBezTo>
                  <a:cubicBezTo>
                    <a:pt x="222" y="21"/>
                    <a:pt x="188" y="1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6"/>
            <p:cNvSpPr/>
            <p:nvPr/>
          </p:nvSpPr>
          <p:spPr>
            <a:xfrm>
              <a:off x="2696550" y="2722200"/>
              <a:ext cx="131175" cy="50900"/>
            </a:xfrm>
            <a:custGeom>
              <a:avLst/>
              <a:gdLst/>
              <a:ahLst/>
              <a:cxnLst/>
              <a:rect l="l" t="t" r="r" b="b"/>
              <a:pathLst>
                <a:path w="5247" h="2036" extrusionOk="0">
                  <a:moveTo>
                    <a:pt x="2969" y="0"/>
                  </a:moveTo>
                  <a:cubicBezTo>
                    <a:pt x="1883" y="0"/>
                    <a:pt x="424" y="278"/>
                    <a:pt x="190" y="1133"/>
                  </a:cubicBezTo>
                  <a:cubicBezTo>
                    <a:pt x="1" y="1839"/>
                    <a:pt x="1073" y="2035"/>
                    <a:pt x="2267" y="2035"/>
                  </a:cubicBezTo>
                  <a:cubicBezTo>
                    <a:pt x="3446" y="2035"/>
                    <a:pt x="4743" y="1844"/>
                    <a:pt x="5066" y="1761"/>
                  </a:cubicBezTo>
                  <a:cubicBezTo>
                    <a:pt x="5246" y="1701"/>
                    <a:pt x="5176" y="1467"/>
                    <a:pt x="5004" y="1467"/>
                  </a:cubicBezTo>
                  <a:cubicBezTo>
                    <a:pt x="4997" y="1467"/>
                    <a:pt x="4989" y="1467"/>
                    <a:pt x="4982" y="1468"/>
                  </a:cubicBezTo>
                  <a:cubicBezTo>
                    <a:pt x="4246" y="1565"/>
                    <a:pt x="3528" y="1679"/>
                    <a:pt x="2795" y="1679"/>
                  </a:cubicBezTo>
                  <a:cubicBezTo>
                    <a:pt x="2736" y="1679"/>
                    <a:pt x="2677" y="1679"/>
                    <a:pt x="2618" y="1677"/>
                  </a:cubicBezTo>
                  <a:cubicBezTo>
                    <a:pt x="2178" y="1677"/>
                    <a:pt x="107" y="1614"/>
                    <a:pt x="944" y="840"/>
                  </a:cubicBezTo>
                  <a:cubicBezTo>
                    <a:pt x="1410" y="389"/>
                    <a:pt x="2352" y="331"/>
                    <a:pt x="3139" y="331"/>
                  </a:cubicBezTo>
                  <a:cubicBezTo>
                    <a:pt x="3410" y="331"/>
                    <a:pt x="3664" y="338"/>
                    <a:pt x="3873" y="338"/>
                  </a:cubicBezTo>
                  <a:cubicBezTo>
                    <a:pt x="3999" y="338"/>
                    <a:pt x="4019" y="129"/>
                    <a:pt x="3894" y="87"/>
                  </a:cubicBezTo>
                  <a:cubicBezTo>
                    <a:pt x="3674" y="33"/>
                    <a:pt x="3344" y="0"/>
                    <a:pt x="29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6"/>
            <p:cNvSpPr/>
            <p:nvPr/>
          </p:nvSpPr>
          <p:spPr>
            <a:xfrm>
              <a:off x="2699200" y="2752425"/>
              <a:ext cx="8925" cy="33625"/>
            </a:xfrm>
            <a:custGeom>
              <a:avLst/>
              <a:gdLst/>
              <a:ahLst/>
              <a:cxnLst/>
              <a:rect l="l" t="t" r="r" b="b"/>
              <a:pathLst>
                <a:path w="357" h="1345" extrusionOk="0">
                  <a:moveTo>
                    <a:pt x="152" y="0"/>
                  </a:moveTo>
                  <a:cubicBezTo>
                    <a:pt x="90" y="0"/>
                    <a:pt x="22" y="50"/>
                    <a:pt x="22" y="133"/>
                  </a:cubicBezTo>
                  <a:lnTo>
                    <a:pt x="22" y="719"/>
                  </a:lnTo>
                  <a:cubicBezTo>
                    <a:pt x="22" y="908"/>
                    <a:pt x="1" y="1096"/>
                    <a:pt x="84" y="1284"/>
                  </a:cubicBezTo>
                  <a:cubicBezTo>
                    <a:pt x="101" y="1326"/>
                    <a:pt x="139" y="1345"/>
                    <a:pt x="179" y="1345"/>
                  </a:cubicBezTo>
                  <a:cubicBezTo>
                    <a:pt x="238" y="1345"/>
                    <a:pt x="302" y="1305"/>
                    <a:pt x="315" y="1242"/>
                  </a:cubicBezTo>
                  <a:cubicBezTo>
                    <a:pt x="356" y="1075"/>
                    <a:pt x="315" y="866"/>
                    <a:pt x="315" y="677"/>
                  </a:cubicBezTo>
                  <a:cubicBezTo>
                    <a:pt x="315" y="489"/>
                    <a:pt x="294" y="280"/>
                    <a:pt x="252" y="92"/>
                  </a:cubicBezTo>
                  <a:cubicBezTo>
                    <a:pt x="243" y="29"/>
                    <a:pt x="199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6"/>
            <p:cNvSpPr/>
            <p:nvPr/>
          </p:nvSpPr>
          <p:spPr>
            <a:xfrm>
              <a:off x="2699700" y="2771000"/>
              <a:ext cx="146500" cy="28700"/>
            </a:xfrm>
            <a:custGeom>
              <a:avLst/>
              <a:gdLst/>
              <a:ahLst/>
              <a:cxnLst/>
              <a:rect l="l" t="t" r="r" b="b"/>
              <a:pathLst>
                <a:path w="5860" h="1148" extrusionOk="0">
                  <a:moveTo>
                    <a:pt x="5647" y="0"/>
                  </a:moveTo>
                  <a:cubicBezTo>
                    <a:pt x="5622" y="0"/>
                    <a:pt x="5595" y="6"/>
                    <a:pt x="5567" y="18"/>
                  </a:cubicBezTo>
                  <a:cubicBezTo>
                    <a:pt x="4678" y="476"/>
                    <a:pt x="3464" y="787"/>
                    <a:pt x="2305" y="787"/>
                  </a:cubicBezTo>
                  <a:cubicBezTo>
                    <a:pt x="1557" y="787"/>
                    <a:pt x="831" y="657"/>
                    <a:pt x="232" y="353"/>
                  </a:cubicBezTo>
                  <a:cubicBezTo>
                    <a:pt x="212" y="339"/>
                    <a:pt x="191" y="333"/>
                    <a:pt x="172" y="333"/>
                  </a:cubicBezTo>
                  <a:cubicBezTo>
                    <a:pt x="72" y="333"/>
                    <a:pt x="1" y="492"/>
                    <a:pt x="106" y="562"/>
                  </a:cubicBezTo>
                  <a:cubicBezTo>
                    <a:pt x="707" y="969"/>
                    <a:pt x="1555" y="1147"/>
                    <a:pt x="2439" y="1147"/>
                  </a:cubicBezTo>
                  <a:cubicBezTo>
                    <a:pt x="3647" y="1147"/>
                    <a:pt x="4925" y="813"/>
                    <a:pt x="5735" y="269"/>
                  </a:cubicBezTo>
                  <a:cubicBezTo>
                    <a:pt x="5859" y="180"/>
                    <a:pt x="5787" y="0"/>
                    <a:pt x="564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9"/>
          <p:cNvSpPr/>
          <p:nvPr/>
        </p:nvSpPr>
        <p:spPr>
          <a:xfrm>
            <a:off x="4522088" y="1241075"/>
            <a:ext cx="1589400" cy="117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59"/>
          <p:cNvSpPr/>
          <p:nvPr/>
        </p:nvSpPr>
        <p:spPr>
          <a:xfrm>
            <a:off x="3032500" y="3435175"/>
            <a:ext cx="1589400" cy="117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59"/>
          <p:cNvSpPr/>
          <p:nvPr/>
        </p:nvSpPr>
        <p:spPr>
          <a:xfrm>
            <a:off x="6011675" y="3435175"/>
            <a:ext cx="1589400" cy="117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59"/>
          <p:cNvSpPr/>
          <p:nvPr/>
        </p:nvSpPr>
        <p:spPr>
          <a:xfrm>
            <a:off x="1542975" y="1241075"/>
            <a:ext cx="1589400" cy="117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5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Timeline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50" name="Google Shape;950;p59"/>
          <p:cNvGrpSpPr/>
          <p:nvPr/>
        </p:nvGrpSpPr>
        <p:grpSpPr>
          <a:xfrm>
            <a:off x="982825" y="2774550"/>
            <a:ext cx="7178350" cy="356999"/>
            <a:chOff x="982800" y="2217300"/>
            <a:chExt cx="7178350" cy="356999"/>
          </a:xfrm>
        </p:grpSpPr>
        <p:sp>
          <p:nvSpPr>
            <p:cNvPr id="951" name="Google Shape;951;p59"/>
            <p:cNvSpPr/>
            <p:nvPr/>
          </p:nvSpPr>
          <p:spPr>
            <a:xfrm>
              <a:off x="982800" y="2371626"/>
              <a:ext cx="7070292" cy="73636"/>
            </a:xfrm>
            <a:custGeom>
              <a:avLst/>
              <a:gdLst/>
              <a:ahLst/>
              <a:cxnLst/>
              <a:rect l="l" t="t" r="r" b="b"/>
              <a:pathLst>
                <a:path w="41095" h="428" extrusionOk="0">
                  <a:moveTo>
                    <a:pt x="8286" y="0"/>
                  </a:moveTo>
                  <a:cubicBezTo>
                    <a:pt x="5566" y="0"/>
                    <a:pt x="2846" y="20"/>
                    <a:pt x="126" y="87"/>
                  </a:cubicBezTo>
                  <a:cubicBezTo>
                    <a:pt x="0" y="108"/>
                    <a:pt x="0" y="338"/>
                    <a:pt x="126" y="338"/>
                  </a:cubicBezTo>
                  <a:cubicBezTo>
                    <a:pt x="2574" y="406"/>
                    <a:pt x="5022" y="428"/>
                    <a:pt x="7470" y="428"/>
                  </a:cubicBezTo>
                  <a:cubicBezTo>
                    <a:pt x="11822" y="428"/>
                    <a:pt x="16174" y="359"/>
                    <a:pt x="20527" y="359"/>
                  </a:cubicBezTo>
                  <a:cubicBezTo>
                    <a:pt x="24607" y="359"/>
                    <a:pt x="28687" y="382"/>
                    <a:pt x="32767" y="382"/>
                  </a:cubicBezTo>
                  <a:cubicBezTo>
                    <a:pt x="35487" y="382"/>
                    <a:pt x="38207" y="372"/>
                    <a:pt x="40927" y="338"/>
                  </a:cubicBezTo>
                  <a:cubicBezTo>
                    <a:pt x="41094" y="338"/>
                    <a:pt x="41094" y="87"/>
                    <a:pt x="40927" y="87"/>
                  </a:cubicBezTo>
                  <a:cubicBezTo>
                    <a:pt x="37527" y="45"/>
                    <a:pt x="34127" y="35"/>
                    <a:pt x="30727" y="35"/>
                  </a:cubicBezTo>
                  <a:cubicBezTo>
                    <a:pt x="27327" y="35"/>
                    <a:pt x="23927" y="45"/>
                    <a:pt x="20527" y="45"/>
                  </a:cubicBezTo>
                  <a:cubicBezTo>
                    <a:pt x="16446" y="45"/>
                    <a:pt x="12366" y="0"/>
                    <a:pt x="828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9"/>
            <p:cNvSpPr/>
            <p:nvPr/>
          </p:nvSpPr>
          <p:spPr>
            <a:xfrm>
              <a:off x="7718472" y="2217300"/>
              <a:ext cx="442678" cy="356999"/>
            </a:xfrm>
            <a:custGeom>
              <a:avLst/>
              <a:gdLst/>
              <a:ahLst/>
              <a:cxnLst/>
              <a:rect l="l" t="t" r="r" b="b"/>
              <a:pathLst>
                <a:path w="2573" h="2075" extrusionOk="0">
                  <a:moveTo>
                    <a:pt x="490" y="585"/>
                  </a:moveTo>
                  <a:cubicBezTo>
                    <a:pt x="1016" y="812"/>
                    <a:pt x="1524" y="1023"/>
                    <a:pt x="2050" y="1251"/>
                  </a:cubicBezTo>
                  <a:lnTo>
                    <a:pt x="2050" y="1251"/>
                  </a:lnTo>
                  <a:cubicBezTo>
                    <a:pt x="1522" y="1528"/>
                    <a:pt x="947" y="1691"/>
                    <a:pt x="355" y="1760"/>
                  </a:cubicBezTo>
                  <a:lnTo>
                    <a:pt x="355" y="1760"/>
                  </a:lnTo>
                  <a:cubicBezTo>
                    <a:pt x="433" y="1377"/>
                    <a:pt x="505" y="975"/>
                    <a:pt x="490" y="585"/>
                  </a:cubicBezTo>
                  <a:close/>
                  <a:moveTo>
                    <a:pt x="308" y="0"/>
                  </a:moveTo>
                  <a:cubicBezTo>
                    <a:pt x="248" y="0"/>
                    <a:pt x="187" y="37"/>
                    <a:pt x="187" y="105"/>
                  </a:cubicBezTo>
                  <a:cubicBezTo>
                    <a:pt x="185" y="159"/>
                    <a:pt x="183" y="212"/>
                    <a:pt x="182" y="265"/>
                  </a:cubicBezTo>
                  <a:lnTo>
                    <a:pt x="182" y="265"/>
                  </a:lnTo>
                  <a:cubicBezTo>
                    <a:pt x="147" y="324"/>
                    <a:pt x="139" y="396"/>
                    <a:pt x="178" y="439"/>
                  </a:cubicBezTo>
                  <a:lnTo>
                    <a:pt x="178" y="439"/>
                  </a:lnTo>
                  <a:cubicBezTo>
                    <a:pt x="167" y="928"/>
                    <a:pt x="156" y="1406"/>
                    <a:pt x="19" y="1884"/>
                  </a:cubicBezTo>
                  <a:cubicBezTo>
                    <a:pt x="0" y="1961"/>
                    <a:pt x="70" y="2074"/>
                    <a:pt x="164" y="2074"/>
                  </a:cubicBezTo>
                  <a:cubicBezTo>
                    <a:pt x="171" y="2074"/>
                    <a:pt x="179" y="2074"/>
                    <a:pt x="187" y="2072"/>
                  </a:cubicBezTo>
                  <a:cubicBezTo>
                    <a:pt x="1003" y="1988"/>
                    <a:pt x="1756" y="1758"/>
                    <a:pt x="2468" y="1340"/>
                  </a:cubicBezTo>
                  <a:cubicBezTo>
                    <a:pt x="2530" y="1298"/>
                    <a:pt x="2572" y="1131"/>
                    <a:pt x="2468" y="1089"/>
                  </a:cubicBezTo>
                  <a:cubicBezTo>
                    <a:pt x="1795" y="792"/>
                    <a:pt x="1122" y="514"/>
                    <a:pt x="449" y="219"/>
                  </a:cubicBezTo>
                  <a:lnTo>
                    <a:pt x="449" y="219"/>
                  </a:lnTo>
                  <a:cubicBezTo>
                    <a:pt x="440" y="174"/>
                    <a:pt x="429" y="129"/>
                    <a:pt x="417" y="84"/>
                  </a:cubicBezTo>
                  <a:cubicBezTo>
                    <a:pt x="407" y="27"/>
                    <a:pt x="358" y="0"/>
                    <a:pt x="30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59"/>
          <p:cNvGrpSpPr/>
          <p:nvPr/>
        </p:nvGrpSpPr>
        <p:grpSpPr>
          <a:xfrm>
            <a:off x="1832046" y="2493467"/>
            <a:ext cx="1011551" cy="944433"/>
            <a:chOff x="3207368" y="840885"/>
            <a:chExt cx="1691840" cy="1579584"/>
          </a:xfrm>
        </p:grpSpPr>
        <p:sp>
          <p:nvSpPr>
            <p:cNvPr id="954" name="Google Shape;954;p59"/>
            <p:cNvSpPr/>
            <p:nvPr/>
          </p:nvSpPr>
          <p:spPr>
            <a:xfrm>
              <a:off x="3507150" y="1084575"/>
              <a:ext cx="1092300" cy="107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9"/>
            <p:cNvSpPr/>
            <p:nvPr/>
          </p:nvSpPr>
          <p:spPr>
            <a:xfrm rot="-1206600">
              <a:off x="3368612" y="1040300"/>
              <a:ext cx="1369353" cy="1180754"/>
            </a:xfrm>
            <a:custGeom>
              <a:avLst/>
              <a:gdLst/>
              <a:ahLst/>
              <a:cxnLst/>
              <a:rect l="l" t="t" r="r" b="b"/>
              <a:pathLst>
                <a:path w="10557" h="9103" extrusionOk="0">
                  <a:moveTo>
                    <a:pt x="5629" y="500"/>
                  </a:moveTo>
                  <a:cubicBezTo>
                    <a:pt x="6848" y="500"/>
                    <a:pt x="8052" y="942"/>
                    <a:pt x="8767" y="2001"/>
                  </a:cubicBezTo>
                  <a:cubicBezTo>
                    <a:pt x="10075" y="3973"/>
                    <a:pt x="9282" y="7099"/>
                    <a:pt x="7369" y="8354"/>
                  </a:cubicBezTo>
                  <a:lnTo>
                    <a:pt x="7369" y="8354"/>
                  </a:lnTo>
                  <a:cubicBezTo>
                    <a:pt x="7354" y="8355"/>
                    <a:pt x="7339" y="8357"/>
                    <a:pt x="7324" y="8362"/>
                  </a:cubicBezTo>
                  <a:cubicBezTo>
                    <a:pt x="6866" y="8491"/>
                    <a:pt x="6401" y="8553"/>
                    <a:pt x="5941" y="8553"/>
                  </a:cubicBezTo>
                  <a:cubicBezTo>
                    <a:pt x="3939" y="8553"/>
                    <a:pt x="2041" y="7370"/>
                    <a:pt x="1360" y="5328"/>
                  </a:cubicBezTo>
                  <a:cubicBezTo>
                    <a:pt x="628" y="3131"/>
                    <a:pt x="1967" y="1457"/>
                    <a:pt x="3976" y="767"/>
                  </a:cubicBezTo>
                  <a:cubicBezTo>
                    <a:pt x="4499" y="595"/>
                    <a:pt x="5065" y="500"/>
                    <a:pt x="5629" y="500"/>
                  </a:cubicBezTo>
                  <a:close/>
                  <a:moveTo>
                    <a:pt x="5501" y="0"/>
                  </a:moveTo>
                  <a:cubicBezTo>
                    <a:pt x="4889" y="0"/>
                    <a:pt x="4280" y="109"/>
                    <a:pt x="3725" y="327"/>
                  </a:cubicBezTo>
                  <a:cubicBezTo>
                    <a:pt x="1402" y="1269"/>
                    <a:pt x="0" y="3277"/>
                    <a:pt x="1088" y="5830"/>
                  </a:cubicBezTo>
                  <a:cubicBezTo>
                    <a:pt x="1865" y="7642"/>
                    <a:pt x="3816" y="9103"/>
                    <a:pt x="5783" y="9103"/>
                  </a:cubicBezTo>
                  <a:cubicBezTo>
                    <a:pt x="6361" y="9103"/>
                    <a:pt x="6940" y="8977"/>
                    <a:pt x="7491" y="8697"/>
                  </a:cubicBezTo>
                  <a:cubicBezTo>
                    <a:pt x="7514" y="8684"/>
                    <a:pt x="7532" y="8669"/>
                    <a:pt x="7545" y="8651"/>
                  </a:cubicBezTo>
                  <a:lnTo>
                    <a:pt x="7545" y="8651"/>
                  </a:lnTo>
                  <a:cubicBezTo>
                    <a:pt x="9846" y="7592"/>
                    <a:pt x="10556" y="3827"/>
                    <a:pt x="9186" y="1792"/>
                  </a:cubicBezTo>
                  <a:cubicBezTo>
                    <a:pt x="8393" y="602"/>
                    <a:pt x="6940" y="0"/>
                    <a:pt x="5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956" name="Google Shape;956;p59"/>
          <p:cNvGrpSpPr/>
          <p:nvPr/>
        </p:nvGrpSpPr>
        <p:grpSpPr>
          <a:xfrm>
            <a:off x="4811065" y="2493467"/>
            <a:ext cx="1011551" cy="944433"/>
            <a:chOff x="3207368" y="840885"/>
            <a:chExt cx="1691840" cy="1579584"/>
          </a:xfrm>
        </p:grpSpPr>
        <p:sp>
          <p:nvSpPr>
            <p:cNvPr id="957" name="Google Shape;957;p59"/>
            <p:cNvSpPr/>
            <p:nvPr/>
          </p:nvSpPr>
          <p:spPr>
            <a:xfrm>
              <a:off x="3507150" y="1084575"/>
              <a:ext cx="1092300" cy="107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9"/>
            <p:cNvSpPr/>
            <p:nvPr/>
          </p:nvSpPr>
          <p:spPr>
            <a:xfrm rot="-1206600">
              <a:off x="3368612" y="1040300"/>
              <a:ext cx="1369353" cy="1180754"/>
            </a:xfrm>
            <a:custGeom>
              <a:avLst/>
              <a:gdLst/>
              <a:ahLst/>
              <a:cxnLst/>
              <a:rect l="l" t="t" r="r" b="b"/>
              <a:pathLst>
                <a:path w="10557" h="9103" extrusionOk="0">
                  <a:moveTo>
                    <a:pt x="5629" y="500"/>
                  </a:moveTo>
                  <a:cubicBezTo>
                    <a:pt x="6848" y="500"/>
                    <a:pt x="8052" y="942"/>
                    <a:pt x="8767" y="2001"/>
                  </a:cubicBezTo>
                  <a:cubicBezTo>
                    <a:pt x="10075" y="3973"/>
                    <a:pt x="9282" y="7099"/>
                    <a:pt x="7369" y="8354"/>
                  </a:cubicBezTo>
                  <a:lnTo>
                    <a:pt x="7369" y="8354"/>
                  </a:lnTo>
                  <a:cubicBezTo>
                    <a:pt x="7354" y="8355"/>
                    <a:pt x="7339" y="8357"/>
                    <a:pt x="7324" y="8362"/>
                  </a:cubicBezTo>
                  <a:cubicBezTo>
                    <a:pt x="6866" y="8491"/>
                    <a:pt x="6401" y="8553"/>
                    <a:pt x="5941" y="8553"/>
                  </a:cubicBezTo>
                  <a:cubicBezTo>
                    <a:pt x="3939" y="8553"/>
                    <a:pt x="2041" y="7370"/>
                    <a:pt x="1360" y="5328"/>
                  </a:cubicBezTo>
                  <a:cubicBezTo>
                    <a:pt x="628" y="3131"/>
                    <a:pt x="1967" y="1457"/>
                    <a:pt x="3976" y="767"/>
                  </a:cubicBezTo>
                  <a:cubicBezTo>
                    <a:pt x="4499" y="595"/>
                    <a:pt x="5065" y="500"/>
                    <a:pt x="5629" y="500"/>
                  </a:cubicBezTo>
                  <a:close/>
                  <a:moveTo>
                    <a:pt x="5501" y="0"/>
                  </a:moveTo>
                  <a:cubicBezTo>
                    <a:pt x="4889" y="0"/>
                    <a:pt x="4280" y="109"/>
                    <a:pt x="3725" y="327"/>
                  </a:cubicBezTo>
                  <a:cubicBezTo>
                    <a:pt x="1402" y="1269"/>
                    <a:pt x="0" y="3277"/>
                    <a:pt x="1088" y="5830"/>
                  </a:cubicBezTo>
                  <a:cubicBezTo>
                    <a:pt x="1865" y="7642"/>
                    <a:pt x="3816" y="9103"/>
                    <a:pt x="5783" y="9103"/>
                  </a:cubicBezTo>
                  <a:cubicBezTo>
                    <a:pt x="6361" y="9103"/>
                    <a:pt x="6940" y="8977"/>
                    <a:pt x="7491" y="8697"/>
                  </a:cubicBezTo>
                  <a:cubicBezTo>
                    <a:pt x="7514" y="8684"/>
                    <a:pt x="7532" y="8669"/>
                    <a:pt x="7545" y="8651"/>
                  </a:cubicBezTo>
                  <a:lnTo>
                    <a:pt x="7545" y="8651"/>
                  </a:lnTo>
                  <a:cubicBezTo>
                    <a:pt x="9846" y="7592"/>
                    <a:pt x="10556" y="3827"/>
                    <a:pt x="9186" y="1792"/>
                  </a:cubicBezTo>
                  <a:cubicBezTo>
                    <a:pt x="8393" y="602"/>
                    <a:pt x="6940" y="0"/>
                    <a:pt x="5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959" name="Google Shape;959;p59"/>
          <p:cNvGrpSpPr/>
          <p:nvPr/>
        </p:nvGrpSpPr>
        <p:grpSpPr>
          <a:xfrm>
            <a:off x="6300564" y="2493466"/>
            <a:ext cx="1011551" cy="944433"/>
            <a:chOff x="3207368" y="840885"/>
            <a:chExt cx="1691840" cy="1579584"/>
          </a:xfrm>
        </p:grpSpPr>
        <p:sp>
          <p:nvSpPr>
            <p:cNvPr id="960" name="Google Shape;960;p59"/>
            <p:cNvSpPr/>
            <p:nvPr/>
          </p:nvSpPr>
          <p:spPr>
            <a:xfrm>
              <a:off x="3507150" y="1084575"/>
              <a:ext cx="1092300" cy="107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9"/>
            <p:cNvSpPr/>
            <p:nvPr/>
          </p:nvSpPr>
          <p:spPr>
            <a:xfrm rot="-1206600">
              <a:off x="3368612" y="1040300"/>
              <a:ext cx="1369353" cy="1180754"/>
            </a:xfrm>
            <a:custGeom>
              <a:avLst/>
              <a:gdLst/>
              <a:ahLst/>
              <a:cxnLst/>
              <a:rect l="l" t="t" r="r" b="b"/>
              <a:pathLst>
                <a:path w="10557" h="9103" extrusionOk="0">
                  <a:moveTo>
                    <a:pt x="5629" y="500"/>
                  </a:moveTo>
                  <a:cubicBezTo>
                    <a:pt x="6848" y="500"/>
                    <a:pt x="8052" y="942"/>
                    <a:pt x="8767" y="2001"/>
                  </a:cubicBezTo>
                  <a:cubicBezTo>
                    <a:pt x="10075" y="3973"/>
                    <a:pt x="9282" y="7099"/>
                    <a:pt x="7369" y="8354"/>
                  </a:cubicBezTo>
                  <a:lnTo>
                    <a:pt x="7369" y="8354"/>
                  </a:lnTo>
                  <a:cubicBezTo>
                    <a:pt x="7354" y="8355"/>
                    <a:pt x="7339" y="8357"/>
                    <a:pt x="7324" y="8362"/>
                  </a:cubicBezTo>
                  <a:cubicBezTo>
                    <a:pt x="6866" y="8491"/>
                    <a:pt x="6401" y="8553"/>
                    <a:pt x="5941" y="8553"/>
                  </a:cubicBezTo>
                  <a:cubicBezTo>
                    <a:pt x="3939" y="8553"/>
                    <a:pt x="2041" y="7370"/>
                    <a:pt x="1360" y="5328"/>
                  </a:cubicBezTo>
                  <a:cubicBezTo>
                    <a:pt x="628" y="3131"/>
                    <a:pt x="1967" y="1457"/>
                    <a:pt x="3976" y="767"/>
                  </a:cubicBezTo>
                  <a:cubicBezTo>
                    <a:pt x="4499" y="595"/>
                    <a:pt x="5065" y="500"/>
                    <a:pt x="5629" y="500"/>
                  </a:cubicBezTo>
                  <a:close/>
                  <a:moveTo>
                    <a:pt x="5501" y="0"/>
                  </a:moveTo>
                  <a:cubicBezTo>
                    <a:pt x="4889" y="0"/>
                    <a:pt x="4280" y="109"/>
                    <a:pt x="3725" y="327"/>
                  </a:cubicBezTo>
                  <a:cubicBezTo>
                    <a:pt x="1402" y="1269"/>
                    <a:pt x="0" y="3277"/>
                    <a:pt x="1088" y="5830"/>
                  </a:cubicBezTo>
                  <a:cubicBezTo>
                    <a:pt x="1865" y="7642"/>
                    <a:pt x="3816" y="9103"/>
                    <a:pt x="5783" y="9103"/>
                  </a:cubicBezTo>
                  <a:cubicBezTo>
                    <a:pt x="6361" y="9103"/>
                    <a:pt x="6940" y="8977"/>
                    <a:pt x="7491" y="8697"/>
                  </a:cubicBezTo>
                  <a:cubicBezTo>
                    <a:pt x="7514" y="8684"/>
                    <a:pt x="7532" y="8669"/>
                    <a:pt x="7545" y="8651"/>
                  </a:cubicBezTo>
                  <a:lnTo>
                    <a:pt x="7545" y="8651"/>
                  </a:lnTo>
                  <a:cubicBezTo>
                    <a:pt x="9846" y="7592"/>
                    <a:pt x="10556" y="3827"/>
                    <a:pt x="9186" y="1792"/>
                  </a:cubicBezTo>
                  <a:cubicBezTo>
                    <a:pt x="8393" y="602"/>
                    <a:pt x="6940" y="0"/>
                    <a:pt x="5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962" name="Google Shape;962;p59"/>
          <p:cNvGrpSpPr/>
          <p:nvPr/>
        </p:nvGrpSpPr>
        <p:grpSpPr>
          <a:xfrm>
            <a:off x="2217236" y="2787864"/>
            <a:ext cx="241047" cy="272577"/>
            <a:chOff x="1869879" y="2668236"/>
            <a:chExt cx="340654" cy="385214"/>
          </a:xfrm>
        </p:grpSpPr>
        <p:sp>
          <p:nvSpPr>
            <p:cNvPr id="963" name="Google Shape;963;p59"/>
            <p:cNvSpPr/>
            <p:nvPr/>
          </p:nvSpPr>
          <p:spPr>
            <a:xfrm>
              <a:off x="1974140" y="2668236"/>
              <a:ext cx="96003" cy="349256"/>
            </a:xfrm>
            <a:custGeom>
              <a:avLst/>
              <a:gdLst/>
              <a:ahLst/>
              <a:cxnLst/>
              <a:rect l="l" t="t" r="r" b="b"/>
              <a:pathLst>
                <a:path w="558" h="2030" extrusionOk="0">
                  <a:moveTo>
                    <a:pt x="421" y="0"/>
                  </a:moveTo>
                  <a:cubicBezTo>
                    <a:pt x="353" y="0"/>
                    <a:pt x="285" y="47"/>
                    <a:pt x="285" y="142"/>
                  </a:cubicBezTo>
                  <a:cubicBezTo>
                    <a:pt x="285" y="727"/>
                    <a:pt x="118" y="1292"/>
                    <a:pt x="13" y="1878"/>
                  </a:cubicBezTo>
                  <a:cubicBezTo>
                    <a:pt x="0" y="1970"/>
                    <a:pt x="53" y="2029"/>
                    <a:pt x="115" y="2029"/>
                  </a:cubicBezTo>
                  <a:cubicBezTo>
                    <a:pt x="152" y="2029"/>
                    <a:pt x="191" y="2009"/>
                    <a:pt x="223" y="1962"/>
                  </a:cubicBezTo>
                  <a:cubicBezTo>
                    <a:pt x="536" y="1460"/>
                    <a:pt x="557" y="707"/>
                    <a:pt x="557" y="142"/>
                  </a:cubicBezTo>
                  <a:cubicBezTo>
                    <a:pt x="557" y="47"/>
                    <a:pt x="489" y="0"/>
                    <a:pt x="42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9"/>
            <p:cNvSpPr/>
            <p:nvPr/>
          </p:nvSpPr>
          <p:spPr>
            <a:xfrm>
              <a:off x="1886395" y="2672193"/>
              <a:ext cx="270115" cy="63313"/>
            </a:xfrm>
            <a:custGeom>
              <a:avLst/>
              <a:gdLst/>
              <a:ahLst/>
              <a:cxnLst/>
              <a:rect l="l" t="t" r="r" b="b"/>
              <a:pathLst>
                <a:path w="1570" h="368" extrusionOk="0">
                  <a:moveTo>
                    <a:pt x="855" y="1"/>
                  </a:moveTo>
                  <a:cubicBezTo>
                    <a:pt x="612" y="1"/>
                    <a:pt x="364" y="34"/>
                    <a:pt x="168" y="56"/>
                  </a:cubicBezTo>
                  <a:cubicBezTo>
                    <a:pt x="0" y="56"/>
                    <a:pt x="0" y="349"/>
                    <a:pt x="189" y="349"/>
                  </a:cubicBezTo>
                  <a:lnTo>
                    <a:pt x="837" y="349"/>
                  </a:lnTo>
                  <a:cubicBezTo>
                    <a:pt x="977" y="349"/>
                    <a:pt x="1116" y="367"/>
                    <a:pt x="1249" y="367"/>
                  </a:cubicBezTo>
                  <a:cubicBezTo>
                    <a:pt x="1316" y="367"/>
                    <a:pt x="1381" y="363"/>
                    <a:pt x="1444" y="349"/>
                  </a:cubicBezTo>
                  <a:cubicBezTo>
                    <a:pt x="1549" y="328"/>
                    <a:pt x="1570" y="160"/>
                    <a:pt x="1465" y="119"/>
                  </a:cubicBezTo>
                  <a:cubicBezTo>
                    <a:pt x="1295" y="29"/>
                    <a:pt x="1077" y="1"/>
                    <a:pt x="85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9"/>
            <p:cNvSpPr/>
            <p:nvPr/>
          </p:nvSpPr>
          <p:spPr>
            <a:xfrm>
              <a:off x="1869879" y="2946609"/>
              <a:ext cx="340654" cy="106841"/>
            </a:xfrm>
            <a:custGeom>
              <a:avLst/>
              <a:gdLst/>
              <a:ahLst/>
              <a:cxnLst/>
              <a:rect l="l" t="t" r="r" b="b"/>
              <a:pathLst>
                <a:path w="1980" h="621" extrusionOk="0">
                  <a:moveTo>
                    <a:pt x="1359" y="0"/>
                  </a:moveTo>
                  <a:cubicBezTo>
                    <a:pt x="925" y="0"/>
                    <a:pt x="449" y="182"/>
                    <a:pt x="96" y="344"/>
                  </a:cubicBezTo>
                  <a:cubicBezTo>
                    <a:pt x="0" y="421"/>
                    <a:pt x="81" y="621"/>
                    <a:pt x="191" y="621"/>
                  </a:cubicBezTo>
                  <a:cubicBezTo>
                    <a:pt x="201" y="621"/>
                    <a:pt x="212" y="619"/>
                    <a:pt x="222" y="616"/>
                  </a:cubicBezTo>
                  <a:cubicBezTo>
                    <a:pt x="515" y="511"/>
                    <a:pt x="808" y="428"/>
                    <a:pt x="1101" y="407"/>
                  </a:cubicBezTo>
                  <a:cubicBezTo>
                    <a:pt x="1175" y="394"/>
                    <a:pt x="1252" y="391"/>
                    <a:pt x="1328" y="391"/>
                  </a:cubicBezTo>
                  <a:cubicBezTo>
                    <a:pt x="1410" y="391"/>
                    <a:pt x="1491" y="395"/>
                    <a:pt x="1571" y="395"/>
                  </a:cubicBezTo>
                  <a:cubicBezTo>
                    <a:pt x="1669" y="395"/>
                    <a:pt x="1765" y="389"/>
                    <a:pt x="1854" y="365"/>
                  </a:cubicBezTo>
                  <a:cubicBezTo>
                    <a:pt x="1958" y="344"/>
                    <a:pt x="1979" y="156"/>
                    <a:pt x="1875" y="114"/>
                  </a:cubicBezTo>
                  <a:cubicBezTo>
                    <a:pt x="1719" y="33"/>
                    <a:pt x="1543" y="0"/>
                    <a:pt x="135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59"/>
          <p:cNvGrpSpPr/>
          <p:nvPr/>
        </p:nvGrpSpPr>
        <p:grpSpPr>
          <a:xfrm>
            <a:off x="5032719" y="2815806"/>
            <a:ext cx="568164" cy="280369"/>
            <a:chOff x="4345130" y="2652580"/>
            <a:chExt cx="802946" cy="396225"/>
          </a:xfrm>
        </p:grpSpPr>
        <p:sp>
          <p:nvSpPr>
            <p:cNvPr id="967" name="Google Shape;967;p59"/>
            <p:cNvSpPr/>
            <p:nvPr/>
          </p:nvSpPr>
          <p:spPr>
            <a:xfrm>
              <a:off x="4471069" y="2655160"/>
              <a:ext cx="65034" cy="341170"/>
            </a:xfrm>
            <a:custGeom>
              <a:avLst/>
              <a:gdLst/>
              <a:ahLst/>
              <a:cxnLst/>
              <a:rect l="l" t="t" r="r" b="b"/>
              <a:pathLst>
                <a:path w="378" h="1983" extrusionOk="0">
                  <a:moveTo>
                    <a:pt x="147" y="0"/>
                  </a:moveTo>
                  <a:cubicBezTo>
                    <a:pt x="86" y="0"/>
                    <a:pt x="32" y="43"/>
                    <a:pt x="42" y="134"/>
                  </a:cubicBezTo>
                  <a:cubicBezTo>
                    <a:pt x="63" y="699"/>
                    <a:pt x="0" y="1285"/>
                    <a:pt x="0" y="1850"/>
                  </a:cubicBezTo>
                  <a:cubicBezTo>
                    <a:pt x="0" y="1933"/>
                    <a:pt x="68" y="1983"/>
                    <a:pt x="131" y="1983"/>
                  </a:cubicBezTo>
                  <a:cubicBezTo>
                    <a:pt x="178" y="1983"/>
                    <a:pt x="222" y="1954"/>
                    <a:pt x="231" y="1891"/>
                  </a:cubicBezTo>
                  <a:cubicBezTo>
                    <a:pt x="377" y="1327"/>
                    <a:pt x="335" y="699"/>
                    <a:pt x="293" y="134"/>
                  </a:cubicBezTo>
                  <a:cubicBezTo>
                    <a:pt x="283" y="48"/>
                    <a:pt x="211" y="0"/>
                    <a:pt x="14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9"/>
            <p:cNvSpPr/>
            <p:nvPr/>
          </p:nvSpPr>
          <p:spPr>
            <a:xfrm>
              <a:off x="4651031" y="2678559"/>
              <a:ext cx="79830" cy="284222"/>
            </a:xfrm>
            <a:custGeom>
              <a:avLst/>
              <a:gdLst/>
              <a:ahLst/>
              <a:cxnLst/>
              <a:rect l="l" t="t" r="r" b="b"/>
              <a:pathLst>
                <a:path w="464" h="1652" extrusionOk="0">
                  <a:moveTo>
                    <a:pt x="307" y="1"/>
                  </a:moveTo>
                  <a:cubicBezTo>
                    <a:pt x="247" y="1"/>
                    <a:pt x="186" y="30"/>
                    <a:pt x="168" y="103"/>
                  </a:cubicBezTo>
                  <a:cubicBezTo>
                    <a:pt x="147" y="354"/>
                    <a:pt x="84" y="605"/>
                    <a:pt x="63" y="856"/>
                  </a:cubicBezTo>
                  <a:cubicBezTo>
                    <a:pt x="42" y="1086"/>
                    <a:pt x="1" y="1295"/>
                    <a:pt x="1" y="1546"/>
                  </a:cubicBezTo>
                  <a:cubicBezTo>
                    <a:pt x="12" y="1614"/>
                    <a:pt x="60" y="1652"/>
                    <a:pt x="112" y="1652"/>
                  </a:cubicBezTo>
                  <a:cubicBezTo>
                    <a:pt x="156" y="1652"/>
                    <a:pt x="202" y="1625"/>
                    <a:pt x="231" y="1567"/>
                  </a:cubicBezTo>
                  <a:cubicBezTo>
                    <a:pt x="294" y="1358"/>
                    <a:pt x="294" y="1128"/>
                    <a:pt x="335" y="877"/>
                  </a:cubicBezTo>
                  <a:cubicBezTo>
                    <a:pt x="356" y="626"/>
                    <a:pt x="398" y="395"/>
                    <a:pt x="440" y="123"/>
                  </a:cubicBezTo>
                  <a:cubicBezTo>
                    <a:pt x="464" y="52"/>
                    <a:pt x="386" y="1"/>
                    <a:pt x="30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9"/>
            <p:cNvSpPr/>
            <p:nvPr/>
          </p:nvSpPr>
          <p:spPr>
            <a:xfrm>
              <a:off x="4780583" y="2682516"/>
              <a:ext cx="93766" cy="366289"/>
            </a:xfrm>
            <a:custGeom>
              <a:avLst/>
              <a:gdLst/>
              <a:ahLst/>
              <a:cxnLst/>
              <a:rect l="l" t="t" r="r" b="b"/>
              <a:pathLst>
                <a:path w="545" h="2129" extrusionOk="0">
                  <a:moveTo>
                    <a:pt x="414" y="0"/>
                  </a:moveTo>
                  <a:cubicBezTo>
                    <a:pt x="358" y="0"/>
                    <a:pt x="304" y="32"/>
                    <a:pt x="294" y="100"/>
                  </a:cubicBezTo>
                  <a:cubicBezTo>
                    <a:pt x="147" y="707"/>
                    <a:pt x="1" y="1419"/>
                    <a:pt x="22" y="2004"/>
                  </a:cubicBezTo>
                  <a:cubicBezTo>
                    <a:pt x="22" y="2086"/>
                    <a:pt x="87" y="2129"/>
                    <a:pt x="148" y="2129"/>
                  </a:cubicBezTo>
                  <a:cubicBezTo>
                    <a:pt x="197" y="2129"/>
                    <a:pt x="243" y="2102"/>
                    <a:pt x="252" y="2046"/>
                  </a:cubicBezTo>
                  <a:cubicBezTo>
                    <a:pt x="440" y="1440"/>
                    <a:pt x="482" y="728"/>
                    <a:pt x="545" y="121"/>
                  </a:cubicBezTo>
                  <a:cubicBezTo>
                    <a:pt x="545" y="43"/>
                    <a:pt x="479" y="0"/>
                    <a:pt x="41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9"/>
            <p:cNvSpPr/>
            <p:nvPr/>
          </p:nvSpPr>
          <p:spPr>
            <a:xfrm>
              <a:off x="4388314" y="2652580"/>
              <a:ext cx="698513" cy="61937"/>
            </a:xfrm>
            <a:custGeom>
              <a:avLst/>
              <a:gdLst/>
              <a:ahLst/>
              <a:cxnLst/>
              <a:rect l="l" t="t" r="r" b="b"/>
              <a:pathLst>
                <a:path w="4060" h="360" extrusionOk="0">
                  <a:moveTo>
                    <a:pt x="2926" y="1"/>
                  </a:moveTo>
                  <a:cubicBezTo>
                    <a:pt x="1995" y="1"/>
                    <a:pt x="1070" y="55"/>
                    <a:pt x="168" y="86"/>
                  </a:cubicBezTo>
                  <a:cubicBezTo>
                    <a:pt x="0" y="128"/>
                    <a:pt x="0" y="358"/>
                    <a:pt x="168" y="358"/>
                  </a:cubicBezTo>
                  <a:cubicBezTo>
                    <a:pt x="526" y="358"/>
                    <a:pt x="885" y="360"/>
                    <a:pt x="1243" y="360"/>
                  </a:cubicBezTo>
                  <a:cubicBezTo>
                    <a:pt x="2137" y="360"/>
                    <a:pt x="3025" y="349"/>
                    <a:pt x="3892" y="274"/>
                  </a:cubicBezTo>
                  <a:cubicBezTo>
                    <a:pt x="4059" y="254"/>
                    <a:pt x="4059" y="44"/>
                    <a:pt x="3892" y="23"/>
                  </a:cubicBezTo>
                  <a:cubicBezTo>
                    <a:pt x="3570" y="7"/>
                    <a:pt x="3248" y="1"/>
                    <a:pt x="292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9"/>
            <p:cNvSpPr/>
            <p:nvPr/>
          </p:nvSpPr>
          <p:spPr>
            <a:xfrm>
              <a:off x="4345130" y="2938522"/>
              <a:ext cx="802946" cy="64862"/>
            </a:xfrm>
            <a:custGeom>
              <a:avLst/>
              <a:gdLst/>
              <a:ahLst/>
              <a:cxnLst/>
              <a:rect l="l" t="t" r="r" b="b"/>
              <a:pathLst>
                <a:path w="4667" h="377" extrusionOk="0">
                  <a:moveTo>
                    <a:pt x="3191" y="0"/>
                  </a:moveTo>
                  <a:cubicBezTo>
                    <a:pt x="2177" y="0"/>
                    <a:pt x="1162" y="54"/>
                    <a:pt x="167" y="98"/>
                  </a:cubicBezTo>
                  <a:cubicBezTo>
                    <a:pt x="0" y="98"/>
                    <a:pt x="0" y="370"/>
                    <a:pt x="167" y="370"/>
                  </a:cubicBezTo>
                  <a:cubicBezTo>
                    <a:pt x="745" y="370"/>
                    <a:pt x="1326" y="377"/>
                    <a:pt x="1906" y="377"/>
                  </a:cubicBezTo>
                  <a:cubicBezTo>
                    <a:pt x="2776" y="377"/>
                    <a:pt x="3645" y="362"/>
                    <a:pt x="4499" y="286"/>
                  </a:cubicBezTo>
                  <a:cubicBezTo>
                    <a:pt x="4666" y="265"/>
                    <a:pt x="4666" y="35"/>
                    <a:pt x="4499" y="35"/>
                  </a:cubicBezTo>
                  <a:cubicBezTo>
                    <a:pt x="4064" y="10"/>
                    <a:pt x="3628" y="0"/>
                    <a:pt x="319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59"/>
          <p:cNvGrpSpPr/>
          <p:nvPr/>
        </p:nvGrpSpPr>
        <p:grpSpPr>
          <a:xfrm>
            <a:off x="6574955" y="2835845"/>
            <a:ext cx="462737" cy="258212"/>
            <a:chOff x="5545164" y="2673569"/>
            <a:chExt cx="653953" cy="364912"/>
          </a:xfrm>
        </p:grpSpPr>
        <p:sp>
          <p:nvSpPr>
            <p:cNvPr id="973" name="Google Shape;973;p59"/>
            <p:cNvSpPr/>
            <p:nvPr/>
          </p:nvSpPr>
          <p:spPr>
            <a:xfrm>
              <a:off x="5655446" y="2683892"/>
              <a:ext cx="79314" cy="318460"/>
            </a:xfrm>
            <a:custGeom>
              <a:avLst/>
              <a:gdLst/>
              <a:ahLst/>
              <a:cxnLst/>
              <a:rect l="l" t="t" r="r" b="b"/>
              <a:pathLst>
                <a:path w="461" h="1851" extrusionOk="0">
                  <a:moveTo>
                    <a:pt x="220" y="1"/>
                  </a:moveTo>
                  <a:cubicBezTo>
                    <a:pt x="152" y="1"/>
                    <a:pt x="84" y="37"/>
                    <a:pt x="84" y="113"/>
                  </a:cubicBezTo>
                  <a:lnTo>
                    <a:pt x="84" y="929"/>
                  </a:lnTo>
                  <a:cubicBezTo>
                    <a:pt x="84" y="1201"/>
                    <a:pt x="0" y="1473"/>
                    <a:pt x="42" y="1745"/>
                  </a:cubicBezTo>
                  <a:cubicBezTo>
                    <a:pt x="42" y="1813"/>
                    <a:pt x="91" y="1851"/>
                    <a:pt x="146" y="1851"/>
                  </a:cubicBezTo>
                  <a:cubicBezTo>
                    <a:pt x="193" y="1851"/>
                    <a:pt x="244" y="1824"/>
                    <a:pt x="272" y="1766"/>
                  </a:cubicBezTo>
                  <a:cubicBezTo>
                    <a:pt x="461" y="1264"/>
                    <a:pt x="440" y="616"/>
                    <a:pt x="356" y="92"/>
                  </a:cubicBezTo>
                  <a:cubicBezTo>
                    <a:pt x="346" y="32"/>
                    <a:pt x="283" y="1"/>
                    <a:pt x="22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9"/>
            <p:cNvSpPr/>
            <p:nvPr/>
          </p:nvSpPr>
          <p:spPr>
            <a:xfrm>
              <a:off x="5806676" y="2681140"/>
              <a:ext cx="252738" cy="322417"/>
            </a:xfrm>
            <a:custGeom>
              <a:avLst/>
              <a:gdLst/>
              <a:ahLst/>
              <a:cxnLst/>
              <a:rect l="l" t="t" r="r" b="b"/>
              <a:pathLst>
                <a:path w="1469" h="1874" extrusionOk="0">
                  <a:moveTo>
                    <a:pt x="1297" y="0"/>
                  </a:moveTo>
                  <a:cubicBezTo>
                    <a:pt x="1266" y="0"/>
                    <a:pt x="1236" y="8"/>
                    <a:pt x="1214" y="25"/>
                  </a:cubicBezTo>
                  <a:cubicBezTo>
                    <a:pt x="897" y="373"/>
                    <a:pt x="664" y="793"/>
                    <a:pt x="434" y="1203"/>
                  </a:cubicBezTo>
                  <a:lnTo>
                    <a:pt x="434" y="1203"/>
                  </a:lnTo>
                  <a:cubicBezTo>
                    <a:pt x="379" y="845"/>
                    <a:pt x="326" y="487"/>
                    <a:pt x="251" y="129"/>
                  </a:cubicBezTo>
                  <a:cubicBezTo>
                    <a:pt x="251" y="90"/>
                    <a:pt x="215" y="71"/>
                    <a:pt x="171" y="71"/>
                  </a:cubicBezTo>
                  <a:cubicBezTo>
                    <a:pt x="97" y="71"/>
                    <a:pt x="0" y="122"/>
                    <a:pt x="0" y="213"/>
                  </a:cubicBezTo>
                  <a:cubicBezTo>
                    <a:pt x="21" y="715"/>
                    <a:pt x="105" y="1196"/>
                    <a:pt x="167" y="1699"/>
                  </a:cubicBezTo>
                  <a:cubicBezTo>
                    <a:pt x="193" y="1802"/>
                    <a:pt x="267" y="1874"/>
                    <a:pt x="344" y="1874"/>
                  </a:cubicBezTo>
                  <a:cubicBezTo>
                    <a:pt x="392" y="1874"/>
                    <a:pt x="441" y="1846"/>
                    <a:pt x="481" y="1782"/>
                  </a:cubicBezTo>
                  <a:cubicBezTo>
                    <a:pt x="795" y="1259"/>
                    <a:pt x="1256" y="736"/>
                    <a:pt x="1423" y="150"/>
                  </a:cubicBezTo>
                  <a:cubicBezTo>
                    <a:pt x="1469" y="58"/>
                    <a:pt x="1380" y="0"/>
                    <a:pt x="129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9"/>
            <p:cNvSpPr/>
            <p:nvPr/>
          </p:nvSpPr>
          <p:spPr>
            <a:xfrm>
              <a:off x="5591617" y="2673569"/>
              <a:ext cx="596661" cy="112863"/>
            </a:xfrm>
            <a:custGeom>
              <a:avLst/>
              <a:gdLst/>
              <a:ahLst/>
              <a:cxnLst/>
              <a:rect l="l" t="t" r="r" b="b"/>
              <a:pathLst>
                <a:path w="3468" h="656" extrusionOk="0">
                  <a:moveTo>
                    <a:pt x="3008" y="1"/>
                  </a:moveTo>
                  <a:cubicBezTo>
                    <a:pt x="2049" y="1"/>
                    <a:pt x="1078" y="195"/>
                    <a:pt x="141" y="424"/>
                  </a:cubicBezTo>
                  <a:cubicBezTo>
                    <a:pt x="1" y="424"/>
                    <a:pt x="33" y="656"/>
                    <a:pt x="203" y="656"/>
                  </a:cubicBezTo>
                  <a:cubicBezTo>
                    <a:pt x="210" y="656"/>
                    <a:pt x="217" y="655"/>
                    <a:pt x="225" y="655"/>
                  </a:cubicBezTo>
                  <a:cubicBezTo>
                    <a:pt x="1250" y="445"/>
                    <a:pt x="2296" y="362"/>
                    <a:pt x="3322" y="236"/>
                  </a:cubicBezTo>
                  <a:cubicBezTo>
                    <a:pt x="3468" y="194"/>
                    <a:pt x="3426" y="6"/>
                    <a:pt x="3280" y="6"/>
                  </a:cubicBezTo>
                  <a:cubicBezTo>
                    <a:pt x="3189" y="2"/>
                    <a:pt x="3099" y="1"/>
                    <a:pt x="300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9"/>
            <p:cNvSpPr/>
            <p:nvPr/>
          </p:nvSpPr>
          <p:spPr>
            <a:xfrm>
              <a:off x="5545164" y="2941447"/>
              <a:ext cx="653953" cy="97035"/>
            </a:xfrm>
            <a:custGeom>
              <a:avLst/>
              <a:gdLst/>
              <a:ahLst/>
              <a:cxnLst/>
              <a:rect l="l" t="t" r="r" b="b"/>
              <a:pathLst>
                <a:path w="3801" h="564" extrusionOk="0">
                  <a:moveTo>
                    <a:pt x="2902" y="1"/>
                  </a:moveTo>
                  <a:cubicBezTo>
                    <a:pt x="1991" y="1"/>
                    <a:pt x="1054" y="159"/>
                    <a:pt x="181" y="290"/>
                  </a:cubicBezTo>
                  <a:cubicBezTo>
                    <a:pt x="0" y="330"/>
                    <a:pt x="70" y="563"/>
                    <a:pt x="224" y="563"/>
                  </a:cubicBezTo>
                  <a:cubicBezTo>
                    <a:pt x="231" y="563"/>
                    <a:pt x="237" y="563"/>
                    <a:pt x="244" y="562"/>
                  </a:cubicBezTo>
                  <a:cubicBezTo>
                    <a:pt x="1353" y="395"/>
                    <a:pt x="2483" y="437"/>
                    <a:pt x="3633" y="290"/>
                  </a:cubicBezTo>
                  <a:cubicBezTo>
                    <a:pt x="3801" y="269"/>
                    <a:pt x="3801" y="60"/>
                    <a:pt x="3633" y="39"/>
                  </a:cubicBezTo>
                  <a:cubicBezTo>
                    <a:pt x="3393" y="12"/>
                    <a:pt x="3148" y="1"/>
                    <a:pt x="290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59"/>
          <p:cNvGrpSpPr/>
          <p:nvPr/>
        </p:nvGrpSpPr>
        <p:grpSpPr>
          <a:xfrm>
            <a:off x="3321502" y="2493424"/>
            <a:ext cx="1011551" cy="944433"/>
            <a:chOff x="3207368" y="840885"/>
            <a:chExt cx="1691840" cy="1579584"/>
          </a:xfrm>
        </p:grpSpPr>
        <p:sp>
          <p:nvSpPr>
            <p:cNvPr id="978" name="Google Shape;978;p59"/>
            <p:cNvSpPr/>
            <p:nvPr/>
          </p:nvSpPr>
          <p:spPr>
            <a:xfrm>
              <a:off x="3507150" y="1084575"/>
              <a:ext cx="1092300" cy="107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9"/>
            <p:cNvSpPr/>
            <p:nvPr/>
          </p:nvSpPr>
          <p:spPr>
            <a:xfrm rot="-1206600">
              <a:off x="3368612" y="1040300"/>
              <a:ext cx="1369353" cy="1180754"/>
            </a:xfrm>
            <a:custGeom>
              <a:avLst/>
              <a:gdLst/>
              <a:ahLst/>
              <a:cxnLst/>
              <a:rect l="l" t="t" r="r" b="b"/>
              <a:pathLst>
                <a:path w="10557" h="9103" extrusionOk="0">
                  <a:moveTo>
                    <a:pt x="5629" y="500"/>
                  </a:moveTo>
                  <a:cubicBezTo>
                    <a:pt x="6848" y="500"/>
                    <a:pt x="8052" y="942"/>
                    <a:pt x="8767" y="2001"/>
                  </a:cubicBezTo>
                  <a:cubicBezTo>
                    <a:pt x="10075" y="3973"/>
                    <a:pt x="9282" y="7099"/>
                    <a:pt x="7369" y="8354"/>
                  </a:cubicBezTo>
                  <a:lnTo>
                    <a:pt x="7369" y="8354"/>
                  </a:lnTo>
                  <a:cubicBezTo>
                    <a:pt x="7354" y="8355"/>
                    <a:pt x="7339" y="8357"/>
                    <a:pt x="7324" y="8362"/>
                  </a:cubicBezTo>
                  <a:cubicBezTo>
                    <a:pt x="6866" y="8491"/>
                    <a:pt x="6401" y="8553"/>
                    <a:pt x="5941" y="8553"/>
                  </a:cubicBezTo>
                  <a:cubicBezTo>
                    <a:pt x="3939" y="8553"/>
                    <a:pt x="2041" y="7370"/>
                    <a:pt x="1360" y="5328"/>
                  </a:cubicBezTo>
                  <a:cubicBezTo>
                    <a:pt x="628" y="3131"/>
                    <a:pt x="1967" y="1457"/>
                    <a:pt x="3976" y="767"/>
                  </a:cubicBezTo>
                  <a:cubicBezTo>
                    <a:pt x="4499" y="595"/>
                    <a:pt x="5065" y="500"/>
                    <a:pt x="5629" y="500"/>
                  </a:cubicBezTo>
                  <a:close/>
                  <a:moveTo>
                    <a:pt x="5501" y="0"/>
                  </a:moveTo>
                  <a:cubicBezTo>
                    <a:pt x="4889" y="0"/>
                    <a:pt x="4280" y="109"/>
                    <a:pt x="3725" y="327"/>
                  </a:cubicBezTo>
                  <a:cubicBezTo>
                    <a:pt x="1402" y="1269"/>
                    <a:pt x="0" y="3277"/>
                    <a:pt x="1088" y="5830"/>
                  </a:cubicBezTo>
                  <a:cubicBezTo>
                    <a:pt x="1865" y="7642"/>
                    <a:pt x="3816" y="9103"/>
                    <a:pt x="5783" y="9103"/>
                  </a:cubicBezTo>
                  <a:cubicBezTo>
                    <a:pt x="6361" y="9103"/>
                    <a:pt x="6940" y="8977"/>
                    <a:pt x="7491" y="8697"/>
                  </a:cubicBezTo>
                  <a:cubicBezTo>
                    <a:pt x="7514" y="8684"/>
                    <a:pt x="7532" y="8669"/>
                    <a:pt x="7545" y="8651"/>
                  </a:cubicBezTo>
                  <a:lnTo>
                    <a:pt x="7545" y="8651"/>
                  </a:lnTo>
                  <a:cubicBezTo>
                    <a:pt x="9846" y="7592"/>
                    <a:pt x="10556" y="3827"/>
                    <a:pt x="9186" y="1792"/>
                  </a:cubicBezTo>
                  <a:cubicBezTo>
                    <a:pt x="8393" y="602"/>
                    <a:pt x="6940" y="0"/>
                    <a:pt x="5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980" name="Google Shape;980;p59"/>
          <p:cNvGrpSpPr/>
          <p:nvPr/>
        </p:nvGrpSpPr>
        <p:grpSpPr>
          <a:xfrm>
            <a:off x="3622393" y="2825950"/>
            <a:ext cx="409658" cy="278056"/>
            <a:chOff x="3139935" y="2616450"/>
            <a:chExt cx="578940" cy="392956"/>
          </a:xfrm>
        </p:grpSpPr>
        <p:sp>
          <p:nvSpPr>
            <p:cNvPr id="981" name="Google Shape;981;p59"/>
            <p:cNvSpPr/>
            <p:nvPr/>
          </p:nvSpPr>
          <p:spPr>
            <a:xfrm>
              <a:off x="3290305" y="2654300"/>
              <a:ext cx="72088" cy="287835"/>
            </a:xfrm>
            <a:custGeom>
              <a:avLst/>
              <a:gdLst/>
              <a:ahLst/>
              <a:cxnLst/>
              <a:rect l="l" t="t" r="r" b="b"/>
              <a:pathLst>
                <a:path w="419" h="1673" extrusionOk="0">
                  <a:moveTo>
                    <a:pt x="283" y="0"/>
                  </a:moveTo>
                  <a:cubicBezTo>
                    <a:pt x="216" y="0"/>
                    <a:pt x="146" y="47"/>
                    <a:pt x="126" y="139"/>
                  </a:cubicBezTo>
                  <a:cubicBezTo>
                    <a:pt x="84" y="578"/>
                    <a:pt x="0" y="1080"/>
                    <a:pt x="21" y="1520"/>
                  </a:cubicBezTo>
                  <a:cubicBezTo>
                    <a:pt x="21" y="1617"/>
                    <a:pt x="114" y="1672"/>
                    <a:pt x="195" y="1672"/>
                  </a:cubicBezTo>
                  <a:cubicBezTo>
                    <a:pt x="253" y="1672"/>
                    <a:pt x="306" y="1644"/>
                    <a:pt x="314" y="1583"/>
                  </a:cubicBezTo>
                  <a:cubicBezTo>
                    <a:pt x="398" y="1101"/>
                    <a:pt x="398" y="599"/>
                    <a:pt x="419" y="160"/>
                  </a:cubicBezTo>
                  <a:cubicBezTo>
                    <a:pt x="419" y="52"/>
                    <a:pt x="353" y="0"/>
                    <a:pt x="28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9"/>
            <p:cNvSpPr/>
            <p:nvPr/>
          </p:nvSpPr>
          <p:spPr>
            <a:xfrm>
              <a:off x="3419857" y="2669612"/>
              <a:ext cx="82927" cy="298847"/>
            </a:xfrm>
            <a:custGeom>
              <a:avLst/>
              <a:gdLst/>
              <a:ahLst/>
              <a:cxnLst/>
              <a:rect l="l" t="t" r="r" b="b"/>
              <a:pathLst>
                <a:path w="482" h="1737" extrusionOk="0">
                  <a:moveTo>
                    <a:pt x="325" y="1"/>
                  </a:moveTo>
                  <a:cubicBezTo>
                    <a:pt x="277" y="1"/>
                    <a:pt x="228" y="29"/>
                    <a:pt x="210" y="92"/>
                  </a:cubicBezTo>
                  <a:cubicBezTo>
                    <a:pt x="84" y="573"/>
                    <a:pt x="43" y="1117"/>
                    <a:pt x="1" y="1598"/>
                  </a:cubicBezTo>
                  <a:cubicBezTo>
                    <a:pt x="1" y="1680"/>
                    <a:pt x="86" y="1736"/>
                    <a:pt x="165" y="1736"/>
                  </a:cubicBezTo>
                  <a:cubicBezTo>
                    <a:pt x="227" y="1736"/>
                    <a:pt x="284" y="1702"/>
                    <a:pt x="294" y="1619"/>
                  </a:cubicBezTo>
                  <a:cubicBezTo>
                    <a:pt x="377" y="1138"/>
                    <a:pt x="482" y="594"/>
                    <a:pt x="440" y="134"/>
                  </a:cubicBezTo>
                  <a:cubicBezTo>
                    <a:pt x="452" y="50"/>
                    <a:pt x="389" y="1"/>
                    <a:pt x="32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9"/>
            <p:cNvSpPr/>
            <p:nvPr/>
          </p:nvSpPr>
          <p:spPr>
            <a:xfrm>
              <a:off x="3207378" y="2616450"/>
              <a:ext cx="482593" cy="124906"/>
            </a:xfrm>
            <a:custGeom>
              <a:avLst/>
              <a:gdLst/>
              <a:ahLst/>
              <a:cxnLst/>
              <a:rect l="l" t="t" r="r" b="b"/>
              <a:pathLst>
                <a:path w="2805" h="726" extrusionOk="0">
                  <a:moveTo>
                    <a:pt x="2246" y="0"/>
                  </a:moveTo>
                  <a:cubicBezTo>
                    <a:pt x="1536" y="0"/>
                    <a:pt x="783" y="220"/>
                    <a:pt x="148" y="484"/>
                  </a:cubicBezTo>
                  <a:cubicBezTo>
                    <a:pt x="0" y="540"/>
                    <a:pt x="31" y="725"/>
                    <a:pt x="141" y="725"/>
                  </a:cubicBezTo>
                  <a:cubicBezTo>
                    <a:pt x="156" y="725"/>
                    <a:pt x="172" y="722"/>
                    <a:pt x="190" y="715"/>
                  </a:cubicBezTo>
                  <a:cubicBezTo>
                    <a:pt x="1006" y="443"/>
                    <a:pt x="1801" y="359"/>
                    <a:pt x="2659" y="254"/>
                  </a:cubicBezTo>
                  <a:cubicBezTo>
                    <a:pt x="2805" y="233"/>
                    <a:pt x="2763" y="24"/>
                    <a:pt x="2638" y="24"/>
                  </a:cubicBezTo>
                  <a:cubicBezTo>
                    <a:pt x="2509" y="8"/>
                    <a:pt x="2378" y="0"/>
                    <a:pt x="224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9"/>
            <p:cNvSpPr/>
            <p:nvPr/>
          </p:nvSpPr>
          <p:spPr>
            <a:xfrm>
              <a:off x="3139935" y="2937318"/>
              <a:ext cx="578940" cy="72088"/>
            </a:xfrm>
            <a:custGeom>
              <a:avLst/>
              <a:gdLst/>
              <a:ahLst/>
              <a:cxnLst/>
              <a:rect l="l" t="t" r="r" b="b"/>
              <a:pathLst>
                <a:path w="3365" h="419" extrusionOk="0">
                  <a:moveTo>
                    <a:pt x="1847" y="1"/>
                  </a:moveTo>
                  <a:cubicBezTo>
                    <a:pt x="1263" y="1"/>
                    <a:pt x="669" y="75"/>
                    <a:pt x="121" y="168"/>
                  </a:cubicBezTo>
                  <a:cubicBezTo>
                    <a:pt x="1" y="168"/>
                    <a:pt x="15" y="399"/>
                    <a:pt x="146" y="399"/>
                  </a:cubicBezTo>
                  <a:cubicBezTo>
                    <a:pt x="152" y="399"/>
                    <a:pt x="157" y="399"/>
                    <a:pt x="163" y="398"/>
                  </a:cubicBezTo>
                  <a:cubicBezTo>
                    <a:pt x="465" y="367"/>
                    <a:pt x="761" y="356"/>
                    <a:pt x="1055" y="356"/>
                  </a:cubicBezTo>
                  <a:cubicBezTo>
                    <a:pt x="1760" y="356"/>
                    <a:pt x="2452" y="419"/>
                    <a:pt x="3176" y="419"/>
                  </a:cubicBezTo>
                  <a:cubicBezTo>
                    <a:pt x="3343" y="419"/>
                    <a:pt x="3364" y="189"/>
                    <a:pt x="3197" y="168"/>
                  </a:cubicBezTo>
                  <a:cubicBezTo>
                    <a:pt x="2771" y="47"/>
                    <a:pt x="2312" y="1"/>
                    <a:pt x="184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5" name="Google Shape;985;p59"/>
          <p:cNvSpPr txBox="1"/>
          <p:nvPr/>
        </p:nvSpPr>
        <p:spPr>
          <a:xfrm>
            <a:off x="3053650" y="3577838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Preprocessing</a:t>
            </a:r>
            <a:endParaRPr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6" name="Google Shape;986;p59"/>
          <p:cNvSpPr txBox="1"/>
          <p:nvPr/>
        </p:nvSpPr>
        <p:spPr>
          <a:xfrm>
            <a:off x="3053650" y="3903038"/>
            <a:ext cx="15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E4F5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Clean data and extract features </a:t>
            </a:r>
            <a:endParaRPr dirty="0">
              <a:solidFill>
                <a:srgbClr val="4E4F5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87" name="Google Shape;987;p59"/>
          <p:cNvSpPr txBox="1"/>
          <p:nvPr/>
        </p:nvSpPr>
        <p:spPr>
          <a:xfrm>
            <a:off x="1564113" y="1352413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Capture</a:t>
            </a:r>
            <a:endParaRPr sz="15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8" name="Google Shape;988;p59"/>
          <p:cNvSpPr txBox="1"/>
          <p:nvPr/>
        </p:nvSpPr>
        <p:spPr>
          <a:xfrm>
            <a:off x="1564113" y="1678888"/>
            <a:ext cx="15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E4F5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Store API responses</a:t>
            </a:r>
            <a:endParaRPr dirty="0">
              <a:solidFill>
                <a:srgbClr val="4E4F5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89" name="Google Shape;989;p59"/>
          <p:cNvSpPr txBox="1"/>
          <p:nvPr/>
        </p:nvSpPr>
        <p:spPr>
          <a:xfrm>
            <a:off x="6003800" y="3577850"/>
            <a:ext cx="16143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sz="15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59"/>
          <p:cNvSpPr txBox="1"/>
          <p:nvPr/>
        </p:nvSpPr>
        <p:spPr>
          <a:xfrm>
            <a:off x="5994525" y="3880700"/>
            <a:ext cx="16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E4F5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Present all data in an interactive way</a:t>
            </a:r>
            <a:endParaRPr dirty="0">
              <a:solidFill>
                <a:srgbClr val="4E4F5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91" name="Google Shape;991;p59"/>
          <p:cNvSpPr txBox="1"/>
          <p:nvPr/>
        </p:nvSpPr>
        <p:spPr>
          <a:xfrm>
            <a:off x="4543213" y="1352863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Prediction</a:t>
            </a:r>
            <a:endParaRPr sz="15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59"/>
          <p:cNvSpPr txBox="1"/>
          <p:nvPr/>
        </p:nvSpPr>
        <p:spPr>
          <a:xfrm>
            <a:off x="4543213" y="1679338"/>
            <a:ext cx="15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E4F5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Train model for predictions</a:t>
            </a:r>
            <a:endParaRPr dirty="0">
              <a:solidFill>
                <a:srgbClr val="4E4F5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993" name="Google Shape;993;p59"/>
          <p:cNvGrpSpPr/>
          <p:nvPr/>
        </p:nvGrpSpPr>
        <p:grpSpPr>
          <a:xfrm rot="836626">
            <a:off x="-272544" y="3786058"/>
            <a:ext cx="1971539" cy="1753841"/>
            <a:chOff x="6906866" y="2960327"/>
            <a:chExt cx="1261500" cy="1463700"/>
          </a:xfrm>
        </p:grpSpPr>
        <p:sp>
          <p:nvSpPr>
            <p:cNvPr id="994" name="Google Shape;994;p59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9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6" name="Google Shape;996;p59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7" name="Google Shape;997;p59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8" name="Google Shape;998;p59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99" name="Google Shape;999;p59"/>
          <p:cNvSpPr/>
          <p:nvPr/>
        </p:nvSpPr>
        <p:spPr>
          <a:xfrm rot="-870548">
            <a:off x="7870972" y="432785"/>
            <a:ext cx="1119607" cy="372184"/>
          </a:xfrm>
          <a:prstGeom prst="foldedCorner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" grpId="0" animBg="1"/>
      <p:bldP spid="946" grpId="0" animBg="1"/>
      <p:bldP spid="947" grpId="0" animBg="1"/>
      <p:bldP spid="948" grpId="0" animBg="1"/>
      <p:bldP spid="985" grpId="0"/>
      <p:bldP spid="986" grpId="0"/>
      <p:bldP spid="987" grpId="0"/>
      <p:bldP spid="988" grpId="0"/>
      <p:bldP spid="989" grpId="0"/>
      <p:bldP spid="990" grpId="0"/>
      <p:bldP spid="991" grpId="0"/>
      <p:bldP spid="9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"/>
          <p:cNvSpPr/>
          <p:nvPr/>
        </p:nvSpPr>
        <p:spPr>
          <a:xfrm>
            <a:off x="713225" y="1709175"/>
            <a:ext cx="4070700" cy="255360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6"/>
          <p:cNvSpPr/>
          <p:nvPr/>
        </p:nvSpPr>
        <p:spPr>
          <a:xfrm>
            <a:off x="713225" y="447250"/>
            <a:ext cx="4070700" cy="1180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6"/>
          <p:cNvSpPr txBox="1">
            <a:spLocks noGrp="1"/>
          </p:cNvSpPr>
          <p:nvPr>
            <p:ph type="title"/>
          </p:nvPr>
        </p:nvSpPr>
        <p:spPr>
          <a:xfrm>
            <a:off x="1136375" y="786125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</a:t>
            </a:r>
            <a:endParaRPr/>
          </a:p>
        </p:txBody>
      </p:sp>
      <p:sp>
        <p:nvSpPr>
          <p:cNvPr id="427" name="Google Shape;427;p46"/>
          <p:cNvSpPr txBox="1">
            <a:spLocks noGrp="1"/>
          </p:cNvSpPr>
          <p:nvPr>
            <p:ph type="subTitle" idx="1"/>
          </p:nvPr>
        </p:nvSpPr>
        <p:spPr>
          <a:xfrm>
            <a:off x="1136375" y="1961763"/>
            <a:ext cx="3224400" cy="2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Capture data from API and perform some preprocessing tasks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● Extract required features and transform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● Store the correct output into a retrievable format</a:t>
            </a:r>
          </a:p>
          <a:p>
            <a:pPr marL="0" indent="0"/>
            <a:r>
              <a:rPr lang="en" sz="1200" dirty="0">
                <a:solidFill>
                  <a:schemeClr val="dk1"/>
                </a:solidFill>
              </a:rPr>
              <a:t>● Prepare data to be fed into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dk1"/>
              </a:solidFill>
            </a:endParaRPr>
          </a:p>
        </p:txBody>
      </p:sp>
      <p:grpSp>
        <p:nvGrpSpPr>
          <p:cNvPr id="428" name="Google Shape;428;p46"/>
          <p:cNvGrpSpPr/>
          <p:nvPr/>
        </p:nvGrpSpPr>
        <p:grpSpPr>
          <a:xfrm>
            <a:off x="5150447" y="2014906"/>
            <a:ext cx="4032567" cy="3128584"/>
            <a:chOff x="1468475" y="4304200"/>
            <a:chExt cx="869650" cy="674700"/>
          </a:xfrm>
        </p:grpSpPr>
        <p:sp>
          <p:nvSpPr>
            <p:cNvPr id="429" name="Google Shape;429;p46"/>
            <p:cNvSpPr/>
            <p:nvPr/>
          </p:nvSpPr>
          <p:spPr>
            <a:xfrm>
              <a:off x="1797925" y="4324850"/>
              <a:ext cx="174725" cy="231125"/>
            </a:xfrm>
            <a:custGeom>
              <a:avLst/>
              <a:gdLst/>
              <a:ahLst/>
              <a:cxnLst/>
              <a:rect l="l" t="t" r="r" b="b"/>
              <a:pathLst>
                <a:path w="6989" h="9245" extrusionOk="0">
                  <a:moveTo>
                    <a:pt x="2957" y="1"/>
                  </a:moveTo>
                  <a:cubicBezTo>
                    <a:pt x="2067" y="1"/>
                    <a:pt x="1200" y="350"/>
                    <a:pt x="628" y="1116"/>
                  </a:cubicBezTo>
                  <a:cubicBezTo>
                    <a:pt x="579" y="1197"/>
                    <a:pt x="669" y="1317"/>
                    <a:pt x="751" y="1317"/>
                  </a:cubicBezTo>
                  <a:cubicBezTo>
                    <a:pt x="775" y="1317"/>
                    <a:pt x="798" y="1307"/>
                    <a:pt x="816" y="1284"/>
                  </a:cubicBezTo>
                  <a:cubicBezTo>
                    <a:pt x="1388" y="630"/>
                    <a:pt x="2189" y="320"/>
                    <a:pt x="2998" y="320"/>
                  </a:cubicBezTo>
                  <a:cubicBezTo>
                    <a:pt x="3847" y="320"/>
                    <a:pt x="4704" y="662"/>
                    <a:pt x="5315" y="1304"/>
                  </a:cubicBezTo>
                  <a:cubicBezTo>
                    <a:pt x="6633" y="2644"/>
                    <a:pt x="6591" y="4799"/>
                    <a:pt x="6026" y="6452"/>
                  </a:cubicBezTo>
                  <a:cubicBezTo>
                    <a:pt x="5733" y="7310"/>
                    <a:pt x="5210" y="8335"/>
                    <a:pt x="4373" y="8774"/>
                  </a:cubicBezTo>
                  <a:cubicBezTo>
                    <a:pt x="4072" y="8934"/>
                    <a:pt x="3779" y="9004"/>
                    <a:pt x="3498" y="9004"/>
                  </a:cubicBezTo>
                  <a:cubicBezTo>
                    <a:pt x="2494" y="9004"/>
                    <a:pt x="1656" y="8105"/>
                    <a:pt x="1214" y="7205"/>
                  </a:cubicBezTo>
                  <a:cubicBezTo>
                    <a:pt x="356" y="5468"/>
                    <a:pt x="419" y="3397"/>
                    <a:pt x="1151" y="1618"/>
                  </a:cubicBezTo>
                  <a:cubicBezTo>
                    <a:pt x="1194" y="1533"/>
                    <a:pt x="1110" y="1457"/>
                    <a:pt x="1033" y="1457"/>
                  </a:cubicBezTo>
                  <a:cubicBezTo>
                    <a:pt x="997" y="1457"/>
                    <a:pt x="962" y="1474"/>
                    <a:pt x="942" y="1514"/>
                  </a:cubicBezTo>
                  <a:cubicBezTo>
                    <a:pt x="42" y="3690"/>
                    <a:pt x="0" y="6556"/>
                    <a:pt x="1674" y="8398"/>
                  </a:cubicBezTo>
                  <a:cubicBezTo>
                    <a:pt x="2222" y="8993"/>
                    <a:pt x="2808" y="9244"/>
                    <a:pt x="3376" y="9244"/>
                  </a:cubicBezTo>
                  <a:cubicBezTo>
                    <a:pt x="4542" y="9244"/>
                    <a:pt x="5631" y="8186"/>
                    <a:pt x="6152" y="6891"/>
                  </a:cubicBezTo>
                  <a:cubicBezTo>
                    <a:pt x="6947" y="4987"/>
                    <a:pt x="6989" y="2288"/>
                    <a:pt x="5294" y="865"/>
                  </a:cubicBezTo>
                  <a:cubicBezTo>
                    <a:pt x="4646" y="308"/>
                    <a:pt x="3792" y="1"/>
                    <a:pt x="2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0" name="Google Shape;430;p46"/>
            <p:cNvSpPr/>
            <p:nvPr/>
          </p:nvSpPr>
          <p:spPr>
            <a:xfrm>
              <a:off x="1794250" y="4304200"/>
              <a:ext cx="128250" cy="67375"/>
            </a:xfrm>
            <a:custGeom>
              <a:avLst/>
              <a:gdLst/>
              <a:ahLst/>
              <a:cxnLst/>
              <a:rect l="l" t="t" r="r" b="b"/>
              <a:pathLst>
                <a:path w="5130" h="2695" extrusionOk="0">
                  <a:moveTo>
                    <a:pt x="406" y="1"/>
                  </a:moveTo>
                  <a:cubicBezTo>
                    <a:pt x="358" y="1"/>
                    <a:pt x="311" y="31"/>
                    <a:pt x="294" y="101"/>
                  </a:cubicBezTo>
                  <a:cubicBezTo>
                    <a:pt x="1" y="1042"/>
                    <a:pt x="105" y="2319"/>
                    <a:pt x="1214" y="2633"/>
                  </a:cubicBezTo>
                  <a:cubicBezTo>
                    <a:pt x="1385" y="2677"/>
                    <a:pt x="1563" y="2694"/>
                    <a:pt x="1744" y="2694"/>
                  </a:cubicBezTo>
                  <a:cubicBezTo>
                    <a:pt x="2162" y="2694"/>
                    <a:pt x="2592" y="2601"/>
                    <a:pt x="2972" y="2528"/>
                  </a:cubicBezTo>
                  <a:cubicBezTo>
                    <a:pt x="3704" y="2402"/>
                    <a:pt x="4395" y="2214"/>
                    <a:pt x="5023" y="1796"/>
                  </a:cubicBezTo>
                  <a:cubicBezTo>
                    <a:pt x="5129" y="1707"/>
                    <a:pt x="5069" y="1527"/>
                    <a:pt x="4959" y="1527"/>
                  </a:cubicBezTo>
                  <a:cubicBezTo>
                    <a:pt x="4940" y="1527"/>
                    <a:pt x="4919" y="1532"/>
                    <a:pt x="4897" y="1545"/>
                  </a:cubicBezTo>
                  <a:cubicBezTo>
                    <a:pt x="4186" y="1984"/>
                    <a:pt x="3432" y="2151"/>
                    <a:pt x="2595" y="2256"/>
                  </a:cubicBezTo>
                  <a:cubicBezTo>
                    <a:pt x="2334" y="2300"/>
                    <a:pt x="1992" y="2363"/>
                    <a:pt x="1682" y="2363"/>
                  </a:cubicBezTo>
                  <a:cubicBezTo>
                    <a:pt x="1545" y="2363"/>
                    <a:pt x="1413" y="2351"/>
                    <a:pt x="1298" y="2319"/>
                  </a:cubicBezTo>
                  <a:cubicBezTo>
                    <a:pt x="294" y="2005"/>
                    <a:pt x="398" y="938"/>
                    <a:pt x="524" y="143"/>
                  </a:cubicBezTo>
                  <a:cubicBezTo>
                    <a:pt x="536" y="58"/>
                    <a:pt x="471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1" name="Google Shape;431;p46"/>
            <p:cNvSpPr/>
            <p:nvPr/>
          </p:nvSpPr>
          <p:spPr>
            <a:xfrm>
              <a:off x="1852950" y="4548800"/>
              <a:ext cx="155800" cy="258550"/>
            </a:xfrm>
            <a:custGeom>
              <a:avLst/>
              <a:gdLst/>
              <a:ahLst/>
              <a:cxnLst/>
              <a:rect l="l" t="t" r="r" b="b"/>
              <a:pathLst>
                <a:path w="6232" h="10342" extrusionOk="0">
                  <a:moveTo>
                    <a:pt x="3352" y="0"/>
                  </a:moveTo>
                  <a:cubicBezTo>
                    <a:pt x="3281" y="0"/>
                    <a:pt x="3216" y="55"/>
                    <a:pt x="3198" y="109"/>
                  </a:cubicBezTo>
                  <a:cubicBezTo>
                    <a:pt x="2758" y="1218"/>
                    <a:pt x="2277" y="2348"/>
                    <a:pt x="1775" y="3415"/>
                  </a:cubicBezTo>
                  <a:cubicBezTo>
                    <a:pt x="1737" y="3510"/>
                    <a:pt x="1508" y="4142"/>
                    <a:pt x="1420" y="4256"/>
                  </a:cubicBezTo>
                  <a:lnTo>
                    <a:pt x="1420" y="4256"/>
                  </a:lnTo>
                  <a:cubicBezTo>
                    <a:pt x="1472" y="4127"/>
                    <a:pt x="1186" y="3323"/>
                    <a:pt x="1147" y="3227"/>
                  </a:cubicBezTo>
                  <a:cubicBezTo>
                    <a:pt x="875" y="2264"/>
                    <a:pt x="603" y="1302"/>
                    <a:pt x="289" y="318"/>
                  </a:cubicBezTo>
                  <a:cubicBezTo>
                    <a:pt x="264" y="259"/>
                    <a:pt x="207" y="230"/>
                    <a:pt x="153" y="230"/>
                  </a:cubicBezTo>
                  <a:cubicBezTo>
                    <a:pt x="74" y="230"/>
                    <a:pt x="1" y="290"/>
                    <a:pt x="38" y="402"/>
                  </a:cubicBezTo>
                  <a:cubicBezTo>
                    <a:pt x="436" y="1783"/>
                    <a:pt x="812" y="3206"/>
                    <a:pt x="1252" y="4587"/>
                  </a:cubicBezTo>
                  <a:cubicBezTo>
                    <a:pt x="1264" y="4646"/>
                    <a:pt x="1329" y="4685"/>
                    <a:pt x="1395" y="4685"/>
                  </a:cubicBezTo>
                  <a:cubicBezTo>
                    <a:pt x="1446" y="4685"/>
                    <a:pt x="1496" y="4662"/>
                    <a:pt x="1524" y="4608"/>
                  </a:cubicBezTo>
                  <a:cubicBezTo>
                    <a:pt x="2047" y="3562"/>
                    <a:pt x="2486" y="2494"/>
                    <a:pt x="2967" y="1427"/>
                  </a:cubicBezTo>
                  <a:cubicBezTo>
                    <a:pt x="3093" y="1113"/>
                    <a:pt x="3198" y="653"/>
                    <a:pt x="3407" y="381"/>
                  </a:cubicBezTo>
                  <a:cubicBezTo>
                    <a:pt x="3432" y="345"/>
                    <a:pt x="3449" y="319"/>
                    <a:pt x="3461" y="300"/>
                  </a:cubicBezTo>
                  <a:lnTo>
                    <a:pt x="3461" y="300"/>
                  </a:lnTo>
                  <a:cubicBezTo>
                    <a:pt x="3645" y="320"/>
                    <a:pt x="3881" y="410"/>
                    <a:pt x="4035" y="444"/>
                  </a:cubicBezTo>
                  <a:cubicBezTo>
                    <a:pt x="4537" y="549"/>
                    <a:pt x="5604" y="611"/>
                    <a:pt x="5834" y="1009"/>
                  </a:cubicBezTo>
                  <a:cubicBezTo>
                    <a:pt x="6148" y="1490"/>
                    <a:pt x="5750" y="3248"/>
                    <a:pt x="5729" y="3834"/>
                  </a:cubicBezTo>
                  <a:cubicBezTo>
                    <a:pt x="5625" y="5947"/>
                    <a:pt x="5499" y="8039"/>
                    <a:pt x="5123" y="10132"/>
                  </a:cubicBezTo>
                  <a:cubicBezTo>
                    <a:pt x="5110" y="10260"/>
                    <a:pt x="5207" y="10341"/>
                    <a:pt x="5289" y="10341"/>
                  </a:cubicBezTo>
                  <a:cubicBezTo>
                    <a:pt x="5341" y="10341"/>
                    <a:pt x="5387" y="10309"/>
                    <a:pt x="5395" y="10236"/>
                  </a:cubicBezTo>
                  <a:cubicBezTo>
                    <a:pt x="5960" y="7098"/>
                    <a:pt x="5939" y="3917"/>
                    <a:pt x="6232" y="716"/>
                  </a:cubicBezTo>
                  <a:cubicBezTo>
                    <a:pt x="6232" y="674"/>
                    <a:pt x="6169" y="590"/>
                    <a:pt x="6127" y="590"/>
                  </a:cubicBezTo>
                  <a:cubicBezTo>
                    <a:pt x="5206" y="465"/>
                    <a:pt x="4286" y="256"/>
                    <a:pt x="3386" y="5"/>
                  </a:cubicBezTo>
                  <a:cubicBezTo>
                    <a:pt x="3375" y="2"/>
                    <a:pt x="3363" y="0"/>
                    <a:pt x="3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2" name="Google Shape;432;p46"/>
            <p:cNvSpPr/>
            <p:nvPr/>
          </p:nvSpPr>
          <p:spPr>
            <a:xfrm>
              <a:off x="1772800" y="4555175"/>
              <a:ext cx="88950" cy="249350"/>
            </a:xfrm>
            <a:custGeom>
              <a:avLst/>
              <a:gdLst/>
              <a:ahLst/>
              <a:cxnLst/>
              <a:rect l="l" t="t" r="r" b="b"/>
              <a:pathLst>
                <a:path w="3558" h="9974" extrusionOk="0">
                  <a:moveTo>
                    <a:pt x="3391" y="1"/>
                  </a:moveTo>
                  <a:cubicBezTo>
                    <a:pt x="2575" y="22"/>
                    <a:pt x="1005" y="63"/>
                    <a:pt x="357" y="566"/>
                  </a:cubicBezTo>
                  <a:cubicBezTo>
                    <a:pt x="1" y="858"/>
                    <a:pt x="43" y="942"/>
                    <a:pt x="127" y="1486"/>
                  </a:cubicBezTo>
                  <a:cubicBezTo>
                    <a:pt x="524" y="4290"/>
                    <a:pt x="859" y="7136"/>
                    <a:pt x="1403" y="9877"/>
                  </a:cubicBezTo>
                  <a:cubicBezTo>
                    <a:pt x="1411" y="9944"/>
                    <a:pt x="1460" y="9974"/>
                    <a:pt x="1514" y="9974"/>
                  </a:cubicBezTo>
                  <a:cubicBezTo>
                    <a:pt x="1595" y="9974"/>
                    <a:pt x="1687" y="9906"/>
                    <a:pt x="1675" y="9793"/>
                  </a:cubicBezTo>
                  <a:cubicBezTo>
                    <a:pt x="1256" y="7680"/>
                    <a:pt x="1110" y="5545"/>
                    <a:pt x="754" y="3390"/>
                  </a:cubicBezTo>
                  <a:cubicBezTo>
                    <a:pt x="650" y="2763"/>
                    <a:pt x="43" y="1151"/>
                    <a:pt x="629" y="754"/>
                  </a:cubicBezTo>
                  <a:cubicBezTo>
                    <a:pt x="1256" y="314"/>
                    <a:pt x="2658" y="273"/>
                    <a:pt x="3391" y="210"/>
                  </a:cubicBezTo>
                  <a:cubicBezTo>
                    <a:pt x="3516" y="210"/>
                    <a:pt x="3558" y="1"/>
                    <a:pt x="3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3" name="Google Shape;433;p46"/>
            <p:cNvSpPr/>
            <p:nvPr/>
          </p:nvSpPr>
          <p:spPr>
            <a:xfrm>
              <a:off x="1885800" y="4655350"/>
              <a:ext cx="10475" cy="148975"/>
            </a:xfrm>
            <a:custGeom>
              <a:avLst/>
              <a:gdLst/>
              <a:ahLst/>
              <a:cxnLst/>
              <a:rect l="l" t="t" r="r" b="b"/>
              <a:pathLst>
                <a:path w="419" h="5959" extrusionOk="0">
                  <a:moveTo>
                    <a:pt x="129" y="0"/>
                  </a:moveTo>
                  <a:cubicBezTo>
                    <a:pt x="74" y="0"/>
                    <a:pt x="21" y="32"/>
                    <a:pt x="21" y="95"/>
                  </a:cubicBezTo>
                  <a:cubicBezTo>
                    <a:pt x="105" y="1999"/>
                    <a:pt x="0" y="3945"/>
                    <a:pt x="189" y="5849"/>
                  </a:cubicBezTo>
                  <a:cubicBezTo>
                    <a:pt x="199" y="5922"/>
                    <a:pt x="257" y="5958"/>
                    <a:pt x="312" y="5958"/>
                  </a:cubicBezTo>
                  <a:cubicBezTo>
                    <a:pt x="367" y="5958"/>
                    <a:pt x="419" y="5922"/>
                    <a:pt x="419" y="5849"/>
                  </a:cubicBezTo>
                  <a:cubicBezTo>
                    <a:pt x="419" y="3945"/>
                    <a:pt x="335" y="1999"/>
                    <a:pt x="252" y="95"/>
                  </a:cubicBezTo>
                  <a:cubicBezTo>
                    <a:pt x="241" y="32"/>
                    <a:pt x="184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4" name="Google Shape;434;p46"/>
            <p:cNvSpPr/>
            <p:nvPr/>
          </p:nvSpPr>
          <p:spPr>
            <a:xfrm>
              <a:off x="1826175" y="4555825"/>
              <a:ext cx="68775" cy="169900"/>
            </a:xfrm>
            <a:custGeom>
              <a:avLst/>
              <a:gdLst/>
              <a:ahLst/>
              <a:cxnLst/>
              <a:rect l="l" t="t" r="r" b="b"/>
              <a:pathLst>
                <a:path w="2751" h="6796" extrusionOk="0">
                  <a:moveTo>
                    <a:pt x="1086" y="1"/>
                  </a:moveTo>
                  <a:cubicBezTo>
                    <a:pt x="1043" y="1"/>
                    <a:pt x="997" y="24"/>
                    <a:pt x="963" y="79"/>
                  </a:cubicBezTo>
                  <a:cubicBezTo>
                    <a:pt x="607" y="644"/>
                    <a:pt x="0" y="1669"/>
                    <a:pt x="21" y="2318"/>
                  </a:cubicBezTo>
                  <a:cubicBezTo>
                    <a:pt x="63" y="2799"/>
                    <a:pt x="900" y="3887"/>
                    <a:pt x="1130" y="4327"/>
                  </a:cubicBezTo>
                  <a:cubicBezTo>
                    <a:pt x="1549" y="5122"/>
                    <a:pt x="1967" y="5938"/>
                    <a:pt x="2406" y="6712"/>
                  </a:cubicBezTo>
                  <a:cubicBezTo>
                    <a:pt x="2439" y="6771"/>
                    <a:pt x="2489" y="6795"/>
                    <a:pt x="2538" y="6795"/>
                  </a:cubicBezTo>
                  <a:cubicBezTo>
                    <a:pt x="2645" y="6795"/>
                    <a:pt x="2750" y="6680"/>
                    <a:pt x="2678" y="6566"/>
                  </a:cubicBezTo>
                  <a:cubicBezTo>
                    <a:pt x="2009" y="5373"/>
                    <a:pt x="1381" y="4180"/>
                    <a:pt x="733" y="2967"/>
                  </a:cubicBezTo>
                  <a:cubicBezTo>
                    <a:pt x="419" y="2381"/>
                    <a:pt x="293" y="2234"/>
                    <a:pt x="586" y="1669"/>
                  </a:cubicBezTo>
                  <a:cubicBezTo>
                    <a:pt x="795" y="1188"/>
                    <a:pt x="963" y="707"/>
                    <a:pt x="1214" y="226"/>
                  </a:cubicBezTo>
                  <a:cubicBezTo>
                    <a:pt x="1256" y="99"/>
                    <a:pt x="1175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5" name="Google Shape;435;p46"/>
            <p:cNvSpPr/>
            <p:nvPr/>
          </p:nvSpPr>
          <p:spPr>
            <a:xfrm>
              <a:off x="1888725" y="4555475"/>
              <a:ext cx="79225" cy="175475"/>
            </a:xfrm>
            <a:custGeom>
              <a:avLst/>
              <a:gdLst/>
              <a:ahLst/>
              <a:cxnLst/>
              <a:rect l="l" t="t" r="r" b="b"/>
              <a:pathLst>
                <a:path w="3169" h="7019" extrusionOk="0">
                  <a:moveTo>
                    <a:pt x="2089" y="0"/>
                  </a:moveTo>
                  <a:cubicBezTo>
                    <a:pt x="1996" y="0"/>
                    <a:pt x="1895" y="99"/>
                    <a:pt x="1955" y="219"/>
                  </a:cubicBezTo>
                  <a:cubicBezTo>
                    <a:pt x="2185" y="679"/>
                    <a:pt x="2373" y="1181"/>
                    <a:pt x="2583" y="1662"/>
                  </a:cubicBezTo>
                  <a:cubicBezTo>
                    <a:pt x="2708" y="1934"/>
                    <a:pt x="2813" y="2039"/>
                    <a:pt x="2729" y="2332"/>
                  </a:cubicBezTo>
                  <a:cubicBezTo>
                    <a:pt x="2687" y="2604"/>
                    <a:pt x="2373" y="2981"/>
                    <a:pt x="2227" y="3190"/>
                  </a:cubicBezTo>
                  <a:cubicBezTo>
                    <a:pt x="1495" y="4403"/>
                    <a:pt x="741" y="5575"/>
                    <a:pt x="72" y="6789"/>
                  </a:cubicBezTo>
                  <a:cubicBezTo>
                    <a:pt x="0" y="6904"/>
                    <a:pt x="96" y="7018"/>
                    <a:pt x="197" y="7018"/>
                  </a:cubicBezTo>
                  <a:cubicBezTo>
                    <a:pt x="243" y="7018"/>
                    <a:pt x="290" y="6994"/>
                    <a:pt x="323" y="6935"/>
                  </a:cubicBezTo>
                  <a:cubicBezTo>
                    <a:pt x="762" y="6182"/>
                    <a:pt x="1244" y="5429"/>
                    <a:pt x="1704" y="4655"/>
                  </a:cubicBezTo>
                  <a:cubicBezTo>
                    <a:pt x="2060" y="4111"/>
                    <a:pt x="3022" y="3043"/>
                    <a:pt x="3106" y="2353"/>
                  </a:cubicBezTo>
                  <a:cubicBezTo>
                    <a:pt x="3168" y="1683"/>
                    <a:pt x="2541" y="637"/>
                    <a:pt x="2185" y="51"/>
                  </a:cubicBezTo>
                  <a:cubicBezTo>
                    <a:pt x="2161" y="16"/>
                    <a:pt x="2126" y="0"/>
                    <a:pt x="2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6" name="Google Shape;436;p46"/>
            <p:cNvSpPr/>
            <p:nvPr/>
          </p:nvSpPr>
          <p:spPr>
            <a:xfrm>
              <a:off x="1877425" y="4559275"/>
              <a:ext cx="31425" cy="25225"/>
            </a:xfrm>
            <a:custGeom>
              <a:avLst/>
              <a:gdLst/>
              <a:ahLst/>
              <a:cxnLst/>
              <a:rect l="l" t="t" r="r" b="b"/>
              <a:pathLst>
                <a:path w="1257" h="1009" extrusionOk="0">
                  <a:moveTo>
                    <a:pt x="602" y="1"/>
                  </a:moveTo>
                  <a:cubicBezTo>
                    <a:pt x="528" y="1"/>
                    <a:pt x="457" y="76"/>
                    <a:pt x="419" y="150"/>
                  </a:cubicBezTo>
                  <a:cubicBezTo>
                    <a:pt x="252" y="318"/>
                    <a:pt x="168" y="485"/>
                    <a:pt x="63" y="694"/>
                  </a:cubicBezTo>
                  <a:cubicBezTo>
                    <a:pt x="1" y="820"/>
                    <a:pt x="105" y="1008"/>
                    <a:pt x="252" y="1008"/>
                  </a:cubicBezTo>
                  <a:cubicBezTo>
                    <a:pt x="329" y="1001"/>
                    <a:pt x="410" y="999"/>
                    <a:pt x="493" y="999"/>
                  </a:cubicBezTo>
                  <a:cubicBezTo>
                    <a:pt x="659" y="999"/>
                    <a:pt x="831" y="1008"/>
                    <a:pt x="984" y="1008"/>
                  </a:cubicBezTo>
                  <a:cubicBezTo>
                    <a:pt x="1110" y="925"/>
                    <a:pt x="1256" y="778"/>
                    <a:pt x="1152" y="632"/>
                  </a:cubicBezTo>
                  <a:cubicBezTo>
                    <a:pt x="1068" y="506"/>
                    <a:pt x="984" y="402"/>
                    <a:pt x="900" y="297"/>
                  </a:cubicBezTo>
                  <a:cubicBezTo>
                    <a:pt x="838" y="171"/>
                    <a:pt x="775" y="67"/>
                    <a:pt x="628" y="4"/>
                  </a:cubicBezTo>
                  <a:cubicBezTo>
                    <a:pt x="620" y="2"/>
                    <a:pt x="611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7" name="Google Shape;437;p46"/>
            <p:cNvSpPr/>
            <p:nvPr/>
          </p:nvSpPr>
          <p:spPr>
            <a:xfrm>
              <a:off x="1878475" y="4586975"/>
              <a:ext cx="23575" cy="70700"/>
            </a:xfrm>
            <a:custGeom>
              <a:avLst/>
              <a:gdLst/>
              <a:ahLst/>
              <a:cxnLst/>
              <a:rect l="l" t="t" r="r" b="b"/>
              <a:pathLst>
                <a:path w="943" h="2828" extrusionOk="0">
                  <a:moveTo>
                    <a:pt x="511" y="0"/>
                  </a:moveTo>
                  <a:cubicBezTo>
                    <a:pt x="489" y="0"/>
                    <a:pt x="465" y="2"/>
                    <a:pt x="440" y="5"/>
                  </a:cubicBezTo>
                  <a:cubicBezTo>
                    <a:pt x="21" y="47"/>
                    <a:pt x="63" y="654"/>
                    <a:pt x="21" y="967"/>
                  </a:cubicBezTo>
                  <a:cubicBezTo>
                    <a:pt x="1" y="1553"/>
                    <a:pt x="21" y="2223"/>
                    <a:pt x="293" y="2746"/>
                  </a:cubicBezTo>
                  <a:cubicBezTo>
                    <a:pt x="316" y="2801"/>
                    <a:pt x="367" y="2827"/>
                    <a:pt x="416" y="2827"/>
                  </a:cubicBezTo>
                  <a:cubicBezTo>
                    <a:pt x="461" y="2827"/>
                    <a:pt x="504" y="2806"/>
                    <a:pt x="524" y="2767"/>
                  </a:cubicBezTo>
                  <a:cubicBezTo>
                    <a:pt x="586" y="2767"/>
                    <a:pt x="628" y="2767"/>
                    <a:pt x="691" y="2704"/>
                  </a:cubicBezTo>
                  <a:cubicBezTo>
                    <a:pt x="942" y="2139"/>
                    <a:pt x="921" y="1449"/>
                    <a:pt x="921" y="842"/>
                  </a:cubicBezTo>
                  <a:cubicBezTo>
                    <a:pt x="921" y="524"/>
                    <a:pt x="921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8" name="Google Shape;438;p46"/>
            <p:cNvSpPr/>
            <p:nvPr/>
          </p:nvSpPr>
          <p:spPr>
            <a:xfrm>
              <a:off x="2053200" y="4799975"/>
              <a:ext cx="185700" cy="9675"/>
            </a:xfrm>
            <a:custGeom>
              <a:avLst/>
              <a:gdLst/>
              <a:ahLst/>
              <a:cxnLst/>
              <a:rect l="l" t="t" r="r" b="b"/>
              <a:pathLst>
                <a:path w="7428" h="387" extrusionOk="0">
                  <a:moveTo>
                    <a:pt x="209" y="1"/>
                  </a:moveTo>
                  <a:cubicBezTo>
                    <a:pt x="0" y="1"/>
                    <a:pt x="0" y="357"/>
                    <a:pt x="209" y="357"/>
                  </a:cubicBezTo>
                  <a:cubicBezTo>
                    <a:pt x="1852" y="371"/>
                    <a:pt x="3494" y="386"/>
                    <a:pt x="5136" y="386"/>
                  </a:cubicBezTo>
                  <a:cubicBezTo>
                    <a:pt x="5816" y="386"/>
                    <a:pt x="6497" y="384"/>
                    <a:pt x="7177" y="377"/>
                  </a:cubicBezTo>
                  <a:cubicBezTo>
                    <a:pt x="7428" y="377"/>
                    <a:pt x="7428" y="43"/>
                    <a:pt x="7177" y="43"/>
                  </a:cubicBezTo>
                  <a:cubicBezTo>
                    <a:pt x="6555" y="48"/>
                    <a:pt x="5932" y="51"/>
                    <a:pt x="5310" y="51"/>
                  </a:cubicBezTo>
                  <a:cubicBezTo>
                    <a:pt x="3610" y="51"/>
                    <a:pt x="1909" y="3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9" name="Google Shape;439;p46"/>
            <p:cNvSpPr/>
            <p:nvPr/>
          </p:nvSpPr>
          <p:spPr>
            <a:xfrm>
              <a:off x="1771250" y="4796850"/>
              <a:ext cx="243775" cy="11000"/>
            </a:xfrm>
            <a:custGeom>
              <a:avLst/>
              <a:gdLst/>
              <a:ahLst/>
              <a:cxnLst/>
              <a:rect l="l" t="t" r="r" b="b"/>
              <a:pathLst>
                <a:path w="9751" h="440" extrusionOk="0">
                  <a:moveTo>
                    <a:pt x="209" y="0"/>
                  </a:moveTo>
                  <a:cubicBezTo>
                    <a:pt x="0" y="0"/>
                    <a:pt x="0" y="335"/>
                    <a:pt x="209" y="335"/>
                  </a:cubicBezTo>
                  <a:cubicBezTo>
                    <a:pt x="3327" y="335"/>
                    <a:pt x="6445" y="398"/>
                    <a:pt x="9541" y="440"/>
                  </a:cubicBezTo>
                  <a:cubicBezTo>
                    <a:pt x="9751" y="440"/>
                    <a:pt x="9751" y="105"/>
                    <a:pt x="9541" y="105"/>
                  </a:cubicBezTo>
                  <a:cubicBezTo>
                    <a:pt x="6445" y="63"/>
                    <a:pt x="332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0" name="Google Shape;440;p46"/>
            <p:cNvSpPr/>
            <p:nvPr/>
          </p:nvSpPr>
          <p:spPr>
            <a:xfrm>
              <a:off x="1601250" y="4798425"/>
              <a:ext cx="134975" cy="11000"/>
            </a:xfrm>
            <a:custGeom>
              <a:avLst/>
              <a:gdLst/>
              <a:ahLst/>
              <a:cxnLst/>
              <a:rect l="l" t="t" r="r" b="b"/>
              <a:pathLst>
                <a:path w="5399" h="440" extrusionOk="0">
                  <a:moveTo>
                    <a:pt x="5189" y="0"/>
                  </a:moveTo>
                  <a:cubicBezTo>
                    <a:pt x="3494" y="21"/>
                    <a:pt x="1841" y="105"/>
                    <a:pt x="147" y="209"/>
                  </a:cubicBezTo>
                  <a:cubicBezTo>
                    <a:pt x="136" y="206"/>
                    <a:pt x="126" y="205"/>
                    <a:pt x="117" y="205"/>
                  </a:cubicBezTo>
                  <a:cubicBezTo>
                    <a:pt x="1" y="205"/>
                    <a:pt x="12" y="439"/>
                    <a:pt x="167" y="439"/>
                  </a:cubicBezTo>
                  <a:cubicBezTo>
                    <a:pt x="1841" y="356"/>
                    <a:pt x="3515" y="314"/>
                    <a:pt x="5189" y="314"/>
                  </a:cubicBezTo>
                  <a:cubicBezTo>
                    <a:pt x="5398" y="314"/>
                    <a:pt x="5398" y="0"/>
                    <a:pt x="5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1" name="Google Shape;441;p46"/>
            <p:cNvSpPr/>
            <p:nvPr/>
          </p:nvSpPr>
          <p:spPr>
            <a:xfrm>
              <a:off x="1468475" y="4801300"/>
              <a:ext cx="136850" cy="138225"/>
            </a:xfrm>
            <a:custGeom>
              <a:avLst/>
              <a:gdLst/>
              <a:ahLst/>
              <a:cxnLst/>
              <a:rect l="l" t="t" r="r" b="b"/>
              <a:pathLst>
                <a:path w="5474" h="5529" extrusionOk="0">
                  <a:moveTo>
                    <a:pt x="5268" y="1"/>
                  </a:moveTo>
                  <a:cubicBezTo>
                    <a:pt x="5240" y="1"/>
                    <a:pt x="5211" y="10"/>
                    <a:pt x="5185" y="32"/>
                  </a:cubicBezTo>
                  <a:cubicBezTo>
                    <a:pt x="3428" y="1705"/>
                    <a:pt x="1649" y="3463"/>
                    <a:pt x="80" y="5325"/>
                  </a:cubicBezTo>
                  <a:cubicBezTo>
                    <a:pt x="1" y="5421"/>
                    <a:pt x="78" y="5528"/>
                    <a:pt x="175" y="5528"/>
                  </a:cubicBezTo>
                  <a:cubicBezTo>
                    <a:pt x="206" y="5528"/>
                    <a:pt x="238" y="5518"/>
                    <a:pt x="268" y="5493"/>
                  </a:cubicBezTo>
                  <a:cubicBezTo>
                    <a:pt x="2068" y="3881"/>
                    <a:pt x="3742" y="2019"/>
                    <a:pt x="5374" y="220"/>
                  </a:cubicBezTo>
                  <a:cubicBezTo>
                    <a:pt x="5474" y="137"/>
                    <a:pt x="5375" y="1"/>
                    <a:pt x="5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2" name="Google Shape;442;p46"/>
            <p:cNvSpPr/>
            <p:nvPr/>
          </p:nvSpPr>
          <p:spPr>
            <a:xfrm>
              <a:off x="2224375" y="4804100"/>
              <a:ext cx="113750" cy="156425"/>
            </a:xfrm>
            <a:custGeom>
              <a:avLst/>
              <a:gdLst/>
              <a:ahLst/>
              <a:cxnLst/>
              <a:rect l="l" t="t" r="r" b="b"/>
              <a:pathLst>
                <a:path w="4550" h="6257" extrusionOk="0">
                  <a:moveTo>
                    <a:pt x="161" y="1"/>
                  </a:moveTo>
                  <a:cubicBezTo>
                    <a:pt x="75" y="1"/>
                    <a:pt x="0" y="118"/>
                    <a:pt x="79" y="212"/>
                  </a:cubicBezTo>
                  <a:cubicBezTo>
                    <a:pt x="978" y="1301"/>
                    <a:pt x="1857" y="2389"/>
                    <a:pt x="2611" y="3581"/>
                  </a:cubicBezTo>
                  <a:cubicBezTo>
                    <a:pt x="3175" y="4418"/>
                    <a:pt x="3531" y="5527"/>
                    <a:pt x="4263" y="6218"/>
                  </a:cubicBezTo>
                  <a:cubicBezTo>
                    <a:pt x="4291" y="6245"/>
                    <a:pt x="4325" y="6257"/>
                    <a:pt x="4360" y="6257"/>
                  </a:cubicBezTo>
                  <a:cubicBezTo>
                    <a:pt x="4456" y="6257"/>
                    <a:pt x="4550" y="6164"/>
                    <a:pt x="4473" y="6071"/>
                  </a:cubicBezTo>
                  <a:cubicBezTo>
                    <a:pt x="3029" y="4021"/>
                    <a:pt x="2046" y="1803"/>
                    <a:pt x="246" y="45"/>
                  </a:cubicBezTo>
                  <a:cubicBezTo>
                    <a:pt x="220" y="14"/>
                    <a:pt x="190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3" name="Google Shape;443;p46"/>
            <p:cNvSpPr/>
            <p:nvPr/>
          </p:nvSpPr>
          <p:spPr>
            <a:xfrm>
              <a:off x="1681275" y="4573675"/>
              <a:ext cx="109400" cy="295675"/>
            </a:xfrm>
            <a:custGeom>
              <a:avLst/>
              <a:gdLst/>
              <a:ahLst/>
              <a:cxnLst/>
              <a:rect l="l" t="t" r="r" b="b"/>
              <a:pathLst>
                <a:path w="4376" h="11827" extrusionOk="0">
                  <a:moveTo>
                    <a:pt x="3679" y="0"/>
                  </a:moveTo>
                  <a:cubicBezTo>
                    <a:pt x="3642" y="0"/>
                    <a:pt x="3604" y="17"/>
                    <a:pt x="3578" y="56"/>
                  </a:cubicBezTo>
                  <a:cubicBezTo>
                    <a:pt x="1256" y="3508"/>
                    <a:pt x="0" y="9032"/>
                    <a:pt x="4080" y="11815"/>
                  </a:cubicBezTo>
                  <a:cubicBezTo>
                    <a:pt x="4096" y="11823"/>
                    <a:pt x="4113" y="11826"/>
                    <a:pt x="4130" y="11826"/>
                  </a:cubicBezTo>
                  <a:cubicBezTo>
                    <a:pt x="4248" y="11826"/>
                    <a:pt x="4376" y="11655"/>
                    <a:pt x="4248" y="11564"/>
                  </a:cubicBezTo>
                  <a:cubicBezTo>
                    <a:pt x="419" y="8509"/>
                    <a:pt x="1632" y="3864"/>
                    <a:pt x="3788" y="202"/>
                  </a:cubicBezTo>
                  <a:cubicBezTo>
                    <a:pt x="3846" y="86"/>
                    <a:pt x="3763" y="0"/>
                    <a:pt x="3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4" name="Google Shape;444;p46"/>
            <p:cNvSpPr/>
            <p:nvPr/>
          </p:nvSpPr>
          <p:spPr>
            <a:xfrm>
              <a:off x="1737775" y="4644175"/>
              <a:ext cx="84050" cy="199275"/>
            </a:xfrm>
            <a:custGeom>
              <a:avLst/>
              <a:gdLst/>
              <a:ahLst/>
              <a:cxnLst/>
              <a:rect l="l" t="t" r="r" b="b"/>
              <a:pathLst>
                <a:path w="3362" h="7971" extrusionOk="0">
                  <a:moveTo>
                    <a:pt x="2022" y="1"/>
                  </a:moveTo>
                  <a:cubicBezTo>
                    <a:pt x="1995" y="1"/>
                    <a:pt x="1968" y="13"/>
                    <a:pt x="1946" y="39"/>
                  </a:cubicBezTo>
                  <a:cubicBezTo>
                    <a:pt x="0" y="2508"/>
                    <a:pt x="188" y="6233"/>
                    <a:pt x="3013" y="7949"/>
                  </a:cubicBezTo>
                  <a:cubicBezTo>
                    <a:pt x="3041" y="7964"/>
                    <a:pt x="3069" y="7971"/>
                    <a:pt x="3095" y="7971"/>
                  </a:cubicBezTo>
                  <a:cubicBezTo>
                    <a:pt x="3249" y="7971"/>
                    <a:pt x="3362" y="7745"/>
                    <a:pt x="3201" y="7656"/>
                  </a:cubicBezTo>
                  <a:cubicBezTo>
                    <a:pt x="398" y="5961"/>
                    <a:pt x="607" y="2676"/>
                    <a:pt x="2155" y="207"/>
                  </a:cubicBezTo>
                  <a:cubicBezTo>
                    <a:pt x="2186" y="98"/>
                    <a:pt x="2102" y="1"/>
                    <a:pt x="2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5" name="Google Shape;445;p46"/>
            <p:cNvSpPr/>
            <p:nvPr/>
          </p:nvSpPr>
          <p:spPr>
            <a:xfrm>
              <a:off x="1786550" y="4837600"/>
              <a:ext cx="34725" cy="31650"/>
            </a:xfrm>
            <a:custGeom>
              <a:avLst/>
              <a:gdLst/>
              <a:ahLst/>
              <a:cxnLst/>
              <a:rect l="l" t="t" r="r" b="b"/>
              <a:pathLst>
                <a:path w="1389" h="1266" extrusionOk="0">
                  <a:moveTo>
                    <a:pt x="1262" y="1"/>
                  </a:moveTo>
                  <a:cubicBezTo>
                    <a:pt x="1240" y="1"/>
                    <a:pt x="1215" y="7"/>
                    <a:pt x="1188" y="23"/>
                  </a:cubicBezTo>
                  <a:cubicBezTo>
                    <a:pt x="978" y="149"/>
                    <a:pt x="769" y="358"/>
                    <a:pt x="602" y="525"/>
                  </a:cubicBezTo>
                  <a:cubicBezTo>
                    <a:pt x="413" y="672"/>
                    <a:pt x="141" y="860"/>
                    <a:pt x="37" y="1069"/>
                  </a:cubicBezTo>
                  <a:cubicBezTo>
                    <a:pt x="0" y="1143"/>
                    <a:pt x="60" y="1265"/>
                    <a:pt x="146" y="1265"/>
                  </a:cubicBezTo>
                  <a:cubicBezTo>
                    <a:pt x="158" y="1265"/>
                    <a:pt x="171" y="1263"/>
                    <a:pt x="183" y="1258"/>
                  </a:cubicBezTo>
                  <a:cubicBezTo>
                    <a:pt x="393" y="1174"/>
                    <a:pt x="560" y="965"/>
                    <a:pt x="748" y="777"/>
                  </a:cubicBezTo>
                  <a:cubicBezTo>
                    <a:pt x="957" y="588"/>
                    <a:pt x="1167" y="421"/>
                    <a:pt x="1355" y="212"/>
                  </a:cubicBezTo>
                  <a:cubicBezTo>
                    <a:pt x="1389" y="127"/>
                    <a:pt x="1354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6" name="Google Shape;446;p46"/>
            <p:cNvSpPr/>
            <p:nvPr/>
          </p:nvSpPr>
          <p:spPr>
            <a:xfrm>
              <a:off x="1780975" y="4838125"/>
              <a:ext cx="71375" cy="57175"/>
            </a:xfrm>
            <a:custGeom>
              <a:avLst/>
              <a:gdLst/>
              <a:ahLst/>
              <a:cxnLst/>
              <a:rect l="l" t="t" r="r" b="b"/>
              <a:pathLst>
                <a:path w="2855" h="2287" extrusionOk="0">
                  <a:moveTo>
                    <a:pt x="1723" y="1"/>
                  </a:moveTo>
                  <a:cubicBezTo>
                    <a:pt x="1628" y="1"/>
                    <a:pt x="1531" y="127"/>
                    <a:pt x="1599" y="212"/>
                  </a:cubicBezTo>
                  <a:cubicBezTo>
                    <a:pt x="1892" y="651"/>
                    <a:pt x="2666" y="1446"/>
                    <a:pt x="1829" y="1864"/>
                  </a:cubicBezTo>
                  <a:cubicBezTo>
                    <a:pt x="1715" y="1923"/>
                    <a:pt x="1607" y="1949"/>
                    <a:pt x="1504" y="1949"/>
                  </a:cubicBezTo>
                  <a:cubicBezTo>
                    <a:pt x="987" y="1949"/>
                    <a:pt x="609" y="1297"/>
                    <a:pt x="260" y="965"/>
                  </a:cubicBezTo>
                  <a:cubicBezTo>
                    <a:pt x="238" y="948"/>
                    <a:pt x="214" y="940"/>
                    <a:pt x="190" y="940"/>
                  </a:cubicBezTo>
                  <a:cubicBezTo>
                    <a:pt x="96" y="940"/>
                    <a:pt x="1" y="1053"/>
                    <a:pt x="51" y="1153"/>
                  </a:cubicBezTo>
                  <a:cubicBezTo>
                    <a:pt x="369" y="1647"/>
                    <a:pt x="906" y="2286"/>
                    <a:pt x="1523" y="2286"/>
                  </a:cubicBezTo>
                  <a:cubicBezTo>
                    <a:pt x="1716" y="2286"/>
                    <a:pt x="1917" y="2224"/>
                    <a:pt x="2122" y="2074"/>
                  </a:cubicBezTo>
                  <a:cubicBezTo>
                    <a:pt x="2854" y="1509"/>
                    <a:pt x="2415" y="442"/>
                    <a:pt x="1787" y="23"/>
                  </a:cubicBezTo>
                  <a:cubicBezTo>
                    <a:pt x="1768" y="7"/>
                    <a:pt x="1745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7" name="Google Shape;447;p46"/>
            <p:cNvSpPr/>
            <p:nvPr/>
          </p:nvSpPr>
          <p:spPr>
            <a:xfrm>
              <a:off x="2001300" y="4564050"/>
              <a:ext cx="114150" cy="300075"/>
            </a:xfrm>
            <a:custGeom>
              <a:avLst/>
              <a:gdLst/>
              <a:ahLst/>
              <a:cxnLst/>
              <a:rect l="l" t="t" r="r" b="b"/>
              <a:pathLst>
                <a:path w="4566" h="12003" extrusionOk="0">
                  <a:moveTo>
                    <a:pt x="144" y="0"/>
                  </a:moveTo>
                  <a:cubicBezTo>
                    <a:pt x="63" y="0"/>
                    <a:pt x="0" y="82"/>
                    <a:pt x="67" y="190"/>
                  </a:cubicBezTo>
                  <a:cubicBezTo>
                    <a:pt x="2411" y="3663"/>
                    <a:pt x="4106" y="8622"/>
                    <a:pt x="193" y="11739"/>
                  </a:cubicBezTo>
                  <a:cubicBezTo>
                    <a:pt x="83" y="11831"/>
                    <a:pt x="197" y="12002"/>
                    <a:pt x="325" y="12002"/>
                  </a:cubicBezTo>
                  <a:cubicBezTo>
                    <a:pt x="344" y="12002"/>
                    <a:pt x="363" y="11998"/>
                    <a:pt x="381" y="11991"/>
                  </a:cubicBezTo>
                  <a:cubicBezTo>
                    <a:pt x="4566" y="9166"/>
                    <a:pt x="2787" y="3349"/>
                    <a:pt x="277" y="85"/>
                  </a:cubicBezTo>
                  <a:cubicBezTo>
                    <a:pt x="239" y="25"/>
                    <a:pt x="189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8" name="Google Shape;448;p46"/>
            <p:cNvSpPr/>
            <p:nvPr/>
          </p:nvSpPr>
          <p:spPr>
            <a:xfrm>
              <a:off x="1967625" y="4643950"/>
              <a:ext cx="83500" cy="198500"/>
            </a:xfrm>
            <a:custGeom>
              <a:avLst/>
              <a:gdLst/>
              <a:ahLst/>
              <a:cxnLst/>
              <a:rect l="l" t="t" r="r" b="b"/>
              <a:pathLst>
                <a:path w="3340" h="7940" extrusionOk="0">
                  <a:moveTo>
                    <a:pt x="1334" y="0"/>
                  </a:moveTo>
                  <a:cubicBezTo>
                    <a:pt x="1238" y="0"/>
                    <a:pt x="1141" y="93"/>
                    <a:pt x="1205" y="174"/>
                  </a:cubicBezTo>
                  <a:cubicBezTo>
                    <a:pt x="2733" y="2664"/>
                    <a:pt x="2921" y="5928"/>
                    <a:pt x="159" y="7644"/>
                  </a:cubicBezTo>
                  <a:cubicBezTo>
                    <a:pt x="0" y="7732"/>
                    <a:pt x="79" y="7939"/>
                    <a:pt x="234" y="7939"/>
                  </a:cubicBezTo>
                  <a:cubicBezTo>
                    <a:pt x="262" y="7939"/>
                    <a:pt x="294" y="7932"/>
                    <a:pt x="326" y="7916"/>
                  </a:cubicBezTo>
                  <a:cubicBezTo>
                    <a:pt x="3151" y="6221"/>
                    <a:pt x="3339" y="2476"/>
                    <a:pt x="1414" y="28"/>
                  </a:cubicBezTo>
                  <a:cubicBezTo>
                    <a:pt x="1390" y="8"/>
                    <a:pt x="1362" y="0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9" name="Google Shape;449;p46"/>
            <p:cNvSpPr/>
            <p:nvPr/>
          </p:nvSpPr>
          <p:spPr>
            <a:xfrm>
              <a:off x="1966650" y="4837600"/>
              <a:ext cx="35175" cy="31650"/>
            </a:xfrm>
            <a:custGeom>
              <a:avLst/>
              <a:gdLst/>
              <a:ahLst/>
              <a:cxnLst/>
              <a:rect l="l" t="t" r="r" b="b"/>
              <a:pathLst>
                <a:path w="1407" h="1266" extrusionOk="0">
                  <a:moveTo>
                    <a:pt x="151" y="1"/>
                  </a:moveTo>
                  <a:cubicBezTo>
                    <a:pt x="60" y="1"/>
                    <a:pt x="1" y="127"/>
                    <a:pt x="51" y="212"/>
                  </a:cubicBezTo>
                  <a:cubicBezTo>
                    <a:pt x="240" y="421"/>
                    <a:pt x="449" y="588"/>
                    <a:pt x="658" y="777"/>
                  </a:cubicBezTo>
                  <a:cubicBezTo>
                    <a:pt x="847" y="944"/>
                    <a:pt x="993" y="1153"/>
                    <a:pt x="1244" y="1258"/>
                  </a:cubicBezTo>
                  <a:cubicBezTo>
                    <a:pt x="1257" y="1263"/>
                    <a:pt x="1269" y="1265"/>
                    <a:pt x="1280" y="1265"/>
                  </a:cubicBezTo>
                  <a:cubicBezTo>
                    <a:pt x="1362" y="1265"/>
                    <a:pt x="1406" y="1143"/>
                    <a:pt x="1370" y="1069"/>
                  </a:cubicBezTo>
                  <a:cubicBezTo>
                    <a:pt x="1265" y="860"/>
                    <a:pt x="993" y="672"/>
                    <a:pt x="826" y="525"/>
                  </a:cubicBezTo>
                  <a:cubicBezTo>
                    <a:pt x="637" y="337"/>
                    <a:pt x="428" y="149"/>
                    <a:pt x="219" y="23"/>
                  </a:cubicBezTo>
                  <a:cubicBezTo>
                    <a:pt x="195" y="7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0" name="Google Shape;450;p46"/>
            <p:cNvSpPr/>
            <p:nvPr/>
          </p:nvSpPr>
          <p:spPr>
            <a:xfrm>
              <a:off x="1935500" y="4838850"/>
              <a:ext cx="72225" cy="56525"/>
            </a:xfrm>
            <a:custGeom>
              <a:avLst/>
              <a:gdLst/>
              <a:ahLst/>
              <a:cxnLst/>
              <a:rect l="l" t="t" r="r" b="b"/>
              <a:pathLst>
                <a:path w="2889" h="2261" extrusionOk="0">
                  <a:moveTo>
                    <a:pt x="1144" y="0"/>
                  </a:moveTo>
                  <a:cubicBezTo>
                    <a:pt x="1125" y="0"/>
                    <a:pt x="1106" y="5"/>
                    <a:pt x="1088" y="15"/>
                  </a:cubicBezTo>
                  <a:cubicBezTo>
                    <a:pt x="461" y="434"/>
                    <a:pt x="0" y="1522"/>
                    <a:pt x="753" y="2066"/>
                  </a:cubicBezTo>
                  <a:cubicBezTo>
                    <a:pt x="950" y="2203"/>
                    <a:pt x="1143" y="2261"/>
                    <a:pt x="1331" y="2261"/>
                  </a:cubicBezTo>
                  <a:cubicBezTo>
                    <a:pt x="1944" y="2261"/>
                    <a:pt x="2488" y="1642"/>
                    <a:pt x="2825" y="1145"/>
                  </a:cubicBezTo>
                  <a:cubicBezTo>
                    <a:pt x="2889" y="1033"/>
                    <a:pt x="2794" y="921"/>
                    <a:pt x="2699" y="921"/>
                  </a:cubicBezTo>
                  <a:cubicBezTo>
                    <a:pt x="2670" y="921"/>
                    <a:pt x="2640" y="932"/>
                    <a:pt x="2616" y="957"/>
                  </a:cubicBezTo>
                  <a:cubicBezTo>
                    <a:pt x="2266" y="1288"/>
                    <a:pt x="1903" y="1941"/>
                    <a:pt x="1378" y="1941"/>
                  </a:cubicBezTo>
                  <a:cubicBezTo>
                    <a:pt x="1274" y="1941"/>
                    <a:pt x="1164" y="1915"/>
                    <a:pt x="1046" y="1856"/>
                  </a:cubicBezTo>
                  <a:cubicBezTo>
                    <a:pt x="230" y="1438"/>
                    <a:pt x="984" y="643"/>
                    <a:pt x="1277" y="203"/>
                  </a:cubicBezTo>
                  <a:cubicBezTo>
                    <a:pt x="1346" y="116"/>
                    <a:pt x="1242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1" name="Google Shape;451;p46"/>
            <p:cNvSpPr/>
            <p:nvPr/>
          </p:nvSpPr>
          <p:spPr>
            <a:xfrm>
              <a:off x="1813625" y="4824150"/>
              <a:ext cx="153800" cy="9325"/>
            </a:xfrm>
            <a:custGeom>
              <a:avLst/>
              <a:gdLst/>
              <a:ahLst/>
              <a:cxnLst/>
              <a:rect l="l" t="t" r="r" b="b"/>
              <a:pathLst>
                <a:path w="6152" h="373" extrusionOk="0">
                  <a:moveTo>
                    <a:pt x="2097" y="1"/>
                  </a:moveTo>
                  <a:cubicBezTo>
                    <a:pt x="1453" y="1"/>
                    <a:pt x="809" y="10"/>
                    <a:pt x="167" y="38"/>
                  </a:cubicBezTo>
                  <a:cubicBezTo>
                    <a:pt x="0" y="38"/>
                    <a:pt x="0" y="268"/>
                    <a:pt x="167" y="268"/>
                  </a:cubicBezTo>
                  <a:cubicBezTo>
                    <a:pt x="2071" y="373"/>
                    <a:pt x="4017" y="331"/>
                    <a:pt x="5942" y="352"/>
                  </a:cubicBezTo>
                  <a:cubicBezTo>
                    <a:pt x="6152" y="352"/>
                    <a:pt x="6152" y="38"/>
                    <a:pt x="5942" y="38"/>
                  </a:cubicBezTo>
                  <a:cubicBezTo>
                    <a:pt x="4673" y="38"/>
                    <a:pt x="3385" y="1"/>
                    <a:pt x="2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2" name="Google Shape;452;p46"/>
            <p:cNvSpPr/>
            <p:nvPr/>
          </p:nvSpPr>
          <p:spPr>
            <a:xfrm>
              <a:off x="1796350" y="4888925"/>
              <a:ext cx="194625" cy="89975"/>
            </a:xfrm>
            <a:custGeom>
              <a:avLst/>
              <a:gdLst/>
              <a:ahLst/>
              <a:cxnLst/>
              <a:rect l="l" t="t" r="r" b="b"/>
              <a:pathLst>
                <a:path w="7785" h="3599" extrusionOk="0">
                  <a:moveTo>
                    <a:pt x="535" y="0"/>
                  </a:moveTo>
                  <a:cubicBezTo>
                    <a:pt x="490" y="0"/>
                    <a:pt x="448" y="25"/>
                    <a:pt x="440" y="84"/>
                  </a:cubicBezTo>
                  <a:cubicBezTo>
                    <a:pt x="168" y="1193"/>
                    <a:pt x="42" y="2281"/>
                    <a:pt x="1" y="3431"/>
                  </a:cubicBezTo>
                  <a:cubicBezTo>
                    <a:pt x="1" y="3515"/>
                    <a:pt x="63" y="3599"/>
                    <a:pt x="147" y="3599"/>
                  </a:cubicBezTo>
                  <a:cubicBezTo>
                    <a:pt x="2637" y="3599"/>
                    <a:pt x="5106" y="3599"/>
                    <a:pt x="7575" y="3557"/>
                  </a:cubicBezTo>
                  <a:cubicBezTo>
                    <a:pt x="7784" y="3557"/>
                    <a:pt x="7784" y="3243"/>
                    <a:pt x="7575" y="3243"/>
                  </a:cubicBezTo>
                  <a:lnTo>
                    <a:pt x="2616" y="3243"/>
                  </a:lnTo>
                  <a:cubicBezTo>
                    <a:pt x="2305" y="3243"/>
                    <a:pt x="1805" y="3313"/>
                    <a:pt x="1351" y="3313"/>
                  </a:cubicBezTo>
                  <a:cubicBezTo>
                    <a:pt x="980" y="3313"/>
                    <a:pt x="640" y="3266"/>
                    <a:pt x="461" y="3097"/>
                  </a:cubicBezTo>
                  <a:cubicBezTo>
                    <a:pt x="1" y="2594"/>
                    <a:pt x="565" y="774"/>
                    <a:pt x="670" y="146"/>
                  </a:cubicBezTo>
                  <a:cubicBezTo>
                    <a:pt x="683" y="58"/>
                    <a:pt x="604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3" name="Google Shape;453;p46"/>
            <p:cNvSpPr/>
            <p:nvPr/>
          </p:nvSpPr>
          <p:spPr>
            <a:xfrm>
              <a:off x="1974725" y="4887550"/>
              <a:ext cx="21575" cy="86675"/>
            </a:xfrm>
            <a:custGeom>
              <a:avLst/>
              <a:gdLst/>
              <a:ahLst/>
              <a:cxnLst/>
              <a:rect l="l" t="t" r="r" b="b"/>
              <a:pathLst>
                <a:path w="863" h="3467" extrusionOk="0">
                  <a:moveTo>
                    <a:pt x="140" y="1"/>
                  </a:moveTo>
                  <a:cubicBezTo>
                    <a:pt x="73" y="1"/>
                    <a:pt x="1" y="56"/>
                    <a:pt x="1" y="139"/>
                  </a:cubicBezTo>
                  <a:cubicBezTo>
                    <a:pt x="42" y="1206"/>
                    <a:pt x="293" y="2315"/>
                    <a:pt x="545" y="3361"/>
                  </a:cubicBezTo>
                  <a:cubicBezTo>
                    <a:pt x="569" y="3435"/>
                    <a:pt x="626" y="3467"/>
                    <a:pt x="684" y="3467"/>
                  </a:cubicBezTo>
                  <a:cubicBezTo>
                    <a:pt x="773" y="3467"/>
                    <a:pt x="863" y="3391"/>
                    <a:pt x="837" y="3277"/>
                  </a:cubicBezTo>
                  <a:cubicBezTo>
                    <a:pt x="565" y="2231"/>
                    <a:pt x="440" y="1185"/>
                    <a:pt x="252" y="118"/>
                  </a:cubicBezTo>
                  <a:cubicBezTo>
                    <a:pt x="242" y="35"/>
                    <a:pt x="193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54" name="Google Shape;454;p46"/>
          <p:cNvGrpSpPr/>
          <p:nvPr/>
        </p:nvGrpSpPr>
        <p:grpSpPr>
          <a:xfrm rot="3370546">
            <a:off x="8159570" y="452288"/>
            <a:ext cx="1831990" cy="2459646"/>
            <a:chOff x="1450600" y="3876200"/>
            <a:chExt cx="483350" cy="648950"/>
          </a:xfrm>
        </p:grpSpPr>
        <p:sp>
          <p:nvSpPr>
            <p:cNvPr id="455" name="Google Shape;455;p46"/>
            <p:cNvSpPr/>
            <p:nvPr/>
          </p:nvSpPr>
          <p:spPr>
            <a:xfrm>
              <a:off x="1450600" y="3920000"/>
              <a:ext cx="457750" cy="590075"/>
            </a:xfrm>
            <a:custGeom>
              <a:avLst/>
              <a:gdLst/>
              <a:ahLst/>
              <a:cxnLst/>
              <a:rect l="l" t="t" r="r" b="b"/>
              <a:pathLst>
                <a:path w="18310" h="23603" extrusionOk="0">
                  <a:moveTo>
                    <a:pt x="17924" y="1"/>
                  </a:moveTo>
                  <a:cubicBezTo>
                    <a:pt x="17907" y="1"/>
                    <a:pt x="17888" y="2"/>
                    <a:pt x="17869" y="6"/>
                  </a:cubicBezTo>
                  <a:cubicBezTo>
                    <a:pt x="7219" y="1869"/>
                    <a:pt x="0" y="13063"/>
                    <a:pt x="3641" y="23483"/>
                  </a:cubicBezTo>
                  <a:cubicBezTo>
                    <a:pt x="3677" y="23565"/>
                    <a:pt x="3753" y="23603"/>
                    <a:pt x="3822" y="23603"/>
                  </a:cubicBezTo>
                  <a:cubicBezTo>
                    <a:pt x="3912" y="23603"/>
                    <a:pt x="3990" y="23538"/>
                    <a:pt x="3955" y="23420"/>
                  </a:cubicBezTo>
                  <a:cubicBezTo>
                    <a:pt x="2532" y="18252"/>
                    <a:pt x="3013" y="12749"/>
                    <a:pt x="6026" y="8187"/>
                  </a:cubicBezTo>
                  <a:cubicBezTo>
                    <a:pt x="8746" y="4066"/>
                    <a:pt x="13161" y="1283"/>
                    <a:pt x="18015" y="467"/>
                  </a:cubicBezTo>
                  <a:cubicBezTo>
                    <a:pt x="18310" y="427"/>
                    <a:pt x="18199" y="1"/>
                    <a:pt x="17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6"/>
            <p:cNvSpPr/>
            <p:nvPr/>
          </p:nvSpPr>
          <p:spPr>
            <a:xfrm>
              <a:off x="1821675" y="3876200"/>
              <a:ext cx="112275" cy="117150"/>
            </a:xfrm>
            <a:custGeom>
              <a:avLst/>
              <a:gdLst/>
              <a:ahLst/>
              <a:cxnLst/>
              <a:rect l="l" t="t" r="r" b="b"/>
              <a:pathLst>
                <a:path w="4491" h="4686" extrusionOk="0">
                  <a:moveTo>
                    <a:pt x="197" y="1"/>
                  </a:moveTo>
                  <a:cubicBezTo>
                    <a:pt x="37" y="1"/>
                    <a:pt x="0" y="243"/>
                    <a:pt x="180" y="315"/>
                  </a:cubicBezTo>
                  <a:cubicBezTo>
                    <a:pt x="1394" y="777"/>
                    <a:pt x="2607" y="1186"/>
                    <a:pt x="3821" y="1656"/>
                  </a:cubicBezTo>
                  <a:lnTo>
                    <a:pt x="3821" y="1656"/>
                  </a:lnTo>
                  <a:cubicBezTo>
                    <a:pt x="3129" y="2542"/>
                    <a:pt x="2324" y="3406"/>
                    <a:pt x="1812" y="4374"/>
                  </a:cubicBezTo>
                  <a:cubicBezTo>
                    <a:pt x="1719" y="4530"/>
                    <a:pt x="1846" y="4686"/>
                    <a:pt x="1986" y="4686"/>
                  </a:cubicBezTo>
                  <a:cubicBezTo>
                    <a:pt x="2034" y="4686"/>
                    <a:pt x="2083" y="4667"/>
                    <a:pt x="2126" y="4625"/>
                  </a:cubicBezTo>
                  <a:cubicBezTo>
                    <a:pt x="2984" y="3788"/>
                    <a:pt x="3654" y="2679"/>
                    <a:pt x="4386" y="1696"/>
                  </a:cubicBezTo>
                  <a:cubicBezTo>
                    <a:pt x="4490" y="1570"/>
                    <a:pt x="4365" y="1403"/>
                    <a:pt x="4260" y="1361"/>
                  </a:cubicBezTo>
                  <a:cubicBezTo>
                    <a:pt x="2963" y="859"/>
                    <a:pt x="1645" y="398"/>
                    <a:pt x="285" y="22"/>
                  </a:cubicBezTo>
                  <a:cubicBezTo>
                    <a:pt x="253" y="7"/>
                    <a:pt x="223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6"/>
            <p:cNvSpPr/>
            <p:nvPr/>
          </p:nvSpPr>
          <p:spPr>
            <a:xfrm>
              <a:off x="1507075" y="4461950"/>
              <a:ext cx="79025" cy="63200"/>
            </a:xfrm>
            <a:custGeom>
              <a:avLst/>
              <a:gdLst/>
              <a:ahLst/>
              <a:cxnLst/>
              <a:rect l="l" t="t" r="r" b="b"/>
              <a:pathLst>
                <a:path w="3161" h="2528" extrusionOk="0">
                  <a:moveTo>
                    <a:pt x="1541" y="398"/>
                  </a:moveTo>
                  <a:lnTo>
                    <a:pt x="1541" y="398"/>
                  </a:lnTo>
                  <a:cubicBezTo>
                    <a:pt x="1530" y="504"/>
                    <a:pt x="1623" y="613"/>
                    <a:pt x="1753" y="613"/>
                  </a:cubicBezTo>
                  <a:cubicBezTo>
                    <a:pt x="1762" y="613"/>
                    <a:pt x="1770" y="613"/>
                    <a:pt x="1779" y="612"/>
                  </a:cubicBezTo>
                  <a:cubicBezTo>
                    <a:pt x="1834" y="600"/>
                    <a:pt x="1889" y="594"/>
                    <a:pt x="1943" y="594"/>
                  </a:cubicBezTo>
                  <a:cubicBezTo>
                    <a:pt x="2348" y="594"/>
                    <a:pt x="2717" y="925"/>
                    <a:pt x="2533" y="1386"/>
                  </a:cubicBezTo>
                  <a:cubicBezTo>
                    <a:pt x="2344" y="1805"/>
                    <a:pt x="1863" y="2056"/>
                    <a:pt x="1424" y="2077"/>
                  </a:cubicBezTo>
                  <a:cubicBezTo>
                    <a:pt x="1402" y="2078"/>
                    <a:pt x="1381" y="2079"/>
                    <a:pt x="1361" y="2079"/>
                  </a:cubicBezTo>
                  <a:cubicBezTo>
                    <a:pt x="773" y="2079"/>
                    <a:pt x="451" y="1513"/>
                    <a:pt x="754" y="968"/>
                  </a:cubicBezTo>
                  <a:cubicBezTo>
                    <a:pt x="925" y="682"/>
                    <a:pt x="1223" y="475"/>
                    <a:pt x="1541" y="398"/>
                  </a:cubicBezTo>
                  <a:close/>
                  <a:moveTo>
                    <a:pt x="1678" y="1"/>
                  </a:moveTo>
                  <a:cubicBezTo>
                    <a:pt x="1056" y="1"/>
                    <a:pt x="461" y="435"/>
                    <a:pt x="273" y="1051"/>
                  </a:cubicBezTo>
                  <a:cubicBezTo>
                    <a:pt x="1" y="1907"/>
                    <a:pt x="559" y="2527"/>
                    <a:pt x="1361" y="2527"/>
                  </a:cubicBezTo>
                  <a:cubicBezTo>
                    <a:pt x="1422" y="2527"/>
                    <a:pt x="1485" y="2523"/>
                    <a:pt x="1549" y="2516"/>
                  </a:cubicBezTo>
                  <a:cubicBezTo>
                    <a:pt x="2281" y="2432"/>
                    <a:pt x="3160" y="1867"/>
                    <a:pt x="3056" y="1030"/>
                  </a:cubicBezTo>
                  <a:cubicBezTo>
                    <a:pt x="3011" y="599"/>
                    <a:pt x="2554" y="105"/>
                    <a:pt x="2106" y="72"/>
                  </a:cubicBezTo>
                  <a:lnTo>
                    <a:pt x="2106" y="72"/>
                  </a:lnTo>
                  <a:cubicBezTo>
                    <a:pt x="2102" y="71"/>
                    <a:pt x="2098" y="69"/>
                    <a:pt x="2093" y="68"/>
                  </a:cubicBezTo>
                  <a:cubicBezTo>
                    <a:pt x="1956" y="22"/>
                    <a:pt x="1816" y="1"/>
                    <a:pt x="1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46"/>
          <p:cNvSpPr/>
          <p:nvPr/>
        </p:nvSpPr>
        <p:spPr>
          <a:xfrm rot="811916">
            <a:off x="459535" y="368061"/>
            <a:ext cx="2320031" cy="1408904"/>
          </a:xfrm>
          <a:custGeom>
            <a:avLst/>
            <a:gdLst/>
            <a:ahLst/>
            <a:cxnLst/>
            <a:rect l="l" t="t" r="r" b="b"/>
            <a:pathLst>
              <a:path w="235513" h="170310" extrusionOk="0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/>
          <p:nvPr/>
        </p:nvSpPr>
        <p:spPr>
          <a:xfrm>
            <a:off x="4360075" y="2188463"/>
            <a:ext cx="4070700" cy="2020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7"/>
          <p:cNvSpPr/>
          <p:nvPr/>
        </p:nvSpPr>
        <p:spPr>
          <a:xfrm>
            <a:off x="4360075" y="934538"/>
            <a:ext cx="4070700" cy="1180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7"/>
          <p:cNvSpPr txBox="1">
            <a:spLocks noGrp="1"/>
          </p:cNvSpPr>
          <p:nvPr>
            <p:ph type="title"/>
          </p:nvPr>
        </p:nvSpPr>
        <p:spPr>
          <a:xfrm>
            <a:off x="4783225" y="1273413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466" name="Google Shape;466;p47"/>
          <p:cNvSpPr txBox="1">
            <a:spLocks noGrp="1"/>
          </p:cNvSpPr>
          <p:nvPr>
            <p:ph type="subTitle" idx="1"/>
          </p:nvPr>
        </p:nvSpPr>
        <p:spPr>
          <a:xfrm>
            <a:off x="4783225" y="2314762"/>
            <a:ext cx="3224400" cy="17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Making future predictions using identified trend and current data</a:t>
            </a: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● Naive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Bays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● Neural Network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Interactive visualization of collected data to </a:t>
            </a:r>
            <a:r>
              <a:rPr lang="en" sz="1200" dirty="0"/>
              <a:t>display</a:t>
            </a:r>
            <a:r>
              <a:rPr lang="en" sz="1200" dirty="0">
                <a:solidFill>
                  <a:schemeClr val="dk1"/>
                </a:solidFill>
              </a:rPr>
              <a:t> trends</a:t>
            </a: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● Tableau or Power Bi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● JavaScript frameworks</a:t>
            </a:r>
          </a:p>
        </p:txBody>
      </p:sp>
      <p:grpSp>
        <p:nvGrpSpPr>
          <p:cNvPr id="467" name="Google Shape;467;p47"/>
          <p:cNvGrpSpPr/>
          <p:nvPr/>
        </p:nvGrpSpPr>
        <p:grpSpPr>
          <a:xfrm rot="3370546">
            <a:off x="-893155" y="452288"/>
            <a:ext cx="1831990" cy="2459646"/>
            <a:chOff x="1450600" y="3876200"/>
            <a:chExt cx="483350" cy="648950"/>
          </a:xfrm>
        </p:grpSpPr>
        <p:sp>
          <p:nvSpPr>
            <p:cNvPr id="468" name="Google Shape;468;p47"/>
            <p:cNvSpPr/>
            <p:nvPr/>
          </p:nvSpPr>
          <p:spPr>
            <a:xfrm>
              <a:off x="1450600" y="3920000"/>
              <a:ext cx="457750" cy="590075"/>
            </a:xfrm>
            <a:custGeom>
              <a:avLst/>
              <a:gdLst/>
              <a:ahLst/>
              <a:cxnLst/>
              <a:rect l="l" t="t" r="r" b="b"/>
              <a:pathLst>
                <a:path w="18310" h="23603" extrusionOk="0">
                  <a:moveTo>
                    <a:pt x="17924" y="1"/>
                  </a:moveTo>
                  <a:cubicBezTo>
                    <a:pt x="17907" y="1"/>
                    <a:pt x="17888" y="2"/>
                    <a:pt x="17869" y="6"/>
                  </a:cubicBezTo>
                  <a:cubicBezTo>
                    <a:pt x="7219" y="1869"/>
                    <a:pt x="0" y="13063"/>
                    <a:pt x="3641" y="23483"/>
                  </a:cubicBezTo>
                  <a:cubicBezTo>
                    <a:pt x="3677" y="23565"/>
                    <a:pt x="3753" y="23603"/>
                    <a:pt x="3822" y="23603"/>
                  </a:cubicBezTo>
                  <a:cubicBezTo>
                    <a:pt x="3912" y="23603"/>
                    <a:pt x="3990" y="23538"/>
                    <a:pt x="3955" y="23420"/>
                  </a:cubicBezTo>
                  <a:cubicBezTo>
                    <a:pt x="2532" y="18252"/>
                    <a:pt x="3013" y="12749"/>
                    <a:pt x="6026" y="8187"/>
                  </a:cubicBezTo>
                  <a:cubicBezTo>
                    <a:pt x="8746" y="4066"/>
                    <a:pt x="13161" y="1283"/>
                    <a:pt x="18015" y="467"/>
                  </a:cubicBezTo>
                  <a:cubicBezTo>
                    <a:pt x="18310" y="427"/>
                    <a:pt x="18199" y="1"/>
                    <a:pt x="17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7"/>
            <p:cNvSpPr/>
            <p:nvPr/>
          </p:nvSpPr>
          <p:spPr>
            <a:xfrm>
              <a:off x="1821675" y="3876200"/>
              <a:ext cx="112275" cy="117150"/>
            </a:xfrm>
            <a:custGeom>
              <a:avLst/>
              <a:gdLst/>
              <a:ahLst/>
              <a:cxnLst/>
              <a:rect l="l" t="t" r="r" b="b"/>
              <a:pathLst>
                <a:path w="4491" h="4686" extrusionOk="0">
                  <a:moveTo>
                    <a:pt x="197" y="1"/>
                  </a:moveTo>
                  <a:cubicBezTo>
                    <a:pt x="37" y="1"/>
                    <a:pt x="0" y="243"/>
                    <a:pt x="180" y="315"/>
                  </a:cubicBezTo>
                  <a:cubicBezTo>
                    <a:pt x="1394" y="777"/>
                    <a:pt x="2607" y="1186"/>
                    <a:pt x="3821" y="1656"/>
                  </a:cubicBezTo>
                  <a:lnTo>
                    <a:pt x="3821" y="1656"/>
                  </a:lnTo>
                  <a:cubicBezTo>
                    <a:pt x="3129" y="2542"/>
                    <a:pt x="2324" y="3406"/>
                    <a:pt x="1812" y="4374"/>
                  </a:cubicBezTo>
                  <a:cubicBezTo>
                    <a:pt x="1719" y="4530"/>
                    <a:pt x="1846" y="4686"/>
                    <a:pt x="1986" y="4686"/>
                  </a:cubicBezTo>
                  <a:cubicBezTo>
                    <a:pt x="2034" y="4686"/>
                    <a:pt x="2083" y="4667"/>
                    <a:pt x="2126" y="4625"/>
                  </a:cubicBezTo>
                  <a:cubicBezTo>
                    <a:pt x="2984" y="3788"/>
                    <a:pt x="3654" y="2679"/>
                    <a:pt x="4386" y="1696"/>
                  </a:cubicBezTo>
                  <a:cubicBezTo>
                    <a:pt x="4490" y="1570"/>
                    <a:pt x="4365" y="1403"/>
                    <a:pt x="4260" y="1361"/>
                  </a:cubicBezTo>
                  <a:cubicBezTo>
                    <a:pt x="2963" y="859"/>
                    <a:pt x="1645" y="398"/>
                    <a:pt x="285" y="22"/>
                  </a:cubicBezTo>
                  <a:cubicBezTo>
                    <a:pt x="253" y="7"/>
                    <a:pt x="223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7"/>
            <p:cNvSpPr/>
            <p:nvPr/>
          </p:nvSpPr>
          <p:spPr>
            <a:xfrm>
              <a:off x="1507075" y="4461950"/>
              <a:ext cx="79025" cy="63200"/>
            </a:xfrm>
            <a:custGeom>
              <a:avLst/>
              <a:gdLst/>
              <a:ahLst/>
              <a:cxnLst/>
              <a:rect l="l" t="t" r="r" b="b"/>
              <a:pathLst>
                <a:path w="3161" h="2528" extrusionOk="0">
                  <a:moveTo>
                    <a:pt x="1541" y="398"/>
                  </a:moveTo>
                  <a:lnTo>
                    <a:pt x="1541" y="398"/>
                  </a:lnTo>
                  <a:cubicBezTo>
                    <a:pt x="1530" y="504"/>
                    <a:pt x="1623" y="613"/>
                    <a:pt x="1753" y="613"/>
                  </a:cubicBezTo>
                  <a:cubicBezTo>
                    <a:pt x="1762" y="613"/>
                    <a:pt x="1770" y="613"/>
                    <a:pt x="1779" y="612"/>
                  </a:cubicBezTo>
                  <a:cubicBezTo>
                    <a:pt x="1834" y="600"/>
                    <a:pt x="1889" y="594"/>
                    <a:pt x="1943" y="594"/>
                  </a:cubicBezTo>
                  <a:cubicBezTo>
                    <a:pt x="2348" y="594"/>
                    <a:pt x="2717" y="925"/>
                    <a:pt x="2533" y="1386"/>
                  </a:cubicBezTo>
                  <a:cubicBezTo>
                    <a:pt x="2344" y="1805"/>
                    <a:pt x="1863" y="2056"/>
                    <a:pt x="1424" y="2077"/>
                  </a:cubicBezTo>
                  <a:cubicBezTo>
                    <a:pt x="1402" y="2078"/>
                    <a:pt x="1381" y="2079"/>
                    <a:pt x="1361" y="2079"/>
                  </a:cubicBezTo>
                  <a:cubicBezTo>
                    <a:pt x="773" y="2079"/>
                    <a:pt x="451" y="1513"/>
                    <a:pt x="754" y="968"/>
                  </a:cubicBezTo>
                  <a:cubicBezTo>
                    <a:pt x="925" y="682"/>
                    <a:pt x="1223" y="475"/>
                    <a:pt x="1541" y="398"/>
                  </a:cubicBezTo>
                  <a:close/>
                  <a:moveTo>
                    <a:pt x="1678" y="1"/>
                  </a:moveTo>
                  <a:cubicBezTo>
                    <a:pt x="1056" y="1"/>
                    <a:pt x="461" y="435"/>
                    <a:pt x="273" y="1051"/>
                  </a:cubicBezTo>
                  <a:cubicBezTo>
                    <a:pt x="1" y="1907"/>
                    <a:pt x="559" y="2527"/>
                    <a:pt x="1361" y="2527"/>
                  </a:cubicBezTo>
                  <a:cubicBezTo>
                    <a:pt x="1422" y="2527"/>
                    <a:pt x="1485" y="2523"/>
                    <a:pt x="1549" y="2516"/>
                  </a:cubicBezTo>
                  <a:cubicBezTo>
                    <a:pt x="2281" y="2432"/>
                    <a:pt x="3160" y="1867"/>
                    <a:pt x="3056" y="1030"/>
                  </a:cubicBezTo>
                  <a:cubicBezTo>
                    <a:pt x="3011" y="599"/>
                    <a:pt x="2554" y="105"/>
                    <a:pt x="2106" y="72"/>
                  </a:cubicBezTo>
                  <a:lnTo>
                    <a:pt x="2106" y="72"/>
                  </a:lnTo>
                  <a:cubicBezTo>
                    <a:pt x="2102" y="71"/>
                    <a:pt x="2098" y="69"/>
                    <a:pt x="2093" y="68"/>
                  </a:cubicBezTo>
                  <a:cubicBezTo>
                    <a:pt x="1956" y="22"/>
                    <a:pt x="1816" y="1"/>
                    <a:pt x="1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47"/>
          <p:cNvGrpSpPr/>
          <p:nvPr/>
        </p:nvGrpSpPr>
        <p:grpSpPr>
          <a:xfrm>
            <a:off x="1532616" y="858103"/>
            <a:ext cx="2165359" cy="4347802"/>
            <a:chOff x="4974650" y="1631750"/>
            <a:chExt cx="662250" cy="1329725"/>
          </a:xfrm>
        </p:grpSpPr>
        <p:sp>
          <p:nvSpPr>
            <p:cNvPr id="472" name="Google Shape;472;p47"/>
            <p:cNvSpPr/>
            <p:nvPr/>
          </p:nvSpPr>
          <p:spPr>
            <a:xfrm>
              <a:off x="5347150" y="2223350"/>
              <a:ext cx="103525" cy="336325"/>
            </a:xfrm>
            <a:custGeom>
              <a:avLst/>
              <a:gdLst/>
              <a:ahLst/>
              <a:cxnLst/>
              <a:rect l="l" t="t" r="r" b="b"/>
              <a:pathLst>
                <a:path w="4141" h="13453" extrusionOk="0">
                  <a:moveTo>
                    <a:pt x="2746" y="0"/>
                  </a:moveTo>
                  <a:cubicBezTo>
                    <a:pt x="2654" y="0"/>
                    <a:pt x="2568" y="81"/>
                    <a:pt x="2593" y="205"/>
                  </a:cubicBezTo>
                  <a:cubicBezTo>
                    <a:pt x="3116" y="2486"/>
                    <a:pt x="3116" y="4809"/>
                    <a:pt x="2593" y="7089"/>
                  </a:cubicBezTo>
                  <a:cubicBezTo>
                    <a:pt x="2090" y="9307"/>
                    <a:pt x="1086" y="11190"/>
                    <a:pt x="61" y="13199"/>
                  </a:cubicBezTo>
                  <a:cubicBezTo>
                    <a:pt x="0" y="13320"/>
                    <a:pt x="93" y="13452"/>
                    <a:pt x="197" y="13452"/>
                  </a:cubicBezTo>
                  <a:cubicBezTo>
                    <a:pt x="236" y="13452"/>
                    <a:pt x="277" y="13433"/>
                    <a:pt x="312" y="13387"/>
                  </a:cubicBezTo>
                  <a:cubicBezTo>
                    <a:pt x="3095" y="9914"/>
                    <a:pt x="4141" y="4369"/>
                    <a:pt x="2906" y="122"/>
                  </a:cubicBezTo>
                  <a:cubicBezTo>
                    <a:pt x="2873" y="37"/>
                    <a:pt x="2808" y="0"/>
                    <a:pt x="2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3" name="Google Shape;473;p47"/>
            <p:cNvSpPr/>
            <p:nvPr/>
          </p:nvSpPr>
          <p:spPr>
            <a:xfrm>
              <a:off x="5309875" y="2218350"/>
              <a:ext cx="114125" cy="324950"/>
            </a:xfrm>
            <a:custGeom>
              <a:avLst/>
              <a:gdLst/>
              <a:ahLst/>
              <a:cxnLst/>
              <a:rect l="l" t="t" r="r" b="b"/>
              <a:pathLst>
                <a:path w="4565" h="12998" extrusionOk="0">
                  <a:moveTo>
                    <a:pt x="3308" y="0"/>
                  </a:moveTo>
                  <a:cubicBezTo>
                    <a:pt x="3220" y="0"/>
                    <a:pt x="3130" y="50"/>
                    <a:pt x="3142" y="133"/>
                  </a:cubicBezTo>
                  <a:cubicBezTo>
                    <a:pt x="3686" y="4695"/>
                    <a:pt x="2891" y="8900"/>
                    <a:pt x="129" y="12646"/>
                  </a:cubicBezTo>
                  <a:cubicBezTo>
                    <a:pt x="0" y="12831"/>
                    <a:pt x="165" y="12998"/>
                    <a:pt x="335" y="12998"/>
                  </a:cubicBezTo>
                  <a:cubicBezTo>
                    <a:pt x="414" y="12998"/>
                    <a:pt x="494" y="12962"/>
                    <a:pt x="547" y="12876"/>
                  </a:cubicBezTo>
                  <a:cubicBezTo>
                    <a:pt x="3247" y="9382"/>
                    <a:pt x="4565" y="4423"/>
                    <a:pt x="3456" y="92"/>
                  </a:cubicBezTo>
                  <a:cubicBezTo>
                    <a:pt x="3438" y="29"/>
                    <a:pt x="3373" y="0"/>
                    <a:pt x="3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4" name="Google Shape;474;p47"/>
            <p:cNvSpPr/>
            <p:nvPr/>
          </p:nvSpPr>
          <p:spPr>
            <a:xfrm>
              <a:off x="5298975" y="2538525"/>
              <a:ext cx="81100" cy="78475"/>
            </a:xfrm>
            <a:custGeom>
              <a:avLst/>
              <a:gdLst/>
              <a:ahLst/>
              <a:cxnLst/>
              <a:rect l="l" t="t" r="r" b="b"/>
              <a:pathLst>
                <a:path w="3244" h="3139" extrusionOk="0">
                  <a:moveTo>
                    <a:pt x="742" y="373"/>
                  </a:moveTo>
                  <a:cubicBezTo>
                    <a:pt x="1219" y="556"/>
                    <a:pt x="1686" y="712"/>
                    <a:pt x="2030" y="1094"/>
                  </a:cubicBezTo>
                  <a:cubicBezTo>
                    <a:pt x="2323" y="1408"/>
                    <a:pt x="2825" y="2308"/>
                    <a:pt x="2323" y="2559"/>
                  </a:cubicBezTo>
                  <a:cubicBezTo>
                    <a:pt x="2256" y="2592"/>
                    <a:pt x="2187" y="2607"/>
                    <a:pt x="2116" y="2607"/>
                  </a:cubicBezTo>
                  <a:cubicBezTo>
                    <a:pt x="1699" y="2607"/>
                    <a:pt x="1240" y="2089"/>
                    <a:pt x="1025" y="1785"/>
                  </a:cubicBezTo>
                  <a:cubicBezTo>
                    <a:pt x="699" y="1323"/>
                    <a:pt x="637" y="880"/>
                    <a:pt x="742" y="373"/>
                  </a:cubicBezTo>
                  <a:close/>
                  <a:moveTo>
                    <a:pt x="581" y="1"/>
                  </a:moveTo>
                  <a:cubicBezTo>
                    <a:pt x="526" y="1"/>
                    <a:pt x="473" y="22"/>
                    <a:pt x="439" y="69"/>
                  </a:cubicBezTo>
                  <a:cubicBezTo>
                    <a:pt x="0" y="738"/>
                    <a:pt x="356" y="1617"/>
                    <a:pt x="774" y="2203"/>
                  </a:cubicBezTo>
                  <a:cubicBezTo>
                    <a:pt x="1086" y="2584"/>
                    <a:pt x="1700" y="3138"/>
                    <a:pt x="2270" y="3138"/>
                  </a:cubicBezTo>
                  <a:cubicBezTo>
                    <a:pt x="2388" y="3138"/>
                    <a:pt x="2504" y="3115"/>
                    <a:pt x="2616" y="3061"/>
                  </a:cubicBezTo>
                  <a:cubicBezTo>
                    <a:pt x="3243" y="2768"/>
                    <a:pt x="3013" y="1743"/>
                    <a:pt x="2741" y="1282"/>
                  </a:cubicBezTo>
                  <a:cubicBezTo>
                    <a:pt x="2323" y="550"/>
                    <a:pt x="1507" y="69"/>
                    <a:pt x="670" y="6"/>
                  </a:cubicBezTo>
                  <a:cubicBezTo>
                    <a:pt x="654" y="3"/>
                    <a:pt x="640" y="2"/>
                    <a:pt x="627" y="2"/>
                  </a:cubicBezTo>
                  <a:cubicBezTo>
                    <a:pt x="621" y="2"/>
                    <a:pt x="616" y="2"/>
                    <a:pt x="611" y="3"/>
                  </a:cubicBezTo>
                  <a:lnTo>
                    <a:pt x="611" y="3"/>
                  </a:lnTo>
                  <a:cubicBezTo>
                    <a:pt x="601" y="1"/>
                    <a:pt x="591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5" name="Google Shape;475;p47"/>
            <p:cNvSpPr/>
            <p:nvPr/>
          </p:nvSpPr>
          <p:spPr>
            <a:xfrm>
              <a:off x="5160350" y="2197525"/>
              <a:ext cx="143000" cy="236825"/>
            </a:xfrm>
            <a:custGeom>
              <a:avLst/>
              <a:gdLst/>
              <a:ahLst/>
              <a:cxnLst/>
              <a:rect l="l" t="t" r="r" b="b"/>
              <a:pathLst>
                <a:path w="5720" h="9473" extrusionOk="0">
                  <a:moveTo>
                    <a:pt x="5433" y="0"/>
                  </a:moveTo>
                  <a:cubicBezTo>
                    <a:pt x="5422" y="0"/>
                    <a:pt x="5410" y="1"/>
                    <a:pt x="5399" y="4"/>
                  </a:cubicBezTo>
                  <a:cubicBezTo>
                    <a:pt x="3662" y="632"/>
                    <a:pt x="1591" y="1971"/>
                    <a:pt x="858" y="3749"/>
                  </a:cubicBezTo>
                  <a:cubicBezTo>
                    <a:pt x="0" y="5842"/>
                    <a:pt x="1486" y="8039"/>
                    <a:pt x="2888" y="9419"/>
                  </a:cubicBezTo>
                  <a:cubicBezTo>
                    <a:pt x="2925" y="9456"/>
                    <a:pt x="2967" y="9472"/>
                    <a:pt x="3008" y="9472"/>
                  </a:cubicBezTo>
                  <a:cubicBezTo>
                    <a:pt x="3129" y="9472"/>
                    <a:pt x="3238" y="9335"/>
                    <a:pt x="3160" y="9210"/>
                  </a:cubicBezTo>
                  <a:cubicBezTo>
                    <a:pt x="1988" y="7578"/>
                    <a:pt x="230" y="5653"/>
                    <a:pt x="1423" y="3519"/>
                  </a:cubicBezTo>
                  <a:cubicBezTo>
                    <a:pt x="2302" y="1992"/>
                    <a:pt x="3976" y="1008"/>
                    <a:pt x="5503" y="318"/>
                  </a:cubicBezTo>
                  <a:cubicBezTo>
                    <a:pt x="5719" y="278"/>
                    <a:pt x="5604" y="0"/>
                    <a:pt x="5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6" name="Google Shape;476;p47"/>
            <p:cNvSpPr/>
            <p:nvPr/>
          </p:nvSpPr>
          <p:spPr>
            <a:xfrm>
              <a:off x="5195925" y="2203775"/>
              <a:ext cx="133675" cy="209325"/>
            </a:xfrm>
            <a:custGeom>
              <a:avLst/>
              <a:gdLst/>
              <a:ahLst/>
              <a:cxnLst/>
              <a:rect l="l" t="t" r="r" b="b"/>
              <a:pathLst>
                <a:path w="5347" h="8373" extrusionOk="0">
                  <a:moveTo>
                    <a:pt x="5113" y="1"/>
                  </a:moveTo>
                  <a:cubicBezTo>
                    <a:pt x="5084" y="1"/>
                    <a:pt x="5053" y="8"/>
                    <a:pt x="5022" y="26"/>
                  </a:cubicBezTo>
                  <a:cubicBezTo>
                    <a:pt x="3369" y="905"/>
                    <a:pt x="1465" y="2202"/>
                    <a:pt x="691" y="4001"/>
                  </a:cubicBezTo>
                  <a:cubicBezTo>
                    <a:pt x="0" y="5571"/>
                    <a:pt x="1339" y="7224"/>
                    <a:pt x="2385" y="8312"/>
                  </a:cubicBezTo>
                  <a:cubicBezTo>
                    <a:pt x="2428" y="8354"/>
                    <a:pt x="2480" y="8372"/>
                    <a:pt x="2531" y="8372"/>
                  </a:cubicBezTo>
                  <a:cubicBezTo>
                    <a:pt x="2681" y="8372"/>
                    <a:pt x="2824" y="8216"/>
                    <a:pt x="2699" y="8061"/>
                  </a:cubicBezTo>
                  <a:cubicBezTo>
                    <a:pt x="2281" y="7496"/>
                    <a:pt x="1841" y="6952"/>
                    <a:pt x="1465" y="6345"/>
                  </a:cubicBezTo>
                  <a:cubicBezTo>
                    <a:pt x="837" y="5299"/>
                    <a:pt x="837" y="4336"/>
                    <a:pt x="1548" y="3332"/>
                  </a:cubicBezTo>
                  <a:cubicBezTo>
                    <a:pt x="2469" y="2014"/>
                    <a:pt x="3913" y="1198"/>
                    <a:pt x="5189" y="277"/>
                  </a:cubicBezTo>
                  <a:cubicBezTo>
                    <a:pt x="5346" y="190"/>
                    <a:pt x="5256" y="1"/>
                    <a:pt x="5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7" name="Google Shape;477;p47"/>
            <p:cNvSpPr/>
            <p:nvPr/>
          </p:nvSpPr>
          <p:spPr>
            <a:xfrm>
              <a:off x="5231600" y="2405050"/>
              <a:ext cx="35675" cy="28450"/>
            </a:xfrm>
            <a:custGeom>
              <a:avLst/>
              <a:gdLst/>
              <a:ahLst/>
              <a:cxnLst/>
              <a:rect l="l" t="t" r="r" b="b"/>
              <a:pathLst>
                <a:path w="1427" h="1138" extrusionOk="0">
                  <a:moveTo>
                    <a:pt x="1222" y="0"/>
                  </a:moveTo>
                  <a:cubicBezTo>
                    <a:pt x="1205" y="0"/>
                    <a:pt x="1187" y="3"/>
                    <a:pt x="1168" y="10"/>
                  </a:cubicBezTo>
                  <a:cubicBezTo>
                    <a:pt x="917" y="72"/>
                    <a:pt x="707" y="219"/>
                    <a:pt x="519" y="365"/>
                  </a:cubicBezTo>
                  <a:cubicBezTo>
                    <a:pt x="331" y="533"/>
                    <a:pt x="101" y="700"/>
                    <a:pt x="17" y="930"/>
                  </a:cubicBezTo>
                  <a:cubicBezTo>
                    <a:pt x="0" y="1047"/>
                    <a:pt x="77" y="1137"/>
                    <a:pt x="182" y="1137"/>
                  </a:cubicBezTo>
                  <a:cubicBezTo>
                    <a:pt x="209" y="1137"/>
                    <a:pt x="238" y="1131"/>
                    <a:pt x="268" y="1118"/>
                  </a:cubicBezTo>
                  <a:cubicBezTo>
                    <a:pt x="435" y="1014"/>
                    <a:pt x="582" y="805"/>
                    <a:pt x="728" y="679"/>
                  </a:cubicBezTo>
                  <a:cubicBezTo>
                    <a:pt x="917" y="512"/>
                    <a:pt x="1084" y="407"/>
                    <a:pt x="1314" y="282"/>
                  </a:cubicBezTo>
                  <a:cubicBezTo>
                    <a:pt x="1427" y="225"/>
                    <a:pt x="1371" y="0"/>
                    <a:pt x="1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8" name="Google Shape;478;p47"/>
            <p:cNvSpPr/>
            <p:nvPr/>
          </p:nvSpPr>
          <p:spPr>
            <a:xfrm>
              <a:off x="5213175" y="2407175"/>
              <a:ext cx="78500" cy="72275"/>
            </a:xfrm>
            <a:custGeom>
              <a:avLst/>
              <a:gdLst/>
              <a:ahLst/>
              <a:cxnLst/>
              <a:rect l="l" t="t" r="r" b="b"/>
              <a:pathLst>
                <a:path w="3140" h="2891" extrusionOk="0">
                  <a:moveTo>
                    <a:pt x="2159" y="1"/>
                  </a:moveTo>
                  <a:cubicBezTo>
                    <a:pt x="2051" y="1"/>
                    <a:pt x="1975" y="158"/>
                    <a:pt x="2009" y="259"/>
                  </a:cubicBezTo>
                  <a:cubicBezTo>
                    <a:pt x="2198" y="657"/>
                    <a:pt x="2239" y="929"/>
                    <a:pt x="2114" y="1347"/>
                  </a:cubicBezTo>
                  <a:cubicBezTo>
                    <a:pt x="2009" y="1703"/>
                    <a:pt x="1884" y="2059"/>
                    <a:pt x="1591" y="2289"/>
                  </a:cubicBezTo>
                  <a:cubicBezTo>
                    <a:pt x="1440" y="2408"/>
                    <a:pt x="1255" y="2473"/>
                    <a:pt x="1087" y="2473"/>
                  </a:cubicBezTo>
                  <a:cubicBezTo>
                    <a:pt x="813" y="2473"/>
                    <a:pt x="581" y="2301"/>
                    <a:pt x="607" y="1912"/>
                  </a:cubicBezTo>
                  <a:cubicBezTo>
                    <a:pt x="628" y="1515"/>
                    <a:pt x="921" y="1138"/>
                    <a:pt x="1068" y="803"/>
                  </a:cubicBezTo>
                  <a:cubicBezTo>
                    <a:pt x="1127" y="700"/>
                    <a:pt x="1030" y="587"/>
                    <a:pt x="931" y="587"/>
                  </a:cubicBezTo>
                  <a:cubicBezTo>
                    <a:pt x="890" y="587"/>
                    <a:pt x="848" y="607"/>
                    <a:pt x="817" y="657"/>
                  </a:cubicBezTo>
                  <a:cubicBezTo>
                    <a:pt x="524" y="1138"/>
                    <a:pt x="1" y="1724"/>
                    <a:pt x="252" y="2352"/>
                  </a:cubicBezTo>
                  <a:cubicBezTo>
                    <a:pt x="387" y="2714"/>
                    <a:pt x="741" y="2891"/>
                    <a:pt x="1100" y="2891"/>
                  </a:cubicBezTo>
                  <a:cubicBezTo>
                    <a:pt x="1239" y="2891"/>
                    <a:pt x="1379" y="2865"/>
                    <a:pt x="1507" y="2812"/>
                  </a:cubicBezTo>
                  <a:cubicBezTo>
                    <a:pt x="2386" y="2498"/>
                    <a:pt x="3139" y="657"/>
                    <a:pt x="2239" y="29"/>
                  </a:cubicBezTo>
                  <a:cubicBezTo>
                    <a:pt x="2212" y="9"/>
                    <a:pt x="2185" y="1"/>
                    <a:pt x="2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9" name="Google Shape;479;p47"/>
            <p:cNvSpPr/>
            <p:nvPr/>
          </p:nvSpPr>
          <p:spPr>
            <a:xfrm>
              <a:off x="5308900" y="1729850"/>
              <a:ext cx="180500" cy="218225"/>
            </a:xfrm>
            <a:custGeom>
              <a:avLst/>
              <a:gdLst/>
              <a:ahLst/>
              <a:cxnLst/>
              <a:rect l="l" t="t" r="r" b="b"/>
              <a:pathLst>
                <a:path w="7220" h="8729" extrusionOk="0">
                  <a:moveTo>
                    <a:pt x="3252" y="1"/>
                  </a:moveTo>
                  <a:cubicBezTo>
                    <a:pt x="2581" y="1"/>
                    <a:pt x="1923" y="226"/>
                    <a:pt x="1403" y="737"/>
                  </a:cubicBezTo>
                  <a:cubicBezTo>
                    <a:pt x="1289" y="867"/>
                    <a:pt x="1401" y="1009"/>
                    <a:pt x="1515" y="1009"/>
                  </a:cubicBezTo>
                  <a:cubicBezTo>
                    <a:pt x="1549" y="1009"/>
                    <a:pt x="1583" y="996"/>
                    <a:pt x="1612" y="968"/>
                  </a:cubicBezTo>
                  <a:cubicBezTo>
                    <a:pt x="2105" y="571"/>
                    <a:pt x="2688" y="386"/>
                    <a:pt x="3274" y="386"/>
                  </a:cubicBezTo>
                  <a:cubicBezTo>
                    <a:pt x="4078" y="386"/>
                    <a:pt x="4889" y="735"/>
                    <a:pt x="5483" y="1365"/>
                  </a:cubicBezTo>
                  <a:cubicBezTo>
                    <a:pt x="6738" y="2767"/>
                    <a:pt x="6340" y="5006"/>
                    <a:pt x="5545" y="6491"/>
                  </a:cubicBezTo>
                  <a:cubicBezTo>
                    <a:pt x="5169" y="7203"/>
                    <a:pt x="4436" y="8228"/>
                    <a:pt x="3579" y="8333"/>
                  </a:cubicBezTo>
                  <a:cubicBezTo>
                    <a:pt x="3489" y="8344"/>
                    <a:pt x="3402" y="8349"/>
                    <a:pt x="3318" y="8349"/>
                  </a:cubicBezTo>
                  <a:cubicBezTo>
                    <a:pt x="2133" y="8349"/>
                    <a:pt x="1402" y="7294"/>
                    <a:pt x="1110" y="6219"/>
                  </a:cubicBezTo>
                  <a:cubicBezTo>
                    <a:pt x="670" y="4525"/>
                    <a:pt x="984" y="2788"/>
                    <a:pt x="1884" y="1302"/>
                  </a:cubicBezTo>
                  <a:cubicBezTo>
                    <a:pt x="1969" y="1217"/>
                    <a:pt x="1871" y="1123"/>
                    <a:pt x="1767" y="1123"/>
                  </a:cubicBezTo>
                  <a:cubicBezTo>
                    <a:pt x="1717" y="1123"/>
                    <a:pt x="1666" y="1144"/>
                    <a:pt x="1633" y="1198"/>
                  </a:cubicBezTo>
                  <a:cubicBezTo>
                    <a:pt x="461" y="3102"/>
                    <a:pt x="1" y="6052"/>
                    <a:pt x="1570" y="7914"/>
                  </a:cubicBezTo>
                  <a:cubicBezTo>
                    <a:pt x="2047" y="8490"/>
                    <a:pt x="2596" y="8729"/>
                    <a:pt x="3146" y="8729"/>
                  </a:cubicBezTo>
                  <a:cubicBezTo>
                    <a:pt x="4114" y="8729"/>
                    <a:pt x="5084" y="7990"/>
                    <a:pt x="5671" y="7056"/>
                  </a:cubicBezTo>
                  <a:cubicBezTo>
                    <a:pt x="6738" y="5383"/>
                    <a:pt x="7219" y="2725"/>
                    <a:pt x="5755" y="1114"/>
                  </a:cubicBezTo>
                  <a:cubicBezTo>
                    <a:pt x="5113" y="424"/>
                    <a:pt x="4171" y="1"/>
                    <a:pt x="3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0" name="Google Shape;480;p47"/>
            <p:cNvSpPr/>
            <p:nvPr/>
          </p:nvSpPr>
          <p:spPr>
            <a:xfrm>
              <a:off x="5328250" y="1703000"/>
              <a:ext cx="119900" cy="71050"/>
            </a:xfrm>
            <a:custGeom>
              <a:avLst/>
              <a:gdLst/>
              <a:ahLst/>
              <a:cxnLst/>
              <a:rect l="l" t="t" r="r" b="b"/>
              <a:pathLst>
                <a:path w="4796" h="2842" extrusionOk="0">
                  <a:moveTo>
                    <a:pt x="618" y="0"/>
                  </a:moveTo>
                  <a:cubicBezTo>
                    <a:pt x="573" y="0"/>
                    <a:pt x="529" y="22"/>
                    <a:pt x="503" y="75"/>
                  </a:cubicBezTo>
                  <a:cubicBezTo>
                    <a:pt x="64" y="912"/>
                    <a:pt x="1" y="2167"/>
                    <a:pt x="1026" y="2607"/>
                  </a:cubicBezTo>
                  <a:cubicBezTo>
                    <a:pt x="1410" y="2771"/>
                    <a:pt x="1878" y="2842"/>
                    <a:pt x="2365" y="2842"/>
                  </a:cubicBezTo>
                  <a:cubicBezTo>
                    <a:pt x="3181" y="2842"/>
                    <a:pt x="4051" y="2644"/>
                    <a:pt x="4667" y="2355"/>
                  </a:cubicBezTo>
                  <a:cubicBezTo>
                    <a:pt x="4795" y="2264"/>
                    <a:pt x="4714" y="2027"/>
                    <a:pt x="4579" y="2027"/>
                  </a:cubicBezTo>
                  <a:cubicBezTo>
                    <a:pt x="4561" y="2027"/>
                    <a:pt x="4541" y="2031"/>
                    <a:pt x="4520" y="2042"/>
                  </a:cubicBezTo>
                  <a:cubicBezTo>
                    <a:pt x="3767" y="2355"/>
                    <a:pt x="3014" y="2376"/>
                    <a:pt x="2198" y="2376"/>
                  </a:cubicBezTo>
                  <a:cubicBezTo>
                    <a:pt x="2159" y="2376"/>
                    <a:pt x="2120" y="2377"/>
                    <a:pt x="2080" y="2377"/>
                  </a:cubicBezTo>
                  <a:cubicBezTo>
                    <a:pt x="1586" y="2377"/>
                    <a:pt x="1043" y="2359"/>
                    <a:pt x="733" y="1874"/>
                  </a:cubicBezTo>
                  <a:cubicBezTo>
                    <a:pt x="398" y="1351"/>
                    <a:pt x="629" y="723"/>
                    <a:pt x="796" y="200"/>
                  </a:cubicBezTo>
                  <a:cubicBezTo>
                    <a:pt x="824" y="100"/>
                    <a:pt x="716" y="0"/>
                    <a:pt x="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1" name="Google Shape;481;p47"/>
            <p:cNvSpPr/>
            <p:nvPr/>
          </p:nvSpPr>
          <p:spPr>
            <a:xfrm>
              <a:off x="5266000" y="1915525"/>
              <a:ext cx="230200" cy="309825"/>
            </a:xfrm>
            <a:custGeom>
              <a:avLst/>
              <a:gdLst/>
              <a:ahLst/>
              <a:cxnLst/>
              <a:rect l="l" t="t" r="r" b="b"/>
              <a:pathLst>
                <a:path w="9208" h="12393" extrusionOk="0">
                  <a:moveTo>
                    <a:pt x="1244" y="403"/>
                  </a:moveTo>
                  <a:cubicBezTo>
                    <a:pt x="1347" y="403"/>
                    <a:pt x="1783" y="719"/>
                    <a:pt x="1884" y="780"/>
                  </a:cubicBezTo>
                  <a:cubicBezTo>
                    <a:pt x="2422" y="1019"/>
                    <a:pt x="2883" y="1239"/>
                    <a:pt x="3467" y="1332"/>
                  </a:cubicBezTo>
                  <a:lnTo>
                    <a:pt x="3467" y="1332"/>
                  </a:lnTo>
                  <a:cubicBezTo>
                    <a:pt x="3669" y="2641"/>
                    <a:pt x="3814" y="3949"/>
                    <a:pt x="4018" y="5237"/>
                  </a:cubicBezTo>
                  <a:cubicBezTo>
                    <a:pt x="4030" y="5330"/>
                    <a:pt x="4100" y="5372"/>
                    <a:pt x="4175" y="5372"/>
                  </a:cubicBezTo>
                  <a:cubicBezTo>
                    <a:pt x="4234" y="5372"/>
                    <a:pt x="4295" y="5346"/>
                    <a:pt x="4332" y="5300"/>
                  </a:cubicBezTo>
                  <a:cubicBezTo>
                    <a:pt x="5023" y="4295"/>
                    <a:pt x="5650" y="3249"/>
                    <a:pt x="6278" y="2203"/>
                  </a:cubicBezTo>
                  <a:cubicBezTo>
                    <a:pt x="6356" y="2086"/>
                    <a:pt x="6686" y="1608"/>
                    <a:pt x="6649" y="1608"/>
                  </a:cubicBezTo>
                  <a:cubicBezTo>
                    <a:pt x="6648" y="1608"/>
                    <a:pt x="6647" y="1609"/>
                    <a:pt x="6646" y="1609"/>
                  </a:cubicBezTo>
                  <a:lnTo>
                    <a:pt x="6646" y="1609"/>
                  </a:lnTo>
                  <a:cubicBezTo>
                    <a:pt x="6928" y="1431"/>
                    <a:pt x="7760" y="1198"/>
                    <a:pt x="8190" y="1198"/>
                  </a:cubicBezTo>
                  <a:cubicBezTo>
                    <a:pt x="8263" y="1198"/>
                    <a:pt x="8325" y="1205"/>
                    <a:pt x="8370" y="1220"/>
                  </a:cubicBezTo>
                  <a:cubicBezTo>
                    <a:pt x="8956" y="1429"/>
                    <a:pt x="8621" y="1952"/>
                    <a:pt x="8538" y="2412"/>
                  </a:cubicBezTo>
                  <a:cubicBezTo>
                    <a:pt x="8454" y="2831"/>
                    <a:pt x="8412" y="3249"/>
                    <a:pt x="8328" y="3668"/>
                  </a:cubicBezTo>
                  <a:cubicBezTo>
                    <a:pt x="8161" y="4630"/>
                    <a:pt x="8015" y="5593"/>
                    <a:pt x="7826" y="6534"/>
                  </a:cubicBezTo>
                  <a:cubicBezTo>
                    <a:pt x="7492" y="8208"/>
                    <a:pt x="7094" y="9840"/>
                    <a:pt x="6529" y="11472"/>
                  </a:cubicBezTo>
                  <a:cubicBezTo>
                    <a:pt x="6349" y="11957"/>
                    <a:pt x="6380" y="12066"/>
                    <a:pt x="6185" y="12066"/>
                  </a:cubicBezTo>
                  <a:cubicBezTo>
                    <a:pt x="6085" y="12066"/>
                    <a:pt x="5926" y="12037"/>
                    <a:pt x="5650" y="12016"/>
                  </a:cubicBezTo>
                  <a:cubicBezTo>
                    <a:pt x="4751" y="11932"/>
                    <a:pt x="3809" y="11765"/>
                    <a:pt x="2888" y="11619"/>
                  </a:cubicBezTo>
                  <a:cubicBezTo>
                    <a:pt x="2449" y="11556"/>
                    <a:pt x="1926" y="11514"/>
                    <a:pt x="1466" y="11409"/>
                  </a:cubicBezTo>
                  <a:cubicBezTo>
                    <a:pt x="733" y="11200"/>
                    <a:pt x="775" y="11096"/>
                    <a:pt x="608" y="10447"/>
                  </a:cubicBezTo>
                  <a:cubicBezTo>
                    <a:pt x="398" y="9484"/>
                    <a:pt x="566" y="8229"/>
                    <a:pt x="566" y="7225"/>
                  </a:cubicBezTo>
                  <a:cubicBezTo>
                    <a:pt x="587" y="5237"/>
                    <a:pt x="566" y="3145"/>
                    <a:pt x="1026" y="1199"/>
                  </a:cubicBezTo>
                  <a:cubicBezTo>
                    <a:pt x="1026" y="1157"/>
                    <a:pt x="1194" y="425"/>
                    <a:pt x="1235" y="404"/>
                  </a:cubicBezTo>
                  <a:cubicBezTo>
                    <a:pt x="1238" y="403"/>
                    <a:pt x="1241" y="403"/>
                    <a:pt x="1244" y="403"/>
                  </a:cubicBezTo>
                  <a:close/>
                  <a:moveTo>
                    <a:pt x="1267" y="1"/>
                  </a:moveTo>
                  <a:cubicBezTo>
                    <a:pt x="1249" y="1"/>
                    <a:pt x="1231" y="2"/>
                    <a:pt x="1214" y="6"/>
                  </a:cubicBezTo>
                  <a:cubicBezTo>
                    <a:pt x="754" y="173"/>
                    <a:pt x="712" y="1220"/>
                    <a:pt x="629" y="1575"/>
                  </a:cubicBezTo>
                  <a:cubicBezTo>
                    <a:pt x="1" y="4714"/>
                    <a:pt x="210" y="8208"/>
                    <a:pt x="336" y="11388"/>
                  </a:cubicBezTo>
                  <a:cubicBezTo>
                    <a:pt x="336" y="11472"/>
                    <a:pt x="398" y="11556"/>
                    <a:pt x="482" y="11556"/>
                  </a:cubicBezTo>
                  <a:cubicBezTo>
                    <a:pt x="2470" y="11870"/>
                    <a:pt x="4458" y="12288"/>
                    <a:pt x="6466" y="12393"/>
                  </a:cubicBezTo>
                  <a:cubicBezTo>
                    <a:pt x="6550" y="12393"/>
                    <a:pt x="6613" y="12330"/>
                    <a:pt x="6655" y="12246"/>
                  </a:cubicBezTo>
                  <a:cubicBezTo>
                    <a:pt x="7931" y="8627"/>
                    <a:pt x="8517" y="4881"/>
                    <a:pt x="9186" y="1094"/>
                  </a:cubicBezTo>
                  <a:cubicBezTo>
                    <a:pt x="9207" y="1010"/>
                    <a:pt x="9165" y="885"/>
                    <a:pt x="9061" y="864"/>
                  </a:cubicBezTo>
                  <a:cubicBezTo>
                    <a:pt x="8848" y="837"/>
                    <a:pt x="8605" y="819"/>
                    <a:pt x="8350" y="819"/>
                  </a:cubicBezTo>
                  <a:cubicBezTo>
                    <a:pt x="7626" y="819"/>
                    <a:pt x="6810" y="959"/>
                    <a:pt x="6362" y="1408"/>
                  </a:cubicBezTo>
                  <a:cubicBezTo>
                    <a:pt x="5964" y="1805"/>
                    <a:pt x="5713" y="2475"/>
                    <a:pt x="5420" y="2956"/>
                  </a:cubicBezTo>
                  <a:cubicBezTo>
                    <a:pt x="5055" y="3564"/>
                    <a:pt x="4690" y="4144"/>
                    <a:pt x="4289" y="4730"/>
                  </a:cubicBezTo>
                  <a:lnTo>
                    <a:pt x="4289" y="4730"/>
                  </a:lnTo>
                  <a:cubicBezTo>
                    <a:pt x="4116" y="3532"/>
                    <a:pt x="3996" y="2334"/>
                    <a:pt x="3809" y="1136"/>
                  </a:cubicBezTo>
                  <a:cubicBezTo>
                    <a:pt x="3803" y="1105"/>
                    <a:pt x="3790" y="1080"/>
                    <a:pt x="3773" y="1061"/>
                  </a:cubicBezTo>
                  <a:lnTo>
                    <a:pt x="3773" y="1061"/>
                  </a:lnTo>
                  <a:cubicBezTo>
                    <a:pt x="3761" y="1034"/>
                    <a:pt x="3738" y="1015"/>
                    <a:pt x="3704" y="1010"/>
                  </a:cubicBezTo>
                  <a:cubicBezTo>
                    <a:pt x="2993" y="843"/>
                    <a:pt x="2407" y="508"/>
                    <a:pt x="1779" y="215"/>
                  </a:cubicBezTo>
                  <a:cubicBezTo>
                    <a:pt x="1665" y="177"/>
                    <a:pt x="1447" y="1"/>
                    <a:pt x="1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2" name="Google Shape;482;p47"/>
            <p:cNvSpPr/>
            <p:nvPr/>
          </p:nvSpPr>
          <p:spPr>
            <a:xfrm>
              <a:off x="5347100" y="2036625"/>
              <a:ext cx="29300" cy="177525"/>
            </a:xfrm>
            <a:custGeom>
              <a:avLst/>
              <a:gdLst/>
              <a:ahLst/>
              <a:cxnLst/>
              <a:rect l="l" t="t" r="r" b="b"/>
              <a:pathLst>
                <a:path w="1172" h="7101" extrusionOk="0">
                  <a:moveTo>
                    <a:pt x="1038" y="1"/>
                  </a:moveTo>
                  <a:cubicBezTo>
                    <a:pt x="968" y="1"/>
                    <a:pt x="889" y="48"/>
                    <a:pt x="879" y="142"/>
                  </a:cubicBezTo>
                  <a:cubicBezTo>
                    <a:pt x="607" y="2423"/>
                    <a:pt x="105" y="4661"/>
                    <a:pt x="0" y="6942"/>
                  </a:cubicBezTo>
                  <a:cubicBezTo>
                    <a:pt x="0" y="7048"/>
                    <a:pt x="93" y="7101"/>
                    <a:pt x="178" y="7101"/>
                  </a:cubicBezTo>
                  <a:cubicBezTo>
                    <a:pt x="244" y="7101"/>
                    <a:pt x="305" y="7069"/>
                    <a:pt x="314" y="7005"/>
                  </a:cubicBezTo>
                  <a:cubicBezTo>
                    <a:pt x="711" y="4745"/>
                    <a:pt x="942" y="2443"/>
                    <a:pt x="1151" y="142"/>
                  </a:cubicBezTo>
                  <a:cubicBezTo>
                    <a:pt x="1172" y="48"/>
                    <a:pt x="110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3" name="Google Shape;483;p47"/>
            <p:cNvSpPr/>
            <p:nvPr/>
          </p:nvSpPr>
          <p:spPr>
            <a:xfrm>
              <a:off x="5319900" y="1941450"/>
              <a:ext cx="49400" cy="160800"/>
            </a:xfrm>
            <a:custGeom>
              <a:avLst/>
              <a:gdLst/>
              <a:ahLst/>
              <a:cxnLst/>
              <a:rect l="l" t="t" r="r" b="b"/>
              <a:pathLst>
                <a:path w="1976" h="6432" extrusionOk="0">
                  <a:moveTo>
                    <a:pt x="1333" y="0"/>
                  </a:moveTo>
                  <a:cubicBezTo>
                    <a:pt x="1303" y="0"/>
                    <a:pt x="1276" y="11"/>
                    <a:pt x="1255" y="36"/>
                  </a:cubicBezTo>
                  <a:cubicBezTo>
                    <a:pt x="858" y="496"/>
                    <a:pt x="105" y="1354"/>
                    <a:pt x="42" y="1961"/>
                  </a:cubicBezTo>
                  <a:cubicBezTo>
                    <a:pt x="0" y="2484"/>
                    <a:pt x="586" y="3447"/>
                    <a:pt x="774" y="3970"/>
                  </a:cubicBezTo>
                  <a:cubicBezTo>
                    <a:pt x="1067" y="4765"/>
                    <a:pt x="1318" y="5539"/>
                    <a:pt x="1632" y="6334"/>
                  </a:cubicBezTo>
                  <a:cubicBezTo>
                    <a:pt x="1666" y="6401"/>
                    <a:pt x="1732" y="6431"/>
                    <a:pt x="1795" y="6431"/>
                  </a:cubicBezTo>
                  <a:cubicBezTo>
                    <a:pt x="1890" y="6431"/>
                    <a:pt x="1975" y="6363"/>
                    <a:pt x="1925" y="6250"/>
                  </a:cubicBezTo>
                  <a:cubicBezTo>
                    <a:pt x="1486" y="5079"/>
                    <a:pt x="1088" y="3865"/>
                    <a:pt x="649" y="2693"/>
                  </a:cubicBezTo>
                  <a:cubicBezTo>
                    <a:pt x="439" y="2149"/>
                    <a:pt x="356" y="2087"/>
                    <a:pt x="544" y="1626"/>
                  </a:cubicBezTo>
                  <a:cubicBezTo>
                    <a:pt x="732" y="1124"/>
                    <a:pt x="1151" y="622"/>
                    <a:pt x="1465" y="183"/>
                  </a:cubicBezTo>
                  <a:cubicBezTo>
                    <a:pt x="1528" y="103"/>
                    <a:pt x="1423" y="0"/>
                    <a:pt x="1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4" name="Google Shape;484;p47"/>
            <p:cNvSpPr/>
            <p:nvPr/>
          </p:nvSpPr>
          <p:spPr>
            <a:xfrm>
              <a:off x="5361575" y="1953525"/>
              <a:ext cx="92775" cy="155375"/>
            </a:xfrm>
            <a:custGeom>
              <a:avLst/>
              <a:gdLst/>
              <a:ahLst/>
              <a:cxnLst/>
              <a:rect l="l" t="t" r="r" b="b"/>
              <a:pathLst>
                <a:path w="3711" h="6215" extrusionOk="0">
                  <a:moveTo>
                    <a:pt x="2881" y="1"/>
                  </a:moveTo>
                  <a:cubicBezTo>
                    <a:pt x="2806" y="1"/>
                    <a:pt x="2721" y="74"/>
                    <a:pt x="2748" y="181"/>
                  </a:cubicBezTo>
                  <a:cubicBezTo>
                    <a:pt x="2915" y="641"/>
                    <a:pt x="2978" y="1122"/>
                    <a:pt x="3104" y="1583"/>
                  </a:cubicBezTo>
                  <a:cubicBezTo>
                    <a:pt x="3250" y="2064"/>
                    <a:pt x="3292" y="1938"/>
                    <a:pt x="3083" y="2357"/>
                  </a:cubicBezTo>
                  <a:cubicBezTo>
                    <a:pt x="2978" y="2608"/>
                    <a:pt x="2685" y="2838"/>
                    <a:pt x="2539" y="3047"/>
                  </a:cubicBezTo>
                  <a:cubicBezTo>
                    <a:pt x="1723" y="4010"/>
                    <a:pt x="886" y="4951"/>
                    <a:pt x="112" y="5956"/>
                  </a:cubicBezTo>
                  <a:cubicBezTo>
                    <a:pt x="0" y="6067"/>
                    <a:pt x="94" y="6215"/>
                    <a:pt x="210" y="6215"/>
                  </a:cubicBezTo>
                  <a:cubicBezTo>
                    <a:pt x="247" y="6215"/>
                    <a:pt x="286" y="6200"/>
                    <a:pt x="321" y="6165"/>
                  </a:cubicBezTo>
                  <a:cubicBezTo>
                    <a:pt x="844" y="5516"/>
                    <a:pt x="1388" y="4889"/>
                    <a:pt x="1911" y="4261"/>
                  </a:cubicBezTo>
                  <a:cubicBezTo>
                    <a:pt x="2329" y="3780"/>
                    <a:pt x="3292" y="2943"/>
                    <a:pt x="3501" y="2336"/>
                  </a:cubicBezTo>
                  <a:cubicBezTo>
                    <a:pt x="3710" y="1750"/>
                    <a:pt x="3250" y="641"/>
                    <a:pt x="2978" y="76"/>
                  </a:cubicBezTo>
                  <a:cubicBezTo>
                    <a:pt x="2963" y="24"/>
                    <a:pt x="2924" y="1"/>
                    <a:pt x="2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5372725" y="1949850"/>
              <a:ext cx="28275" cy="23375"/>
            </a:xfrm>
            <a:custGeom>
              <a:avLst/>
              <a:gdLst/>
              <a:ahLst/>
              <a:cxnLst/>
              <a:rect l="l" t="t" r="r" b="b"/>
              <a:pathLst>
                <a:path w="1131" h="935" extrusionOk="0">
                  <a:moveTo>
                    <a:pt x="633" y="0"/>
                  </a:moveTo>
                  <a:cubicBezTo>
                    <a:pt x="570" y="0"/>
                    <a:pt x="514" y="45"/>
                    <a:pt x="482" y="77"/>
                  </a:cubicBezTo>
                  <a:cubicBezTo>
                    <a:pt x="314" y="244"/>
                    <a:pt x="210" y="370"/>
                    <a:pt x="84" y="537"/>
                  </a:cubicBezTo>
                  <a:cubicBezTo>
                    <a:pt x="0" y="642"/>
                    <a:pt x="63" y="809"/>
                    <a:pt x="210" y="851"/>
                  </a:cubicBezTo>
                  <a:cubicBezTo>
                    <a:pt x="440" y="872"/>
                    <a:pt x="649" y="914"/>
                    <a:pt x="900" y="935"/>
                  </a:cubicBezTo>
                  <a:cubicBezTo>
                    <a:pt x="1005" y="935"/>
                    <a:pt x="1130" y="809"/>
                    <a:pt x="1067" y="684"/>
                  </a:cubicBezTo>
                  <a:cubicBezTo>
                    <a:pt x="1026" y="558"/>
                    <a:pt x="963" y="453"/>
                    <a:pt x="921" y="328"/>
                  </a:cubicBezTo>
                  <a:cubicBezTo>
                    <a:pt x="858" y="181"/>
                    <a:pt x="816" y="77"/>
                    <a:pt x="691" y="14"/>
                  </a:cubicBezTo>
                  <a:cubicBezTo>
                    <a:pt x="671" y="4"/>
                    <a:pt x="652" y="0"/>
                    <a:pt x="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6" name="Google Shape;486;p47"/>
            <p:cNvSpPr/>
            <p:nvPr/>
          </p:nvSpPr>
          <p:spPr>
            <a:xfrm>
              <a:off x="5365400" y="1975275"/>
              <a:ext cx="28275" cy="64400"/>
            </a:xfrm>
            <a:custGeom>
              <a:avLst/>
              <a:gdLst/>
              <a:ahLst/>
              <a:cxnLst/>
              <a:rect l="l" t="t" r="r" b="b"/>
              <a:pathLst>
                <a:path w="1131" h="2576" extrusionOk="0">
                  <a:moveTo>
                    <a:pt x="670" y="1"/>
                  </a:moveTo>
                  <a:cubicBezTo>
                    <a:pt x="290" y="1"/>
                    <a:pt x="209" y="571"/>
                    <a:pt x="189" y="817"/>
                  </a:cubicBezTo>
                  <a:cubicBezTo>
                    <a:pt x="84" y="1340"/>
                    <a:pt x="0" y="1968"/>
                    <a:pt x="168" y="2491"/>
                  </a:cubicBezTo>
                  <a:cubicBezTo>
                    <a:pt x="180" y="2550"/>
                    <a:pt x="225" y="2576"/>
                    <a:pt x="277" y="2576"/>
                  </a:cubicBezTo>
                  <a:cubicBezTo>
                    <a:pt x="317" y="2576"/>
                    <a:pt x="361" y="2560"/>
                    <a:pt x="398" y="2533"/>
                  </a:cubicBezTo>
                  <a:cubicBezTo>
                    <a:pt x="416" y="2545"/>
                    <a:pt x="433" y="2550"/>
                    <a:pt x="449" y="2550"/>
                  </a:cubicBezTo>
                  <a:cubicBezTo>
                    <a:pt x="487" y="2550"/>
                    <a:pt x="521" y="2521"/>
                    <a:pt x="565" y="2491"/>
                  </a:cubicBezTo>
                  <a:cubicBezTo>
                    <a:pt x="879" y="2010"/>
                    <a:pt x="942" y="1361"/>
                    <a:pt x="1026" y="817"/>
                  </a:cubicBezTo>
                  <a:cubicBezTo>
                    <a:pt x="1047" y="524"/>
                    <a:pt x="1130" y="43"/>
                    <a:pt x="691" y="1"/>
                  </a:cubicBezTo>
                  <a:cubicBezTo>
                    <a:pt x="684" y="1"/>
                    <a:pt x="677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7" name="Google Shape;487;p47"/>
            <p:cNvSpPr/>
            <p:nvPr/>
          </p:nvSpPr>
          <p:spPr>
            <a:xfrm>
              <a:off x="5183875" y="1725875"/>
              <a:ext cx="115500" cy="206050"/>
            </a:xfrm>
            <a:custGeom>
              <a:avLst/>
              <a:gdLst/>
              <a:ahLst/>
              <a:cxnLst/>
              <a:rect l="l" t="t" r="r" b="b"/>
              <a:pathLst>
                <a:path w="4620" h="8242" extrusionOk="0">
                  <a:moveTo>
                    <a:pt x="2379" y="0"/>
                  </a:moveTo>
                  <a:cubicBezTo>
                    <a:pt x="2343" y="0"/>
                    <a:pt x="2308" y="12"/>
                    <a:pt x="2282" y="39"/>
                  </a:cubicBezTo>
                  <a:cubicBezTo>
                    <a:pt x="984" y="1399"/>
                    <a:pt x="1" y="3261"/>
                    <a:pt x="503" y="5144"/>
                  </a:cubicBezTo>
                  <a:cubicBezTo>
                    <a:pt x="963" y="6943"/>
                    <a:pt x="2554" y="8157"/>
                    <a:pt x="4395" y="8241"/>
                  </a:cubicBezTo>
                  <a:cubicBezTo>
                    <a:pt x="4402" y="8241"/>
                    <a:pt x="4409" y="8242"/>
                    <a:pt x="4416" y="8242"/>
                  </a:cubicBezTo>
                  <a:cubicBezTo>
                    <a:pt x="4605" y="8242"/>
                    <a:pt x="4619" y="7968"/>
                    <a:pt x="4458" y="7948"/>
                  </a:cubicBezTo>
                  <a:cubicBezTo>
                    <a:pt x="2616" y="7676"/>
                    <a:pt x="1005" y="6462"/>
                    <a:pt x="838" y="4495"/>
                  </a:cubicBezTo>
                  <a:cubicBezTo>
                    <a:pt x="712" y="2821"/>
                    <a:pt x="1654" y="1566"/>
                    <a:pt x="2554" y="290"/>
                  </a:cubicBezTo>
                  <a:cubicBezTo>
                    <a:pt x="2669" y="158"/>
                    <a:pt x="251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8" name="Google Shape;488;p47"/>
            <p:cNvSpPr/>
            <p:nvPr/>
          </p:nvSpPr>
          <p:spPr>
            <a:xfrm>
              <a:off x="5147275" y="1713175"/>
              <a:ext cx="138625" cy="264750"/>
            </a:xfrm>
            <a:custGeom>
              <a:avLst/>
              <a:gdLst/>
              <a:ahLst/>
              <a:cxnLst/>
              <a:rect l="l" t="t" r="r" b="b"/>
              <a:pathLst>
                <a:path w="5545" h="10590" extrusionOk="0">
                  <a:moveTo>
                    <a:pt x="3198" y="0"/>
                  </a:moveTo>
                  <a:cubicBezTo>
                    <a:pt x="3171" y="0"/>
                    <a:pt x="3144" y="7"/>
                    <a:pt x="3118" y="24"/>
                  </a:cubicBezTo>
                  <a:cubicBezTo>
                    <a:pt x="1193" y="1112"/>
                    <a:pt x="0" y="4083"/>
                    <a:pt x="502" y="6196"/>
                  </a:cubicBezTo>
                  <a:cubicBezTo>
                    <a:pt x="963" y="8142"/>
                    <a:pt x="3264" y="10423"/>
                    <a:pt x="5315" y="10590"/>
                  </a:cubicBezTo>
                  <a:cubicBezTo>
                    <a:pt x="5482" y="10569"/>
                    <a:pt x="5545" y="10276"/>
                    <a:pt x="5357" y="10255"/>
                  </a:cubicBezTo>
                  <a:cubicBezTo>
                    <a:pt x="3536" y="9795"/>
                    <a:pt x="1360" y="7974"/>
                    <a:pt x="942" y="6070"/>
                  </a:cubicBezTo>
                  <a:cubicBezTo>
                    <a:pt x="461" y="3894"/>
                    <a:pt x="1779" y="1656"/>
                    <a:pt x="3348" y="316"/>
                  </a:cubicBezTo>
                  <a:cubicBezTo>
                    <a:pt x="3472" y="210"/>
                    <a:pt x="3342" y="0"/>
                    <a:pt x="3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9" name="Google Shape;489;p47"/>
            <p:cNvSpPr/>
            <p:nvPr/>
          </p:nvSpPr>
          <p:spPr>
            <a:xfrm>
              <a:off x="5218050" y="1712650"/>
              <a:ext cx="31225" cy="23850"/>
            </a:xfrm>
            <a:custGeom>
              <a:avLst/>
              <a:gdLst/>
              <a:ahLst/>
              <a:cxnLst/>
              <a:rect l="l" t="t" r="r" b="b"/>
              <a:pathLst>
                <a:path w="1249" h="954" extrusionOk="0">
                  <a:moveTo>
                    <a:pt x="217" y="1"/>
                  </a:moveTo>
                  <a:cubicBezTo>
                    <a:pt x="86" y="1"/>
                    <a:pt x="1" y="136"/>
                    <a:pt x="99" y="254"/>
                  </a:cubicBezTo>
                  <a:cubicBezTo>
                    <a:pt x="203" y="421"/>
                    <a:pt x="350" y="505"/>
                    <a:pt x="517" y="609"/>
                  </a:cubicBezTo>
                  <a:cubicBezTo>
                    <a:pt x="663" y="714"/>
                    <a:pt x="810" y="819"/>
                    <a:pt x="956" y="923"/>
                  </a:cubicBezTo>
                  <a:cubicBezTo>
                    <a:pt x="982" y="945"/>
                    <a:pt x="1010" y="954"/>
                    <a:pt x="1038" y="954"/>
                  </a:cubicBezTo>
                  <a:cubicBezTo>
                    <a:pt x="1147" y="954"/>
                    <a:pt x="1249" y="814"/>
                    <a:pt x="1166" y="714"/>
                  </a:cubicBezTo>
                  <a:cubicBezTo>
                    <a:pt x="956" y="421"/>
                    <a:pt x="622" y="86"/>
                    <a:pt x="245" y="3"/>
                  </a:cubicBezTo>
                  <a:cubicBezTo>
                    <a:pt x="235" y="1"/>
                    <a:pt x="226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0" name="Google Shape;490;p47"/>
            <p:cNvSpPr/>
            <p:nvPr/>
          </p:nvSpPr>
          <p:spPr>
            <a:xfrm>
              <a:off x="5222600" y="1674600"/>
              <a:ext cx="65400" cy="61275"/>
            </a:xfrm>
            <a:custGeom>
              <a:avLst/>
              <a:gdLst/>
              <a:ahLst/>
              <a:cxnLst/>
              <a:rect l="l" t="t" r="r" b="b"/>
              <a:pathLst>
                <a:path w="2616" h="2451" extrusionOk="0">
                  <a:moveTo>
                    <a:pt x="1377" y="1"/>
                  </a:moveTo>
                  <a:cubicBezTo>
                    <a:pt x="1094" y="1"/>
                    <a:pt x="807" y="106"/>
                    <a:pt x="586" y="290"/>
                  </a:cubicBezTo>
                  <a:cubicBezTo>
                    <a:pt x="126" y="667"/>
                    <a:pt x="0" y="1295"/>
                    <a:pt x="126" y="1859"/>
                  </a:cubicBezTo>
                  <a:cubicBezTo>
                    <a:pt x="126" y="1959"/>
                    <a:pt x="192" y="2006"/>
                    <a:pt x="261" y="2006"/>
                  </a:cubicBezTo>
                  <a:cubicBezTo>
                    <a:pt x="338" y="2006"/>
                    <a:pt x="419" y="1948"/>
                    <a:pt x="419" y="1839"/>
                  </a:cubicBezTo>
                  <a:cubicBezTo>
                    <a:pt x="377" y="1462"/>
                    <a:pt x="440" y="1043"/>
                    <a:pt x="691" y="771"/>
                  </a:cubicBezTo>
                  <a:cubicBezTo>
                    <a:pt x="862" y="587"/>
                    <a:pt x="1123" y="469"/>
                    <a:pt x="1372" y="469"/>
                  </a:cubicBezTo>
                  <a:cubicBezTo>
                    <a:pt x="1519" y="469"/>
                    <a:pt x="1662" y="511"/>
                    <a:pt x="1779" y="604"/>
                  </a:cubicBezTo>
                  <a:cubicBezTo>
                    <a:pt x="2616" y="1315"/>
                    <a:pt x="1172" y="1818"/>
                    <a:pt x="774" y="2152"/>
                  </a:cubicBezTo>
                  <a:cubicBezTo>
                    <a:pt x="660" y="2267"/>
                    <a:pt x="754" y="2451"/>
                    <a:pt x="914" y="2451"/>
                  </a:cubicBezTo>
                  <a:cubicBezTo>
                    <a:pt x="930" y="2451"/>
                    <a:pt x="946" y="2449"/>
                    <a:pt x="963" y="2445"/>
                  </a:cubicBezTo>
                  <a:cubicBezTo>
                    <a:pt x="1465" y="2299"/>
                    <a:pt x="2218" y="1922"/>
                    <a:pt x="2406" y="1399"/>
                  </a:cubicBezTo>
                  <a:cubicBezTo>
                    <a:pt x="2553" y="939"/>
                    <a:pt x="2344" y="416"/>
                    <a:pt x="1946" y="165"/>
                  </a:cubicBezTo>
                  <a:cubicBezTo>
                    <a:pt x="1774" y="52"/>
                    <a:pt x="1576" y="1"/>
                    <a:pt x="1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1" name="Google Shape;491;p47"/>
            <p:cNvSpPr/>
            <p:nvPr/>
          </p:nvSpPr>
          <p:spPr>
            <a:xfrm>
              <a:off x="5482600" y="1688250"/>
              <a:ext cx="94675" cy="261050"/>
            </a:xfrm>
            <a:custGeom>
              <a:avLst/>
              <a:gdLst/>
              <a:ahLst/>
              <a:cxnLst/>
              <a:rect l="l" t="t" r="r" b="b"/>
              <a:pathLst>
                <a:path w="3787" h="10442" extrusionOk="0">
                  <a:moveTo>
                    <a:pt x="2098" y="1"/>
                  </a:moveTo>
                  <a:cubicBezTo>
                    <a:pt x="2009" y="1"/>
                    <a:pt x="1931" y="65"/>
                    <a:pt x="1966" y="184"/>
                  </a:cubicBezTo>
                  <a:cubicBezTo>
                    <a:pt x="2782" y="3803"/>
                    <a:pt x="3410" y="7570"/>
                    <a:pt x="104" y="10164"/>
                  </a:cubicBezTo>
                  <a:cubicBezTo>
                    <a:pt x="1" y="10267"/>
                    <a:pt x="110" y="10442"/>
                    <a:pt x="233" y="10442"/>
                  </a:cubicBezTo>
                  <a:cubicBezTo>
                    <a:pt x="260" y="10442"/>
                    <a:pt x="287" y="10434"/>
                    <a:pt x="313" y="10415"/>
                  </a:cubicBezTo>
                  <a:cubicBezTo>
                    <a:pt x="3786" y="8323"/>
                    <a:pt x="3556" y="3406"/>
                    <a:pt x="2280" y="121"/>
                  </a:cubicBezTo>
                  <a:cubicBezTo>
                    <a:pt x="2244" y="39"/>
                    <a:pt x="2168" y="1"/>
                    <a:pt x="2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2" name="Google Shape;492;p47"/>
            <p:cNvSpPr/>
            <p:nvPr/>
          </p:nvSpPr>
          <p:spPr>
            <a:xfrm>
              <a:off x="5476900" y="1662275"/>
              <a:ext cx="160000" cy="333475"/>
            </a:xfrm>
            <a:custGeom>
              <a:avLst/>
              <a:gdLst/>
              <a:ahLst/>
              <a:cxnLst/>
              <a:rect l="l" t="t" r="r" b="b"/>
              <a:pathLst>
                <a:path w="6400" h="13339" extrusionOk="0">
                  <a:moveTo>
                    <a:pt x="3385" y="0"/>
                  </a:moveTo>
                  <a:cubicBezTo>
                    <a:pt x="3243" y="0"/>
                    <a:pt x="3120" y="152"/>
                    <a:pt x="3219" y="323"/>
                  </a:cubicBezTo>
                  <a:cubicBezTo>
                    <a:pt x="5646" y="4947"/>
                    <a:pt x="4454" y="10052"/>
                    <a:pt x="144" y="13003"/>
                  </a:cubicBezTo>
                  <a:cubicBezTo>
                    <a:pt x="1" y="13110"/>
                    <a:pt x="86" y="13339"/>
                    <a:pt x="245" y="13339"/>
                  </a:cubicBezTo>
                  <a:cubicBezTo>
                    <a:pt x="272" y="13339"/>
                    <a:pt x="301" y="13332"/>
                    <a:pt x="332" y="13316"/>
                  </a:cubicBezTo>
                  <a:cubicBezTo>
                    <a:pt x="4851" y="10722"/>
                    <a:pt x="6400" y="4508"/>
                    <a:pt x="3575" y="114"/>
                  </a:cubicBezTo>
                  <a:cubicBezTo>
                    <a:pt x="3522" y="34"/>
                    <a:pt x="3451" y="0"/>
                    <a:pt x="3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3" name="Google Shape;493;p47"/>
            <p:cNvSpPr/>
            <p:nvPr/>
          </p:nvSpPr>
          <p:spPr>
            <a:xfrm>
              <a:off x="5526750" y="1662875"/>
              <a:ext cx="38375" cy="36100"/>
            </a:xfrm>
            <a:custGeom>
              <a:avLst/>
              <a:gdLst/>
              <a:ahLst/>
              <a:cxnLst/>
              <a:rect l="l" t="t" r="r" b="b"/>
              <a:pathLst>
                <a:path w="1535" h="1444" extrusionOk="0">
                  <a:moveTo>
                    <a:pt x="1324" y="0"/>
                  </a:moveTo>
                  <a:cubicBezTo>
                    <a:pt x="1298" y="0"/>
                    <a:pt x="1272" y="8"/>
                    <a:pt x="1246" y="27"/>
                  </a:cubicBezTo>
                  <a:cubicBezTo>
                    <a:pt x="1016" y="194"/>
                    <a:pt x="765" y="362"/>
                    <a:pt x="556" y="571"/>
                  </a:cubicBezTo>
                  <a:cubicBezTo>
                    <a:pt x="367" y="759"/>
                    <a:pt x="137" y="989"/>
                    <a:pt x="33" y="1240"/>
                  </a:cubicBezTo>
                  <a:cubicBezTo>
                    <a:pt x="1" y="1336"/>
                    <a:pt x="102" y="1444"/>
                    <a:pt x="208" y="1444"/>
                  </a:cubicBezTo>
                  <a:cubicBezTo>
                    <a:pt x="241" y="1444"/>
                    <a:pt x="275" y="1433"/>
                    <a:pt x="305" y="1408"/>
                  </a:cubicBezTo>
                  <a:cubicBezTo>
                    <a:pt x="514" y="1261"/>
                    <a:pt x="639" y="1031"/>
                    <a:pt x="828" y="843"/>
                  </a:cubicBezTo>
                  <a:cubicBezTo>
                    <a:pt x="1016" y="655"/>
                    <a:pt x="1225" y="445"/>
                    <a:pt x="1414" y="299"/>
                  </a:cubicBezTo>
                  <a:cubicBezTo>
                    <a:pt x="1534" y="178"/>
                    <a:pt x="1442" y="0"/>
                    <a:pt x="1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4" name="Google Shape;494;p47"/>
            <p:cNvSpPr/>
            <p:nvPr/>
          </p:nvSpPr>
          <p:spPr>
            <a:xfrm>
              <a:off x="5496700" y="1631750"/>
              <a:ext cx="67225" cy="64850"/>
            </a:xfrm>
            <a:custGeom>
              <a:avLst/>
              <a:gdLst/>
              <a:ahLst/>
              <a:cxnLst/>
              <a:rect l="l" t="t" r="r" b="b"/>
              <a:pathLst>
                <a:path w="2689" h="2594" extrusionOk="0">
                  <a:moveTo>
                    <a:pt x="1406" y="1"/>
                  </a:moveTo>
                  <a:cubicBezTo>
                    <a:pt x="1228" y="1"/>
                    <a:pt x="1043" y="56"/>
                    <a:pt x="858" y="184"/>
                  </a:cubicBezTo>
                  <a:cubicBezTo>
                    <a:pt x="0" y="749"/>
                    <a:pt x="523" y="2151"/>
                    <a:pt x="1235" y="2569"/>
                  </a:cubicBezTo>
                  <a:cubicBezTo>
                    <a:pt x="1269" y="2586"/>
                    <a:pt x="1304" y="2594"/>
                    <a:pt x="1336" y="2594"/>
                  </a:cubicBezTo>
                  <a:cubicBezTo>
                    <a:pt x="1503" y="2594"/>
                    <a:pt x="1629" y="2399"/>
                    <a:pt x="1507" y="2276"/>
                  </a:cubicBezTo>
                  <a:cubicBezTo>
                    <a:pt x="1277" y="2046"/>
                    <a:pt x="1088" y="1879"/>
                    <a:pt x="984" y="1586"/>
                  </a:cubicBezTo>
                  <a:cubicBezTo>
                    <a:pt x="879" y="1293"/>
                    <a:pt x="795" y="812"/>
                    <a:pt x="1025" y="560"/>
                  </a:cubicBezTo>
                  <a:cubicBezTo>
                    <a:pt x="1124" y="462"/>
                    <a:pt x="1254" y="424"/>
                    <a:pt x="1387" y="424"/>
                  </a:cubicBezTo>
                  <a:cubicBezTo>
                    <a:pt x="1536" y="424"/>
                    <a:pt x="1689" y="473"/>
                    <a:pt x="1800" y="540"/>
                  </a:cubicBezTo>
                  <a:cubicBezTo>
                    <a:pt x="2113" y="749"/>
                    <a:pt x="2176" y="1104"/>
                    <a:pt x="2323" y="1439"/>
                  </a:cubicBezTo>
                  <a:cubicBezTo>
                    <a:pt x="2375" y="1544"/>
                    <a:pt x="2469" y="1596"/>
                    <a:pt x="2548" y="1596"/>
                  </a:cubicBezTo>
                  <a:cubicBezTo>
                    <a:pt x="2626" y="1596"/>
                    <a:pt x="2689" y="1544"/>
                    <a:pt x="2678" y="1439"/>
                  </a:cubicBezTo>
                  <a:cubicBezTo>
                    <a:pt x="2629" y="779"/>
                    <a:pt x="2071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5" name="Google Shape;495;p47"/>
            <p:cNvSpPr/>
            <p:nvPr/>
          </p:nvSpPr>
          <p:spPr>
            <a:xfrm>
              <a:off x="5168200" y="2627600"/>
              <a:ext cx="230700" cy="17500"/>
            </a:xfrm>
            <a:custGeom>
              <a:avLst/>
              <a:gdLst/>
              <a:ahLst/>
              <a:cxnLst/>
              <a:rect l="l" t="t" r="r" b="b"/>
              <a:pathLst>
                <a:path w="9228" h="700" extrusionOk="0">
                  <a:moveTo>
                    <a:pt x="230" y="0"/>
                  </a:moveTo>
                  <a:cubicBezTo>
                    <a:pt x="42" y="0"/>
                    <a:pt x="0" y="314"/>
                    <a:pt x="188" y="335"/>
                  </a:cubicBezTo>
                  <a:cubicBezTo>
                    <a:pt x="1807" y="561"/>
                    <a:pt x="3508" y="699"/>
                    <a:pt x="5201" y="699"/>
                  </a:cubicBezTo>
                  <a:cubicBezTo>
                    <a:pt x="6483" y="699"/>
                    <a:pt x="7762" y="620"/>
                    <a:pt x="8997" y="439"/>
                  </a:cubicBezTo>
                  <a:cubicBezTo>
                    <a:pt x="9227" y="398"/>
                    <a:pt x="9144" y="42"/>
                    <a:pt x="8935" y="42"/>
                  </a:cubicBezTo>
                  <a:cubicBezTo>
                    <a:pt x="7211" y="42"/>
                    <a:pt x="5510" y="78"/>
                    <a:pt x="3809" y="78"/>
                  </a:cubicBezTo>
                  <a:cubicBezTo>
                    <a:pt x="2618" y="78"/>
                    <a:pt x="1428" y="6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6" name="Google Shape;496;p47"/>
            <p:cNvSpPr/>
            <p:nvPr/>
          </p:nvSpPr>
          <p:spPr>
            <a:xfrm>
              <a:off x="4974650" y="2625225"/>
              <a:ext cx="209775" cy="327700"/>
            </a:xfrm>
            <a:custGeom>
              <a:avLst/>
              <a:gdLst/>
              <a:ahLst/>
              <a:cxnLst/>
              <a:rect l="l" t="t" r="r" b="b"/>
              <a:pathLst>
                <a:path w="8391" h="13108" extrusionOk="0">
                  <a:moveTo>
                    <a:pt x="7630" y="1"/>
                  </a:moveTo>
                  <a:cubicBezTo>
                    <a:pt x="7549" y="1"/>
                    <a:pt x="7470" y="53"/>
                    <a:pt x="7470" y="158"/>
                  </a:cubicBezTo>
                  <a:cubicBezTo>
                    <a:pt x="7410" y="2134"/>
                    <a:pt x="7579" y="4090"/>
                    <a:pt x="7849" y="6028"/>
                  </a:cubicBezTo>
                  <a:lnTo>
                    <a:pt x="7849" y="6028"/>
                  </a:lnTo>
                  <a:cubicBezTo>
                    <a:pt x="6430" y="6089"/>
                    <a:pt x="4994" y="6167"/>
                    <a:pt x="3557" y="6226"/>
                  </a:cubicBezTo>
                  <a:cubicBezTo>
                    <a:pt x="3337" y="6237"/>
                    <a:pt x="3108" y="6239"/>
                    <a:pt x="2875" y="6239"/>
                  </a:cubicBezTo>
                  <a:cubicBezTo>
                    <a:pt x="2731" y="6239"/>
                    <a:pt x="2586" y="6238"/>
                    <a:pt x="2441" y="6238"/>
                  </a:cubicBezTo>
                  <a:cubicBezTo>
                    <a:pt x="1948" y="6238"/>
                    <a:pt x="1453" y="6248"/>
                    <a:pt x="1005" y="6330"/>
                  </a:cubicBezTo>
                  <a:cubicBezTo>
                    <a:pt x="837" y="6372"/>
                    <a:pt x="649" y="6372"/>
                    <a:pt x="482" y="6498"/>
                  </a:cubicBezTo>
                  <a:cubicBezTo>
                    <a:pt x="0" y="6958"/>
                    <a:pt x="419" y="8276"/>
                    <a:pt x="440" y="8820"/>
                  </a:cubicBezTo>
                  <a:cubicBezTo>
                    <a:pt x="565" y="10201"/>
                    <a:pt x="586" y="11603"/>
                    <a:pt x="837" y="12963"/>
                  </a:cubicBezTo>
                  <a:cubicBezTo>
                    <a:pt x="856" y="13063"/>
                    <a:pt x="936" y="13108"/>
                    <a:pt x="1022" y="13108"/>
                  </a:cubicBezTo>
                  <a:cubicBezTo>
                    <a:pt x="1135" y="13108"/>
                    <a:pt x="1256" y="13031"/>
                    <a:pt x="1256" y="12900"/>
                  </a:cubicBezTo>
                  <a:cubicBezTo>
                    <a:pt x="1256" y="11770"/>
                    <a:pt x="1088" y="10641"/>
                    <a:pt x="1005" y="9532"/>
                  </a:cubicBezTo>
                  <a:cubicBezTo>
                    <a:pt x="942" y="8716"/>
                    <a:pt x="461" y="7104"/>
                    <a:pt x="1277" y="6812"/>
                  </a:cubicBezTo>
                  <a:cubicBezTo>
                    <a:pt x="1683" y="6666"/>
                    <a:pt x="2216" y="6633"/>
                    <a:pt x="2763" y="6633"/>
                  </a:cubicBezTo>
                  <a:cubicBezTo>
                    <a:pt x="3225" y="6633"/>
                    <a:pt x="3698" y="6657"/>
                    <a:pt x="4116" y="6657"/>
                  </a:cubicBezTo>
                  <a:cubicBezTo>
                    <a:pt x="4274" y="6657"/>
                    <a:pt x="4423" y="6653"/>
                    <a:pt x="4562" y="6644"/>
                  </a:cubicBezTo>
                  <a:cubicBezTo>
                    <a:pt x="5754" y="6602"/>
                    <a:pt x="6947" y="6540"/>
                    <a:pt x="8119" y="6477"/>
                  </a:cubicBezTo>
                  <a:cubicBezTo>
                    <a:pt x="8286" y="6477"/>
                    <a:pt x="8391" y="6330"/>
                    <a:pt x="8370" y="6184"/>
                  </a:cubicBezTo>
                  <a:cubicBezTo>
                    <a:pt x="8056" y="4175"/>
                    <a:pt x="7910" y="2187"/>
                    <a:pt x="7805" y="158"/>
                  </a:cubicBezTo>
                  <a:cubicBezTo>
                    <a:pt x="7794" y="53"/>
                    <a:pt x="7711" y="1"/>
                    <a:pt x="7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7" name="Google Shape;497;p47"/>
            <p:cNvSpPr/>
            <p:nvPr/>
          </p:nvSpPr>
          <p:spPr>
            <a:xfrm>
              <a:off x="5382125" y="2625175"/>
              <a:ext cx="197775" cy="336300"/>
            </a:xfrm>
            <a:custGeom>
              <a:avLst/>
              <a:gdLst/>
              <a:ahLst/>
              <a:cxnLst/>
              <a:rect l="l" t="t" r="r" b="b"/>
              <a:pathLst>
                <a:path w="7911" h="13452" extrusionOk="0">
                  <a:moveTo>
                    <a:pt x="164" y="0"/>
                  </a:moveTo>
                  <a:cubicBezTo>
                    <a:pt x="84" y="0"/>
                    <a:pt x="1" y="52"/>
                    <a:pt x="1" y="160"/>
                  </a:cubicBezTo>
                  <a:cubicBezTo>
                    <a:pt x="22" y="2399"/>
                    <a:pt x="189" y="4637"/>
                    <a:pt x="357" y="6855"/>
                  </a:cubicBezTo>
                  <a:cubicBezTo>
                    <a:pt x="357" y="6960"/>
                    <a:pt x="461" y="7106"/>
                    <a:pt x="587" y="7106"/>
                  </a:cubicBezTo>
                  <a:cubicBezTo>
                    <a:pt x="1591" y="7023"/>
                    <a:pt x="2575" y="6960"/>
                    <a:pt x="3579" y="6939"/>
                  </a:cubicBezTo>
                  <a:cubicBezTo>
                    <a:pt x="4072" y="6928"/>
                    <a:pt x="4788" y="6839"/>
                    <a:pt x="5462" y="6839"/>
                  </a:cubicBezTo>
                  <a:cubicBezTo>
                    <a:pt x="6046" y="6839"/>
                    <a:pt x="6598" y="6906"/>
                    <a:pt x="6948" y="7148"/>
                  </a:cubicBezTo>
                  <a:cubicBezTo>
                    <a:pt x="7366" y="7211"/>
                    <a:pt x="7492" y="7441"/>
                    <a:pt x="7345" y="7839"/>
                  </a:cubicBezTo>
                  <a:lnTo>
                    <a:pt x="7345" y="8571"/>
                  </a:lnTo>
                  <a:cubicBezTo>
                    <a:pt x="7345" y="9052"/>
                    <a:pt x="7366" y="9555"/>
                    <a:pt x="7366" y="10036"/>
                  </a:cubicBezTo>
                  <a:cubicBezTo>
                    <a:pt x="7387" y="11103"/>
                    <a:pt x="7387" y="12170"/>
                    <a:pt x="7429" y="13216"/>
                  </a:cubicBezTo>
                  <a:cubicBezTo>
                    <a:pt x="7429" y="13373"/>
                    <a:pt x="7549" y="13452"/>
                    <a:pt x="7669" y="13452"/>
                  </a:cubicBezTo>
                  <a:cubicBezTo>
                    <a:pt x="7790" y="13452"/>
                    <a:pt x="7910" y="13373"/>
                    <a:pt x="7910" y="13216"/>
                  </a:cubicBezTo>
                  <a:cubicBezTo>
                    <a:pt x="7910" y="11333"/>
                    <a:pt x="7910" y="9429"/>
                    <a:pt x="7847" y="7567"/>
                  </a:cubicBezTo>
                  <a:cubicBezTo>
                    <a:pt x="7785" y="6332"/>
                    <a:pt x="7157" y="6437"/>
                    <a:pt x="6027" y="6416"/>
                  </a:cubicBezTo>
                  <a:cubicBezTo>
                    <a:pt x="5127" y="6416"/>
                    <a:pt x="4207" y="6416"/>
                    <a:pt x="3286" y="6437"/>
                  </a:cubicBezTo>
                  <a:cubicBezTo>
                    <a:pt x="2930" y="6461"/>
                    <a:pt x="2244" y="6594"/>
                    <a:pt x="1665" y="6594"/>
                  </a:cubicBezTo>
                  <a:cubicBezTo>
                    <a:pt x="1256" y="6594"/>
                    <a:pt x="901" y="6528"/>
                    <a:pt x="754" y="6311"/>
                  </a:cubicBezTo>
                  <a:cubicBezTo>
                    <a:pt x="629" y="6123"/>
                    <a:pt x="670" y="5014"/>
                    <a:pt x="650" y="4763"/>
                  </a:cubicBezTo>
                  <a:cubicBezTo>
                    <a:pt x="629" y="4240"/>
                    <a:pt x="566" y="3759"/>
                    <a:pt x="545" y="3236"/>
                  </a:cubicBezTo>
                  <a:cubicBezTo>
                    <a:pt x="461" y="2210"/>
                    <a:pt x="419" y="1164"/>
                    <a:pt x="315" y="139"/>
                  </a:cubicBezTo>
                  <a:cubicBezTo>
                    <a:pt x="315" y="47"/>
                    <a:pt x="240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498" name="Google Shape;498;p47"/>
          <p:cNvSpPr/>
          <p:nvPr/>
        </p:nvSpPr>
        <p:spPr>
          <a:xfrm rot="-811916" flipH="1">
            <a:off x="4444960" y="855324"/>
            <a:ext cx="2320031" cy="1408904"/>
          </a:xfrm>
          <a:custGeom>
            <a:avLst/>
            <a:gdLst/>
            <a:ahLst/>
            <a:cxnLst/>
            <a:rect l="l" t="t" r="r" b="b"/>
            <a:pathLst>
              <a:path w="235513" h="170310" extrusionOk="0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45"/>
          <p:cNvGrpSpPr/>
          <p:nvPr/>
        </p:nvGrpSpPr>
        <p:grpSpPr>
          <a:xfrm rot="1157928">
            <a:off x="7424559" y="361952"/>
            <a:ext cx="1123893" cy="1244961"/>
            <a:chOff x="3384450" y="3958650"/>
            <a:chExt cx="357825" cy="397200"/>
          </a:xfrm>
        </p:grpSpPr>
        <p:sp>
          <p:nvSpPr>
            <p:cNvPr id="417" name="Google Shape;417;p45"/>
            <p:cNvSpPr/>
            <p:nvPr/>
          </p:nvSpPr>
          <p:spPr>
            <a:xfrm>
              <a:off x="3384450" y="3958650"/>
              <a:ext cx="357825" cy="397200"/>
            </a:xfrm>
            <a:custGeom>
              <a:avLst/>
              <a:gdLst/>
              <a:ahLst/>
              <a:cxnLst/>
              <a:rect l="l" t="t" r="r" b="b"/>
              <a:pathLst>
                <a:path w="14313" h="15888" extrusionOk="0">
                  <a:moveTo>
                    <a:pt x="7086" y="365"/>
                  </a:moveTo>
                  <a:cubicBezTo>
                    <a:pt x="7616" y="365"/>
                    <a:pt x="8134" y="403"/>
                    <a:pt x="8621" y="469"/>
                  </a:cubicBezTo>
                  <a:cubicBezTo>
                    <a:pt x="11090" y="804"/>
                    <a:pt x="12576" y="2457"/>
                    <a:pt x="13203" y="4779"/>
                  </a:cubicBezTo>
                  <a:cubicBezTo>
                    <a:pt x="13789" y="6934"/>
                    <a:pt x="13643" y="9466"/>
                    <a:pt x="11906" y="11056"/>
                  </a:cubicBezTo>
                  <a:cubicBezTo>
                    <a:pt x="10337" y="12500"/>
                    <a:pt x="8265" y="11872"/>
                    <a:pt x="6424" y="12605"/>
                  </a:cubicBezTo>
                  <a:cubicBezTo>
                    <a:pt x="5079" y="13158"/>
                    <a:pt x="3945" y="14132"/>
                    <a:pt x="2864" y="15143"/>
                  </a:cubicBezTo>
                  <a:lnTo>
                    <a:pt x="2864" y="15143"/>
                  </a:lnTo>
                  <a:cubicBezTo>
                    <a:pt x="3145" y="14549"/>
                    <a:pt x="3422" y="13918"/>
                    <a:pt x="3600" y="13337"/>
                  </a:cubicBezTo>
                  <a:cubicBezTo>
                    <a:pt x="3704" y="13044"/>
                    <a:pt x="3851" y="12919"/>
                    <a:pt x="3767" y="12605"/>
                  </a:cubicBezTo>
                  <a:cubicBezTo>
                    <a:pt x="3600" y="11893"/>
                    <a:pt x="2449" y="11035"/>
                    <a:pt x="2072" y="10491"/>
                  </a:cubicBezTo>
                  <a:cubicBezTo>
                    <a:pt x="1507" y="9696"/>
                    <a:pt x="1068" y="8859"/>
                    <a:pt x="775" y="7981"/>
                  </a:cubicBezTo>
                  <a:cubicBezTo>
                    <a:pt x="147" y="5951"/>
                    <a:pt x="440" y="3524"/>
                    <a:pt x="2030" y="2017"/>
                  </a:cubicBezTo>
                  <a:cubicBezTo>
                    <a:pt x="3326" y="803"/>
                    <a:pt x="5273" y="365"/>
                    <a:pt x="7086" y="365"/>
                  </a:cubicBezTo>
                  <a:close/>
                  <a:moveTo>
                    <a:pt x="7212" y="0"/>
                  </a:moveTo>
                  <a:cubicBezTo>
                    <a:pt x="6690" y="0"/>
                    <a:pt x="6159" y="40"/>
                    <a:pt x="5629" y="113"/>
                  </a:cubicBezTo>
                  <a:cubicBezTo>
                    <a:pt x="2658" y="490"/>
                    <a:pt x="356" y="2352"/>
                    <a:pt x="126" y="5470"/>
                  </a:cubicBezTo>
                  <a:cubicBezTo>
                    <a:pt x="1" y="7185"/>
                    <a:pt x="607" y="8859"/>
                    <a:pt x="1549" y="10303"/>
                  </a:cubicBezTo>
                  <a:cubicBezTo>
                    <a:pt x="1988" y="10994"/>
                    <a:pt x="2742" y="11559"/>
                    <a:pt x="3139" y="12270"/>
                  </a:cubicBezTo>
                  <a:cubicBezTo>
                    <a:pt x="3641" y="13128"/>
                    <a:pt x="2721" y="14781"/>
                    <a:pt x="2386" y="15555"/>
                  </a:cubicBezTo>
                  <a:cubicBezTo>
                    <a:pt x="2368" y="15587"/>
                    <a:pt x="2364" y="15618"/>
                    <a:pt x="2371" y="15645"/>
                  </a:cubicBezTo>
                  <a:lnTo>
                    <a:pt x="2371" y="15645"/>
                  </a:lnTo>
                  <a:cubicBezTo>
                    <a:pt x="2343" y="15762"/>
                    <a:pt x="2455" y="15888"/>
                    <a:pt x="2573" y="15888"/>
                  </a:cubicBezTo>
                  <a:cubicBezTo>
                    <a:pt x="2617" y="15888"/>
                    <a:pt x="2662" y="15870"/>
                    <a:pt x="2700" y="15827"/>
                  </a:cubicBezTo>
                  <a:cubicBezTo>
                    <a:pt x="4227" y="14320"/>
                    <a:pt x="5859" y="12814"/>
                    <a:pt x="8077" y="12563"/>
                  </a:cubicBezTo>
                  <a:cubicBezTo>
                    <a:pt x="9542" y="12395"/>
                    <a:pt x="10818" y="12416"/>
                    <a:pt x="12011" y="11433"/>
                  </a:cubicBezTo>
                  <a:cubicBezTo>
                    <a:pt x="14312" y="9466"/>
                    <a:pt x="14229" y="5909"/>
                    <a:pt x="13078" y="3377"/>
                  </a:cubicBezTo>
                  <a:cubicBezTo>
                    <a:pt x="11955" y="891"/>
                    <a:pt x="9679" y="0"/>
                    <a:pt x="7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536675" y="4179575"/>
              <a:ext cx="67500" cy="62750"/>
            </a:xfrm>
            <a:custGeom>
              <a:avLst/>
              <a:gdLst/>
              <a:ahLst/>
              <a:cxnLst/>
              <a:rect l="l" t="t" r="r" b="b"/>
              <a:pathLst>
                <a:path w="2700" h="2510" extrusionOk="0">
                  <a:moveTo>
                    <a:pt x="1438" y="349"/>
                  </a:moveTo>
                  <a:cubicBezTo>
                    <a:pt x="1580" y="349"/>
                    <a:pt x="1729" y="395"/>
                    <a:pt x="1884" y="504"/>
                  </a:cubicBezTo>
                  <a:cubicBezTo>
                    <a:pt x="2218" y="734"/>
                    <a:pt x="2302" y="1173"/>
                    <a:pt x="2176" y="1571"/>
                  </a:cubicBezTo>
                  <a:cubicBezTo>
                    <a:pt x="2029" y="1991"/>
                    <a:pt x="1708" y="2168"/>
                    <a:pt x="1382" y="2168"/>
                  </a:cubicBezTo>
                  <a:cubicBezTo>
                    <a:pt x="856" y="2168"/>
                    <a:pt x="317" y="1706"/>
                    <a:pt x="475" y="1057"/>
                  </a:cubicBezTo>
                  <a:lnTo>
                    <a:pt x="475" y="1057"/>
                  </a:lnTo>
                  <a:cubicBezTo>
                    <a:pt x="485" y="1049"/>
                    <a:pt x="495" y="1039"/>
                    <a:pt x="503" y="1027"/>
                  </a:cubicBezTo>
                  <a:cubicBezTo>
                    <a:pt x="731" y="677"/>
                    <a:pt x="1059" y="349"/>
                    <a:pt x="1438" y="349"/>
                  </a:cubicBezTo>
                  <a:close/>
                  <a:moveTo>
                    <a:pt x="1439" y="0"/>
                  </a:moveTo>
                  <a:cubicBezTo>
                    <a:pt x="928" y="0"/>
                    <a:pt x="456" y="370"/>
                    <a:pt x="276" y="912"/>
                  </a:cubicBezTo>
                  <a:lnTo>
                    <a:pt x="276" y="912"/>
                  </a:lnTo>
                  <a:cubicBezTo>
                    <a:pt x="275" y="915"/>
                    <a:pt x="273" y="919"/>
                    <a:pt x="272" y="922"/>
                  </a:cubicBezTo>
                  <a:cubicBezTo>
                    <a:pt x="0" y="1550"/>
                    <a:pt x="377" y="2261"/>
                    <a:pt x="1005" y="2450"/>
                  </a:cubicBezTo>
                  <a:cubicBezTo>
                    <a:pt x="1128" y="2490"/>
                    <a:pt x="1251" y="2510"/>
                    <a:pt x="1370" y="2510"/>
                  </a:cubicBezTo>
                  <a:cubicBezTo>
                    <a:pt x="1862" y="2510"/>
                    <a:pt x="2301" y="2184"/>
                    <a:pt x="2469" y="1696"/>
                  </a:cubicBezTo>
                  <a:cubicBezTo>
                    <a:pt x="2700" y="1131"/>
                    <a:pt x="2511" y="399"/>
                    <a:pt x="1904" y="106"/>
                  </a:cubicBezTo>
                  <a:cubicBezTo>
                    <a:pt x="1750" y="34"/>
                    <a:pt x="159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3505300" y="3993800"/>
              <a:ext cx="90500" cy="170450"/>
            </a:xfrm>
            <a:custGeom>
              <a:avLst/>
              <a:gdLst/>
              <a:ahLst/>
              <a:cxnLst/>
              <a:rect l="l" t="t" r="r" b="b"/>
              <a:pathLst>
                <a:path w="3620" h="6818" extrusionOk="0">
                  <a:moveTo>
                    <a:pt x="1289" y="420"/>
                  </a:moveTo>
                  <a:cubicBezTo>
                    <a:pt x="1694" y="420"/>
                    <a:pt x="2633" y="497"/>
                    <a:pt x="2783" y="590"/>
                  </a:cubicBezTo>
                  <a:cubicBezTo>
                    <a:pt x="3264" y="925"/>
                    <a:pt x="3097" y="1637"/>
                    <a:pt x="3097" y="2160"/>
                  </a:cubicBezTo>
                  <a:cubicBezTo>
                    <a:pt x="3055" y="3248"/>
                    <a:pt x="2992" y="4315"/>
                    <a:pt x="2908" y="5424"/>
                  </a:cubicBezTo>
                  <a:cubicBezTo>
                    <a:pt x="2887" y="5612"/>
                    <a:pt x="2950" y="6177"/>
                    <a:pt x="2825" y="6344"/>
                  </a:cubicBezTo>
                  <a:cubicBezTo>
                    <a:pt x="2843" y="6312"/>
                    <a:pt x="2814" y="6299"/>
                    <a:pt x="2755" y="6299"/>
                  </a:cubicBezTo>
                  <a:cubicBezTo>
                    <a:pt x="2587" y="6299"/>
                    <a:pt x="2177" y="6403"/>
                    <a:pt x="1919" y="6470"/>
                  </a:cubicBezTo>
                  <a:lnTo>
                    <a:pt x="1919" y="6470"/>
                  </a:lnTo>
                  <a:cubicBezTo>
                    <a:pt x="1095" y="5026"/>
                    <a:pt x="215" y="2859"/>
                    <a:pt x="502" y="1155"/>
                  </a:cubicBezTo>
                  <a:cubicBezTo>
                    <a:pt x="607" y="528"/>
                    <a:pt x="607" y="507"/>
                    <a:pt x="1172" y="423"/>
                  </a:cubicBezTo>
                  <a:cubicBezTo>
                    <a:pt x="1202" y="421"/>
                    <a:pt x="1242" y="420"/>
                    <a:pt x="1289" y="420"/>
                  </a:cubicBezTo>
                  <a:close/>
                  <a:moveTo>
                    <a:pt x="1697" y="0"/>
                  </a:moveTo>
                  <a:cubicBezTo>
                    <a:pt x="1165" y="0"/>
                    <a:pt x="641" y="60"/>
                    <a:pt x="335" y="88"/>
                  </a:cubicBezTo>
                  <a:cubicBezTo>
                    <a:pt x="230" y="88"/>
                    <a:pt x="167" y="172"/>
                    <a:pt x="167" y="277"/>
                  </a:cubicBezTo>
                  <a:cubicBezTo>
                    <a:pt x="0" y="2578"/>
                    <a:pt x="502" y="4733"/>
                    <a:pt x="1653" y="6721"/>
                  </a:cubicBezTo>
                  <a:cubicBezTo>
                    <a:pt x="1687" y="6789"/>
                    <a:pt x="1745" y="6817"/>
                    <a:pt x="1804" y="6817"/>
                  </a:cubicBezTo>
                  <a:cubicBezTo>
                    <a:pt x="1870" y="6817"/>
                    <a:pt x="1937" y="6782"/>
                    <a:pt x="1971" y="6727"/>
                  </a:cubicBezTo>
                  <a:lnTo>
                    <a:pt x="1971" y="6727"/>
                  </a:lnTo>
                  <a:cubicBezTo>
                    <a:pt x="2292" y="6644"/>
                    <a:pt x="2642" y="6590"/>
                    <a:pt x="2992" y="6554"/>
                  </a:cubicBezTo>
                  <a:cubicBezTo>
                    <a:pt x="3076" y="6554"/>
                    <a:pt x="3139" y="6470"/>
                    <a:pt x="3139" y="6386"/>
                  </a:cubicBezTo>
                  <a:cubicBezTo>
                    <a:pt x="3306" y="4880"/>
                    <a:pt x="3411" y="3352"/>
                    <a:pt x="3452" y="1846"/>
                  </a:cubicBezTo>
                  <a:cubicBezTo>
                    <a:pt x="3452" y="1427"/>
                    <a:pt x="3620" y="737"/>
                    <a:pt x="3264" y="402"/>
                  </a:cubicBezTo>
                  <a:cubicBezTo>
                    <a:pt x="2969" y="84"/>
                    <a:pt x="2328" y="0"/>
                    <a:pt x="16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702;p55">
            <a:extLst>
              <a:ext uri="{FF2B5EF4-FFF2-40B4-BE49-F238E27FC236}">
                <a16:creationId xmlns:a16="http://schemas.microsoft.com/office/drawing/2014/main" id="{ABC881C6-D709-8F54-6BF5-24904FE40F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4479" y="1989483"/>
            <a:ext cx="77175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</a:t>
            </a:r>
            <a:endParaRPr sz="6000" dirty="0"/>
          </a:p>
        </p:txBody>
      </p:sp>
      <p:sp>
        <p:nvSpPr>
          <p:cNvPr id="6" name="Google Shape;702;p55">
            <a:extLst>
              <a:ext uri="{FF2B5EF4-FFF2-40B4-BE49-F238E27FC236}">
                <a16:creationId xmlns:a16="http://schemas.microsoft.com/office/drawing/2014/main" id="{5A31E17B-AB6E-15D5-9F2C-59A11724A653}"/>
              </a:ext>
            </a:extLst>
          </p:cNvPr>
          <p:cNvSpPr txBox="1">
            <a:spLocks/>
          </p:cNvSpPr>
          <p:nvPr/>
        </p:nvSpPr>
        <p:spPr>
          <a:xfrm>
            <a:off x="5117804" y="4557822"/>
            <a:ext cx="3604797" cy="37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US" sz="1400" b="0" dirty="0"/>
              <a:t>Abdul Saboor | 20L-1113 | BDS-5A</a:t>
            </a:r>
          </a:p>
        </p:txBody>
      </p:sp>
    </p:spTree>
    <p:extLst>
      <p:ext uri="{BB962C8B-B14F-4D97-AF65-F5344CB8AC3E}">
        <p14:creationId xmlns:p14="http://schemas.microsoft.com/office/powerpoint/2010/main" val="2963332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/>
          <p:nvPr/>
        </p:nvSpPr>
        <p:spPr>
          <a:xfrm>
            <a:off x="4642030" y="2571750"/>
            <a:ext cx="2680500" cy="155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8"/>
          <p:cNvSpPr/>
          <p:nvPr/>
        </p:nvSpPr>
        <p:spPr>
          <a:xfrm>
            <a:off x="4642030" y="942075"/>
            <a:ext cx="2680500" cy="155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8"/>
          <p:cNvSpPr/>
          <p:nvPr/>
        </p:nvSpPr>
        <p:spPr>
          <a:xfrm>
            <a:off x="1891500" y="2571750"/>
            <a:ext cx="2680500" cy="155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8"/>
          <p:cNvSpPr/>
          <p:nvPr/>
        </p:nvSpPr>
        <p:spPr>
          <a:xfrm>
            <a:off x="1891500" y="942075"/>
            <a:ext cx="2680500" cy="155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8"/>
          <p:cNvSpPr txBox="1">
            <a:spLocks noGrp="1"/>
          </p:cNvSpPr>
          <p:nvPr>
            <p:ph type="title" idx="2"/>
          </p:nvPr>
        </p:nvSpPr>
        <p:spPr>
          <a:xfrm>
            <a:off x="2123525" y="1051338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subTitle" idx="1"/>
          </p:nvPr>
        </p:nvSpPr>
        <p:spPr>
          <a:xfrm>
            <a:off x="2123525" y="1486338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title" idx="4"/>
          </p:nvPr>
        </p:nvSpPr>
        <p:spPr>
          <a:xfrm>
            <a:off x="2123525" y="2734900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9" name="Google Shape;209;p38"/>
          <p:cNvSpPr txBox="1">
            <a:spLocks noGrp="1"/>
          </p:cNvSpPr>
          <p:nvPr>
            <p:ph type="subTitle" idx="5"/>
          </p:nvPr>
        </p:nvSpPr>
        <p:spPr>
          <a:xfrm>
            <a:off x="2123525" y="3169900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211" name="Google Shape;211;p38"/>
          <p:cNvSpPr txBox="1">
            <a:spLocks noGrp="1"/>
          </p:cNvSpPr>
          <p:nvPr>
            <p:ph type="title" idx="7"/>
          </p:nvPr>
        </p:nvSpPr>
        <p:spPr>
          <a:xfrm>
            <a:off x="4819175" y="1051338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subTitle" idx="8"/>
          </p:nvPr>
        </p:nvSpPr>
        <p:spPr>
          <a:xfrm>
            <a:off x="4819175" y="1486338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Status</a:t>
            </a:r>
            <a:endParaRPr dirty="0"/>
          </a:p>
        </p:txBody>
      </p:sp>
      <p:sp>
        <p:nvSpPr>
          <p:cNvPr id="214" name="Google Shape;214;p38"/>
          <p:cNvSpPr txBox="1">
            <a:spLocks noGrp="1"/>
          </p:cNvSpPr>
          <p:nvPr>
            <p:ph type="title" idx="13"/>
          </p:nvPr>
        </p:nvSpPr>
        <p:spPr>
          <a:xfrm>
            <a:off x="4819175" y="2734900"/>
            <a:ext cx="7818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subTitle" idx="14"/>
          </p:nvPr>
        </p:nvSpPr>
        <p:spPr>
          <a:xfrm>
            <a:off x="4819175" y="3169900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Sneak Peek</a:t>
            </a:r>
            <a:endParaRPr/>
          </a:p>
        </p:txBody>
      </p:sp>
      <p:sp>
        <p:nvSpPr>
          <p:cNvPr id="221" name="Google Shape;221;p38"/>
          <p:cNvSpPr/>
          <p:nvPr/>
        </p:nvSpPr>
        <p:spPr>
          <a:xfrm rot="-870548">
            <a:off x="6159993" y="708410"/>
            <a:ext cx="1119607" cy="372184"/>
          </a:xfrm>
          <a:prstGeom prst="foldedCorner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/>
          <p:nvPr/>
        </p:nvSpPr>
        <p:spPr>
          <a:xfrm rot="-805915">
            <a:off x="6327096" y="963440"/>
            <a:ext cx="484923" cy="32021"/>
          </a:xfrm>
          <a:custGeom>
            <a:avLst/>
            <a:gdLst/>
            <a:ahLst/>
            <a:cxnLst/>
            <a:rect l="l" t="t" r="r" b="b"/>
            <a:pathLst>
              <a:path w="34290" h="10488" extrusionOk="0">
                <a:moveTo>
                  <a:pt x="0" y="6548"/>
                </a:moveTo>
                <a:cubicBezTo>
                  <a:pt x="971" y="5901"/>
                  <a:pt x="1063" y="6022"/>
                  <a:pt x="1941" y="5254"/>
                </a:cubicBezTo>
                <a:cubicBezTo>
                  <a:pt x="2689" y="4599"/>
                  <a:pt x="3179" y="2286"/>
                  <a:pt x="3882" y="2989"/>
                </a:cubicBezTo>
                <a:cubicBezTo>
                  <a:pt x="5407" y="4514"/>
                  <a:pt x="1790" y="8937"/>
                  <a:pt x="3882" y="9459"/>
                </a:cubicBezTo>
                <a:cubicBezTo>
                  <a:pt x="7167" y="10279"/>
                  <a:pt x="7384" y="-743"/>
                  <a:pt x="10028" y="1372"/>
                </a:cubicBezTo>
                <a:cubicBezTo>
                  <a:pt x="12399" y="3269"/>
                  <a:pt x="7992" y="10000"/>
                  <a:pt x="10998" y="10430"/>
                </a:cubicBezTo>
                <a:cubicBezTo>
                  <a:pt x="14266" y="10897"/>
                  <a:pt x="15031" y="130"/>
                  <a:pt x="17145" y="2666"/>
                </a:cubicBezTo>
                <a:cubicBezTo>
                  <a:pt x="18719" y="4555"/>
                  <a:pt x="16700" y="10379"/>
                  <a:pt x="19086" y="9783"/>
                </a:cubicBezTo>
                <a:cubicBezTo>
                  <a:pt x="23451" y="8692"/>
                  <a:pt x="24141" y="1314"/>
                  <a:pt x="28467" y="78"/>
                </a:cubicBezTo>
                <a:cubicBezTo>
                  <a:pt x="30647" y="-545"/>
                  <a:pt x="27187" y="5268"/>
                  <a:pt x="28790" y="6871"/>
                </a:cubicBezTo>
                <a:cubicBezTo>
                  <a:pt x="30294" y="8375"/>
                  <a:pt x="32786" y="5140"/>
                  <a:pt x="34290" y="3636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Google Shape;226;p38"/>
          <p:cNvSpPr/>
          <p:nvPr/>
        </p:nvSpPr>
        <p:spPr>
          <a:xfrm rot="-806090">
            <a:off x="6323791" y="843183"/>
            <a:ext cx="655650" cy="23664"/>
          </a:xfrm>
          <a:custGeom>
            <a:avLst/>
            <a:gdLst/>
            <a:ahLst/>
            <a:cxnLst/>
            <a:rect l="l" t="t" r="r" b="b"/>
            <a:pathLst>
              <a:path w="34290" h="10488" extrusionOk="0">
                <a:moveTo>
                  <a:pt x="0" y="6548"/>
                </a:moveTo>
                <a:cubicBezTo>
                  <a:pt x="971" y="5901"/>
                  <a:pt x="1063" y="6022"/>
                  <a:pt x="1941" y="5254"/>
                </a:cubicBezTo>
                <a:cubicBezTo>
                  <a:pt x="2689" y="4599"/>
                  <a:pt x="3179" y="2286"/>
                  <a:pt x="3882" y="2989"/>
                </a:cubicBezTo>
                <a:cubicBezTo>
                  <a:pt x="5407" y="4514"/>
                  <a:pt x="1790" y="8937"/>
                  <a:pt x="3882" y="9459"/>
                </a:cubicBezTo>
                <a:cubicBezTo>
                  <a:pt x="7167" y="10279"/>
                  <a:pt x="7384" y="-743"/>
                  <a:pt x="10028" y="1372"/>
                </a:cubicBezTo>
                <a:cubicBezTo>
                  <a:pt x="12399" y="3269"/>
                  <a:pt x="7992" y="10000"/>
                  <a:pt x="10998" y="10430"/>
                </a:cubicBezTo>
                <a:cubicBezTo>
                  <a:pt x="14266" y="10897"/>
                  <a:pt x="15031" y="130"/>
                  <a:pt x="17145" y="2666"/>
                </a:cubicBezTo>
                <a:cubicBezTo>
                  <a:pt x="18719" y="4555"/>
                  <a:pt x="16700" y="10379"/>
                  <a:pt x="19086" y="9783"/>
                </a:cubicBezTo>
                <a:cubicBezTo>
                  <a:pt x="23451" y="8692"/>
                  <a:pt x="24141" y="1314"/>
                  <a:pt x="28467" y="78"/>
                </a:cubicBezTo>
                <a:cubicBezTo>
                  <a:pt x="30647" y="-545"/>
                  <a:pt x="27187" y="5268"/>
                  <a:pt x="28790" y="6871"/>
                </a:cubicBezTo>
                <a:cubicBezTo>
                  <a:pt x="30294" y="8375"/>
                  <a:pt x="32786" y="5140"/>
                  <a:pt x="34290" y="3636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27" name="Google Shape;227;p38"/>
          <p:cNvGrpSpPr/>
          <p:nvPr/>
        </p:nvGrpSpPr>
        <p:grpSpPr>
          <a:xfrm rot="4148029">
            <a:off x="4368306" y="2060393"/>
            <a:ext cx="306260" cy="1295979"/>
            <a:chOff x="5399375" y="3221675"/>
            <a:chExt cx="169625" cy="717775"/>
          </a:xfrm>
        </p:grpSpPr>
        <p:sp>
          <p:nvSpPr>
            <p:cNvPr id="228" name="Google Shape;228;p38"/>
            <p:cNvSpPr/>
            <p:nvPr/>
          </p:nvSpPr>
          <p:spPr>
            <a:xfrm>
              <a:off x="5399375" y="3222675"/>
              <a:ext cx="169625" cy="716775"/>
            </a:xfrm>
            <a:custGeom>
              <a:avLst/>
              <a:gdLst/>
              <a:ahLst/>
              <a:cxnLst/>
              <a:rect l="l" t="t" r="r" b="b"/>
              <a:pathLst>
                <a:path w="6785" h="28671" extrusionOk="0">
                  <a:moveTo>
                    <a:pt x="3479" y="14394"/>
                  </a:moveTo>
                  <a:cubicBezTo>
                    <a:pt x="4252" y="14394"/>
                    <a:pt x="5097" y="14977"/>
                    <a:pt x="5531" y="15606"/>
                  </a:cubicBezTo>
                  <a:lnTo>
                    <a:pt x="5531" y="15606"/>
                  </a:lnTo>
                  <a:cubicBezTo>
                    <a:pt x="5180" y="16289"/>
                    <a:pt x="4412" y="17213"/>
                    <a:pt x="3557" y="17213"/>
                  </a:cubicBezTo>
                  <a:cubicBezTo>
                    <a:pt x="3365" y="17213"/>
                    <a:pt x="3169" y="17167"/>
                    <a:pt x="2973" y="17061"/>
                  </a:cubicBezTo>
                  <a:cubicBezTo>
                    <a:pt x="1885" y="16517"/>
                    <a:pt x="1738" y="14571"/>
                    <a:pt x="3307" y="14404"/>
                  </a:cubicBezTo>
                  <a:cubicBezTo>
                    <a:pt x="3364" y="14397"/>
                    <a:pt x="3421" y="14394"/>
                    <a:pt x="3479" y="14394"/>
                  </a:cubicBezTo>
                  <a:close/>
                  <a:moveTo>
                    <a:pt x="512" y="0"/>
                  </a:moveTo>
                  <a:cubicBezTo>
                    <a:pt x="316" y="0"/>
                    <a:pt x="140" y="272"/>
                    <a:pt x="315" y="448"/>
                  </a:cubicBezTo>
                  <a:cubicBezTo>
                    <a:pt x="2470" y="2749"/>
                    <a:pt x="4542" y="5239"/>
                    <a:pt x="5588" y="8252"/>
                  </a:cubicBezTo>
                  <a:cubicBezTo>
                    <a:pt x="6111" y="9738"/>
                    <a:pt x="6362" y="11328"/>
                    <a:pt x="6237" y="12897"/>
                  </a:cubicBezTo>
                  <a:cubicBezTo>
                    <a:pt x="6167" y="13642"/>
                    <a:pt x="6026" y="14430"/>
                    <a:pt x="5742" y="15142"/>
                  </a:cubicBezTo>
                  <a:lnTo>
                    <a:pt x="5742" y="15142"/>
                  </a:lnTo>
                  <a:cubicBezTo>
                    <a:pt x="5172" y="14428"/>
                    <a:pt x="4270" y="13903"/>
                    <a:pt x="3347" y="13903"/>
                  </a:cubicBezTo>
                  <a:cubicBezTo>
                    <a:pt x="3201" y="13903"/>
                    <a:pt x="3055" y="13916"/>
                    <a:pt x="2910" y="13943"/>
                  </a:cubicBezTo>
                  <a:cubicBezTo>
                    <a:pt x="880" y="14341"/>
                    <a:pt x="1445" y="17479"/>
                    <a:pt x="3328" y="17689"/>
                  </a:cubicBezTo>
                  <a:cubicBezTo>
                    <a:pt x="3427" y="17699"/>
                    <a:pt x="3522" y="17704"/>
                    <a:pt x="3615" y="17704"/>
                  </a:cubicBezTo>
                  <a:cubicBezTo>
                    <a:pt x="4655" y="17704"/>
                    <a:pt x="5368" y="17077"/>
                    <a:pt x="5844" y="16182"/>
                  </a:cubicBezTo>
                  <a:lnTo>
                    <a:pt x="5844" y="16182"/>
                  </a:lnTo>
                  <a:cubicBezTo>
                    <a:pt x="6456" y="17625"/>
                    <a:pt x="5975" y="19399"/>
                    <a:pt x="5442" y="20827"/>
                  </a:cubicBezTo>
                  <a:cubicBezTo>
                    <a:pt x="4374" y="23777"/>
                    <a:pt x="2512" y="26372"/>
                    <a:pt x="148" y="28422"/>
                  </a:cubicBezTo>
                  <a:cubicBezTo>
                    <a:pt x="0" y="28521"/>
                    <a:pt x="110" y="28670"/>
                    <a:pt x="244" y="28670"/>
                  </a:cubicBezTo>
                  <a:cubicBezTo>
                    <a:pt x="282" y="28670"/>
                    <a:pt x="321" y="28659"/>
                    <a:pt x="357" y="28632"/>
                  </a:cubicBezTo>
                  <a:cubicBezTo>
                    <a:pt x="3140" y="26351"/>
                    <a:pt x="5337" y="23212"/>
                    <a:pt x="6258" y="19697"/>
                  </a:cubicBezTo>
                  <a:cubicBezTo>
                    <a:pt x="6613" y="18424"/>
                    <a:pt x="6751" y="16882"/>
                    <a:pt x="6086" y="15657"/>
                  </a:cubicBezTo>
                  <a:lnTo>
                    <a:pt x="6086" y="15657"/>
                  </a:lnTo>
                  <a:cubicBezTo>
                    <a:pt x="6729" y="14047"/>
                    <a:pt x="6785" y="11892"/>
                    <a:pt x="6655" y="10763"/>
                  </a:cubicBezTo>
                  <a:cubicBezTo>
                    <a:pt x="6153" y="6557"/>
                    <a:pt x="3496" y="3105"/>
                    <a:pt x="692" y="92"/>
                  </a:cubicBezTo>
                  <a:cubicBezTo>
                    <a:pt x="637" y="27"/>
                    <a:pt x="574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29" name="Google Shape;229;p38"/>
            <p:cNvSpPr/>
            <p:nvPr/>
          </p:nvSpPr>
          <p:spPr>
            <a:xfrm>
              <a:off x="5406725" y="3221675"/>
              <a:ext cx="17800" cy="94550"/>
            </a:xfrm>
            <a:custGeom>
              <a:avLst/>
              <a:gdLst/>
              <a:ahLst/>
              <a:cxnLst/>
              <a:rect l="l" t="t" r="r" b="b"/>
              <a:pathLst>
                <a:path w="712" h="3782" extrusionOk="0">
                  <a:moveTo>
                    <a:pt x="285" y="1"/>
                  </a:moveTo>
                  <a:cubicBezTo>
                    <a:pt x="192" y="1"/>
                    <a:pt x="105" y="64"/>
                    <a:pt x="105" y="195"/>
                  </a:cubicBezTo>
                  <a:cubicBezTo>
                    <a:pt x="168" y="1345"/>
                    <a:pt x="0" y="2454"/>
                    <a:pt x="63" y="3605"/>
                  </a:cubicBezTo>
                  <a:cubicBezTo>
                    <a:pt x="63" y="3715"/>
                    <a:pt x="155" y="3782"/>
                    <a:pt x="244" y="3782"/>
                  </a:cubicBezTo>
                  <a:cubicBezTo>
                    <a:pt x="309" y="3782"/>
                    <a:pt x="372" y="3747"/>
                    <a:pt x="398" y="3668"/>
                  </a:cubicBezTo>
                  <a:cubicBezTo>
                    <a:pt x="712" y="2559"/>
                    <a:pt x="628" y="1304"/>
                    <a:pt x="503" y="216"/>
                  </a:cubicBezTo>
                  <a:cubicBezTo>
                    <a:pt x="492" y="74"/>
                    <a:pt x="385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30" name="Google Shape;230;p38"/>
            <p:cNvSpPr/>
            <p:nvPr/>
          </p:nvSpPr>
          <p:spPr>
            <a:xfrm>
              <a:off x="5408300" y="3226850"/>
              <a:ext cx="85875" cy="31050"/>
            </a:xfrm>
            <a:custGeom>
              <a:avLst/>
              <a:gdLst/>
              <a:ahLst/>
              <a:cxnLst/>
              <a:rect l="l" t="t" r="r" b="b"/>
              <a:pathLst>
                <a:path w="3435" h="1242" extrusionOk="0">
                  <a:moveTo>
                    <a:pt x="724" y="1"/>
                  </a:moveTo>
                  <a:cubicBezTo>
                    <a:pt x="565" y="1"/>
                    <a:pt x="407" y="10"/>
                    <a:pt x="251" y="29"/>
                  </a:cubicBezTo>
                  <a:cubicBezTo>
                    <a:pt x="21" y="92"/>
                    <a:pt x="0" y="427"/>
                    <a:pt x="251" y="427"/>
                  </a:cubicBezTo>
                  <a:cubicBezTo>
                    <a:pt x="1297" y="427"/>
                    <a:pt x="2134" y="678"/>
                    <a:pt x="2992" y="1201"/>
                  </a:cubicBezTo>
                  <a:cubicBezTo>
                    <a:pt x="3038" y="1229"/>
                    <a:pt x="3082" y="1242"/>
                    <a:pt x="3123" y="1242"/>
                  </a:cubicBezTo>
                  <a:cubicBezTo>
                    <a:pt x="3322" y="1242"/>
                    <a:pt x="3435" y="946"/>
                    <a:pt x="3243" y="825"/>
                  </a:cubicBezTo>
                  <a:cubicBezTo>
                    <a:pt x="2516" y="292"/>
                    <a:pt x="1608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507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  <p:bldP spid="200" grpId="0" animBg="1"/>
      <p:bldP spid="202" grpId="0" animBg="1"/>
      <p:bldP spid="203" grpId="0" animBg="1"/>
      <p:bldP spid="205" grpId="0"/>
      <p:bldP spid="206" grpId="0" build="p"/>
      <p:bldP spid="208" grpId="0"/>
      <p:bldP spid="209" grpId="0" build="p"/>
      <p:bldP spid="211" grpId="0"/>
      <p:bldP spid="212" grpId="0" build="p"/>
      <p:bldP spid="214" grpId="0"/>
      <p:bldP spid="215" grpId="0" build="p"/>
      <p:bldP spid="2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/>
          <p:nvPr/>
        </p:nvSpPr>
        <p:spPr>
          <a:xfrm>
            <a:off x="485475" y="2703963"/>
            <a:ext cx="5560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9"/>
          <p:cNvSpPr/>
          <p:nvPr/>
        </p:nvSpPr>
        <p:spPr>
          <a:xfrm>
            <a:off x="485475" y="855238"/>
            <a:ext cx="8172900" cy="1744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906500" y="1099338"/>
            <a:ext cx="6521126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 Pollution &amp; Smog</a:t>
            </a:r>
            <a:endParaRPr dirty="0"/>
          </a:p>
        </p:txBody>
      </p:sp>
      <p:sp>
        <p:nvSpPr>
          <p:cNvPr id="238" name="Google Shape;238;p39"/>
          <p:cNvSpPr txBox="1">
            <a:spLocks noGrp="1"/>
          </p:cNvSpPr>
          <p:nvPr>
            <p:ph type="subTitle" idx="1"/>
          </p:nvPr>
        </p:nvSpPr>
        <p:spPr>
          <a:xfrm>
            <a:off x="906500" y="3068313"/>
            <a:ext cx="48042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 pollution that reduces visibility and causes respiratory diseases. Photochemical smog from nitrogen oxides reacting with sunlight</a:t>
            </a:r>
            <a:endParaRPr dirty="0"/>
          </a:p>
        </p:txBody>
      </p:sp>
      <p:sp>
        <p:nvSpPr>
          <p:cNvPr id="239" name="Google Shape;239;p39"/>
          <p:cNvSpPr/>
          <p:nvPr/>
        </p:nvSpPr>
        <p:spPr>
          <a:xfrm>
            <a:off x="6140325" y="2703963"/>
            <a:ext cx="2518200" cy="158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9FE11-E232-BE31-D0E6-F12F04E48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094" y="2843838"/>
            <a:ext cx="1269063" cy="126906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/>
          <p:nvPr/>
        </p:nvSpPr>
        <p:spPr>
          <a:xfrm>
            <a:off x="713275" y="1785615"/>
            <a:ext cx="2437200" cy="131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2"/>
          <p:cNvSpPr/>
          <p:nvPr/>
        </p:nvSpPr>
        <p:spPr>
          <a:xfrm>
            <a:off x="5993525" y="2784240"/>
            <a:ext cx="2437200" cy="131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2"/>
          <p:cNvSpPr/>
          <p:nvPr/>
        </p:nvSpPr>
        <p:spPr>
          <a:xfrm>
            <a:off x="5993525" y="1123865"/>
            <a:ext cx="2437200" cy="131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2"/>
          <p:cNvSpPr txBox="1">
            <a:spLocks noGrp="1"/>
          </p:cNvSpPr>
          <p:nvPr>
            <p:ph type="subTitle" idx="1"/>
          </p:nvPr>
        </p:nvSpPr>
        <p:spPr>
          <a:xfrm>
            <a:off x="772600" y="1981353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Exhausts</a:t>
            </a:r>
            <a:endParaRPr dirty="0"/>
          </a:p>
        </p:txBody>
      </p:sp>
      <p:sp>
        <p:nvSpPr>
          <p:cNvPr id="310" name="Google Shape;310;p42"/>
          <p:cNvSpPr txBox="1">
            <a:spLocks noGrp="1"/>
          </p:cNvSpPr>
          <p:nvPr>
            <p:ph type="subTitle" idx="2"/>
          </p:nvPr>
        </p:nvSpPr>
        <p:spPr>
          <a:xfrm>
            <a:off x="772600" y="2230364"/>
            <a:ext cx="2326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Nitrogen oxides from car exhausts</a:t>
            </a:r>
            <a:endParaRPr dirty="0"/>
          </a:p>
        </p:txBody>
      </p:sp>
      <p:sp>
        <p:nvSpPr>
          <p:cNvPr id="311" name="Google Shape;311;p42"/>
          <p:cNvSpPr txBox="1">
            <a:spLocks noGrp="1"/>
          </p:cNvSpPr>
          <p:nvPr>
            <p:ph type="subTitle" idx="3"/>
          </p:nvPr>
        </p:nvSpPr>
        <p:spPr>
          <a:xfrm>
            <a:off x="6052925" y="2967878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Factory</a:t>
            </a:r>
            <a:r>
              <a:rPr lang="en" dirty="0"/>
              <a:t> Emissions</a:t>
            </a:r>
            <a:endParaRPr dirty="0"/>
          </a:p>
        </p:txBody>
      </p:sp>
      <p:sp>
        <p:nvSpPr>
          <p:cNvPr id="312" name="Google Shape;312;p42"/>
          <p:cNvSpPr txBox="1">
            <a:spLocks noGrp="1"/>
          </p:cNvSpPr>
          <p:nvPr>
            <p:ph type="subTitle" idx="4"/>
          </p:nvPr>
        </p:nvSpPr>
        <p:spPr>
          <a:xfrm>
            <a:off x="6052925" y="3216889"/>
            <a:ext cx="2326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from gasoline, paints &amp; cleaning solvents</a:t>
            </a:r>
            <a:endParaRPr dirty="0"/>
          </a:p>
        </p:txBody>
      </p:sp>
      <p:sp>
        <p:nvSpPr>
          <p:cNvPr id="313" name="Google Shape;313;p42"/>
          <p:cNvSpPr txBox="1">
            <a:spLocks noGrp="1"/>
          </p:cNvSpPr>
          <p:nvPr>
            <p:ph type="subTitle" idx="5"/>
          </p:nvPr>
        </p:nvSpPr>
        <p:spPr>
          <a:xfrm>
            <a:off x="6104525" y="1319628"/>
            <a:ext cx="23262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Coal Power Plants</a:t>
            </a:r>
            <a:endParaRPr dirty="0"/>
          </a:p>
        </p:txBody>
      </p:sp>
      <p:sp>
        <p:nvSpPr>
          <p:cNvPr id="314" name="Google Shape;314;p42"/>
          <p:cNvSpPr txBox="1">
            <a:spLocks noGrp="1"/>
          </p:cNvSpPr>
          <p:nvPr>
            <p:ph type="subTitle" idx="6"/>
          </p:nvPr>
        </p:nvSpPr>
        <p:spPr>
          <a:xfrm>
            <a:off x="6104525" y="1568646"/>
            <a:ext cx="23262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Burning coal releases CO an NO</a:t>
            </a:r>
            <a:endParaRPr dirty="0"/>
          </a:p>
        </p:txBody>
      </p:sp>
      <p:grpSp>
        <p:nvGrpSpPr>
          <p:cNvPr id="315" name="Google Shape;315;p42"/>
          <p:cNvGrpSpPr/>
          <p:nvPr/>
        </p:nvGrpSpPr>
        <p:grpSpPr>
          <a:xfrm>
            <a:off x="3261548" y="1425006"/>
            <a:ext cx="2620911" cy="2395742"/>
            <a:chOff x="2607974" y="1148738"/>
            <a:chExt cx="3602627" cy="3293116"/>
          </a:xfrm>
        </p:grpSpPr>
        <p:sp>
          <p:nvSpPr>
            <p:cNvPr id="316" name="Google Shape;316;p42"/>
            <p:cNvSpPr/>
            <p:nvPr/>
          </p:nvSpPr>
          <p:spPr>
            <a:xfrm>
              <a:off x="2607974" y="1496986"/>
              <a:ext cx="2249537" cy="1949106"/>
            </a:xfrm>
            <a:custGeom>
              <a:avLst/>
              <a:gdLst/>
              <a:ahLst/>
              <a:cxnLst/>
              <a:rect l="l" t="t" r="r" b="b"/>
              <a:pathLst>
                <a:path w="21310" h="18464" extrusionOk="0">
                  <a:moveTo>
                    <a:pt x="11613" y="433"/>
                  </a:moveTo>
                  <a:cubicBezTo>
                    <a:pt x="16187" y="433"/>
                    <a:pt x="18739" y="4331"/>
                    <a:pt x="19851" y="8299"/>
                  </a:cubicBezTo>
                  <a:lnTo>
                    <a:pt x="19851" y="8299"/>
                  </a:lnTo>
                  <a:cubicBezTo>
                    <a:pt x="19853" y="8306"/>
                    <a:pt x="19855" y="8313"/>
                    <a:pt x="19857" y="8321"/>
                  </a:cubicBezTo>
                  <a:cubicBezTo>
                    <a:pt x="20799" y="12233"/>
                    <a:pt x="18853" y="15414"/>
                    <a:pt x="15254" y="16962"/>
                  </a:cubicBezTo>
                  <a:cubicBezTo>
                    <a:pt x="13627" y="17651"/>
                    <a:pt x="11761" y="18069"/>
                    <a:pt x="9918" y="18069"/>
                  </a:cubicBezTo>
                  <a:cubicBezTo>
                    <a:pt x="8063" y="18069"/>
                    <a:pt x="6230" y="17645"/>
                    <a:pt x="4688" y="16648"/>
                  </a:cubicBezTo>
                  <a:cubicBezTo>
                    <a:pt x="1382" y="14535"/>
                    <a:pt x="294" y="10099"/>
                    <a:pt x="1947" y="6605"/>
                  </a:cubicBezTo>
                  <a:cubicBezTo>
                    <a:pt x="3642" y="3006"/>
                    <a:pt x="7638" y="433"/>
                    <a:pt x="11613" y="433"/>
                  </a:cubicBezTo>
                  <a:close/>
                  <a:moveTo>
                    <a:pt x="11530" y="0"/>
                  </a:moveTo>
                  <a:cubicBezTo>
                    <a:pt x="7778" y="0"/>
                    <a:pt x="4020" y="2308"/>
                    <a:pt x="2072" y="5454"/>
                  </a:cubicBezTo>
                  <a:cubicBezTo>
                    <a:pt x="1" y="8823"/>
                    <a:pt x="336" y="13384"/>
                    <a:pt x="3328" y="16125"/>
                  </a:cubicBezTo>
                  <a:cubicBezTo>
                    <a:pt x="5129" y="17786"/>
                    <a:pt x="7515" y="18464"/>
                    <a:pt x="9924" y="18464"/>
                  </a:cubicBezTo>
                  <a:cubicBezTo>
                    <a:pt x="11461" y="18464"/>
                    <a:pt x="13007" y="18188"/>
                    <a:pt x="14417" y="17715"/>
                  </a:cubicBezTo>
                  <a:cubicBezTo>
                    <a:pt x="18680" y="16322"/>
                    <a:pt x="21310" y="12822"/>
                    <a:pt x="20275" y="8302"/>
                  </a:cubicBezTo>
                  <a:lnTo>
                    <a:pt x="20275" y="8302"/>
                  </a:lnTo>
                  <a:cubicBezTo>
                    <a:pt x="20280" y="8276"/>
                    <a:pt x="20281" y="8247"/>
                    <a:pt x="20276" y="8216"/>
                  </a:cubicBezTo>
                  <a:cubicBezTo>
                    <a:pt x="19251" y="4513"/>
                    <a:pt x="16970" y="725"/>
                    <a:pt x="12848" y="98"/>
                  </a:cubicBezTo>
                  <a:cubicBezTo>
                    <a:pt x="12411" y="32"/>
                    <a:pt x="11971" y="0"/>
                    <a:pt x="11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2"/>
            <p:cNvSpPr/>
            <p:nvPr/>
          </p:nvSpPr>
          <p:spPr>
            <a:xfrm>
              <a:off x="3586530" y="2487470"/>
              <a:ext cx="2325859" cy="1954384"/>
            </a:xfrm>
            <a:custGeom>
              <a:avLst/>
              <a:gdLst/>
              <a:ahLst/>
              <a:cxnLst/>
              <a:rect l="l" t="t" r="r" b="b"/>
              <a:pathLst>
                <a:path w="22033" h="18514" extrusionOk="0">
                  <a:moveTo>
                    <a:pt x="12157" y="402"/>
                  </a:moveTo>
                  <a:cubicBezTo>
                    <a:pt x="16692" y="444"/>
                    <a:pt x="19370" y="4265"/>
                    <a:pt x="20502" y="8278"/>
                  </a:cubicBezTo>
                  <a:lnTo>
                    <a:pt x="20502" y="8278"/>
                  </a:lnTo>
                  <a:cubicBezTo>
                    <a:pt x="20503" y="8282"/>
                    <a:pt x="20504" y="8286"/>
                    <a:pt x="20505" y="8291"/>
                  </a:cubicBezTo>
                  <a:cubicBezTo>
                    <a:pt x="22017" y="14479"/>
                    <a:pt x="15934" y="18101"/>
                    <a:pt x="10242" y="18101"/>
                  </a:cubicBezTo>
                  <a:cubicBezTo>
                    <a:pt x="8294" y="18101"/>
                    <a:pt x="6391" y="17677"/>
                    <a:pt x="4854" y="16786"/>
                  </a:cubicBezTo>
                  <a:cubicBezTo>
                    <a:pt x="1297" y="14693"/>
                    <a:pt x="146" y="10111"/>
                    <a:pt x="2030" y="6512"/>
                  </a:cubicBezTo>
                  <a:cubicBezTo>
                    <a:pt x="3913" y="2892"/>
                    <a:pt x="8097" y="402"/>
                    <a:pt x="12157" y="402"/>
                  </a:cubicBezTo>
                  <a:close/>
                  <a:moveTo>
                    <a:pt x="12005" y="1"/>
                  </a:moveTo>
                  <a:cubicBezTo>
                    <a:pt x="8184" y="1"/>
                    <a:pt x="4320" y="2270"/>
                    <a:pt x="2239" y="5382"/>
                  </a:cubicBezTo>
                  <a:cubicBezTo>
                    <a:pt x="0" y="8751"/>
                    <a:pt x="251" y="13438"/>
                    <a:pt x="3369" y="16200"/>
                  </a:cubicBezTo>
                  <a:cubicBezTo>
                    <a:pt x="5214" y="17848"/>
                    <a:pt x="7645" y="18513"/>
                    <a:pt x="10105" y="18513"/>
                  </a:cubicBezTo>
                  <a:cubicBezTo>
                    <a:pt x="11829" y="18513"/>
                    <a:pt x="13567" y="18187"/>
                    <a:pt x="15128" y="17643"/>
                  </a:cubicBezTo>
                  <a:cubicBezTo>
                    <a:pt x="19354" y="16179"/>
                    <a:pt x="22033" y="12726"/>
                    <a:pt x="20945" y="8207"/>
                  </a:cubicBezTo>
                  <a:cubicBezTo>
                    <a:pt x="20935" y="8181"/>
                    <a:pt x="20924" y="8159"/>
                    <a:pt x="20911" y="8139"/>
                  </a:cubicBezTo>
                  <a:lnTo>
                    <a:pt x="20911" y="8139"/>
                  </a:lnTo>
                  <a:cubicBezTo>
                    <a:pt x="19879" y="4452"/>
                    <a:pt x="17601" y="818"/>
                    <a:pt x="13559" y="130"/>
                  </a:cubicBezTo>
                  <a:cubicBezTo>
                    <a:pt x="13044" y="43"/>
                    <a:pt x="12525" y="1"/>
                    <a:pt x="12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2"/>
            <p:cNvSpPr/>
            <p:nvPr/>
          </p:nvSpPr>
          <p:spPr>
            <a:xfrm>
              <a:off x="3721860" y="1148738"/>
              <a:ext cx="2488742" cy="2037145"/>
            </a:xfrm>
            <a:custGeom>
              <a:avLst/>
              <a:gdLst/>
              <a:ahLst/>
              <a:cxnLst/>
              <a:rect l="l" t="t" r="r" b="b"/>
              <a:pathLst>
                <a:path w="23576" h="19298" extrusionOk="0">
                  <a:moveTo>
                    <a:pt x="15954" y="433"/>
                  </a:moveTo>
                  <a:cubicBezTo>
                    <a:pt x="16103" y="433"/>
                    <a:pt x="16252" y="437"/>
                    <a:pt x="16398" y="447"/>
                  </a:cubicBezTo>
                  <a:cubicBezTo>
                    <a:pt x="20081" y="698"/>
                    <a:pt x="22843" y="3732"/>
                    <a:pt x="22906" y="7393"/>
                  </a:cubicBezTo>
                  <a:cubicBezTo>
                    <a:pt x="22948" y="10866"/>
                    <a:pt x="21106" y="14382"/>
                    <a:pt x="18491" y="16600"/>
                  </a:cubicBezTo>
                  <a:cubicBezTo>
                    <a:pt x="16861" y="17986"/>
                    <a:pt x="14912" y="18919"/>
                    <a:pt x="12780" y="18919"/>
                  </a:cubicBezTo>
                  <a:cubicBezTo>
                    <a:pt x="12531" y="18919"/>
                    <a:pt x="12279" y="18907"/>
                    <a:pt x="12025" y="18880"/>
                  </a:cubicBezTo>
                  <a:cubicBezTo>
                    <a:pt x="9661" y="18608"/>
                    <a:pt x="7611" y="17248"/>
                    <a:pt x="5937" y="15658"/>
                  </a:cubicBezTo>
                  <a:cubicBezTo>
                    <a:pt x="1" y="9517"/>
                    <a:pt x="9223" y="433"/>
                    <a:pt x="15954" y="433"/>
                  </a:cubicBezTo>
                  <a:close/>
                  <a:moveTo>
                    <a:pt x="15877" y="1"/>
                  </a:moveTo>
                  <a:cubicBezTo>
                    <a:pt x="12459" y="1"/>
                    <a:pt x="9149" y="2120"/>
                    <a:pt x="6836" y="4485"/>
                  </a:cubicBezTo>
                  <a:cubicBezTo>
                    <a:pt x="3677" y="7728"/>
                    <a:pt x="2129" y="12331"/>
                    <a:pt x="5623" y="15930"/>
                  </a:cubicBezTo>
                  <a:cubicBezTo>
                    <a:pt x="5623" y="15930"/>
                    <a:pt x="5623" y="15930"/>
                    <a:pt x="5624" y="15931"/>
                  </a:cubicBezTo>
                  <a:lnTo>
                    <a:pt x="5624" y="15931"/>
                  </a:lnTo>
                  <a:cubicBezTo>
                    <a:pt x="5630" y="15938"/>
                    <a:pt x="5636" y="15944"/>
                    <a:pt x="5644" y="15951"/>
                  </a:cubicBezTo>
                  <a:cubicBezTo>
                    <a:pt x="7715" y="17937"/>
                    <a:pt x="10298" y="19298"/>
                    <a:pt x="12971" y="19298"/>
                  </a:cubicBezTo>
                  <a:cubicBezTo>
                    <a:pt x="14269" y="19298"/>
                    <a:pt x="15588" y="18977"/>
                    <a:pt x="16880" y="18253"/>
                  </a:cubicBezTo>
                  <a:cubicBezTo>
                    <a:pt x="20374" y="16307"/>
                    <a:pt x="22927" y="12352"/>
                    <a:pt x="23261" y="8377"/>
                  </a:cubicBezTo>
                  <a:cubicBezTo>
                    <a:pt x="23575" y="4778"/>
                    <a:pt x="21567" y="1263"/>
                    <a:pt x="17968" y="279"/>
                  </a:cubicBezTo>
                  <a:cubicBezTo>
                    <a:pt x="17271" y="88"/>
                    <a:pt x="16572" y="1"/>
                    <a:pt x="15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2"/>
            <p:cNvSpPr/>
            <p:nvPr/>
          </p:nvSpPr>
          <p:spPr>
            <a:xfrm>
              <a:off x="4151389" y="1814198"/>
              <a:ext cx="328088" cy="299375"/>
            </a:xfrm>
            <a:custGeom>
              <a:avLst/>
              <a:gdLst/>
              <a:ahLst/>
              <a:cxnLst/>
              <a:rect l="l" t="t" r="r" b="b"/>
              <a:pathLst>
                <a:path w="3108" h="2836" extrusionOk="0">
                  <a:moveTo>
                    <a:pt x="3015" y="0"/>
                  </a:moveTo>
                  <a:cubicBezTo>
                    <a:pt x="2997" y="0"/>
                    <a:pt x="2976" y="7"/>
                    <a:pt x="2956" y="22"/>
                  </a:cubicBezTo>
                  <a:cubicBezTo>
                    <a:pt x="1993" y="880"/>
                    <a:pt x="989" y="1759"/>
                    <a:pt x="47" y="2679"/>
                  </a:cubicBezTo>
                  <a:cubicBezTo>
                    <a:pt x="1" y="2757"/>
                    <a:pt x="47" y="2835"/>
                    <a:pt x="99" y="2835"/>
                  </a:cubicBezTo>
                  <a:cubicBezTo>
                    <a:pt x="117" y="2835"/>
                    <a:pt x="136" y="2826"/>
                    <a:pt x="152" y="2805"/>
                  </a:cubicBezTo>
                  <a:cubicBezTo>
                    <a:pt x="1093" y="1905"/>
                    <a:pt x="2182" y="1089"/>
                    <a:pt x="3060" y="127"/>
                  </a:cubicBezTo>
                  <a:cubicBezTo>
                    <a:pt x="3108" y="63"/>
                    <a:pt x="3072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2"/>
            <p:cNvSpPr/>
            <p:nvPr/>
          </p:nvSpPr>
          <p:spPr>
            <a:xfrm>
              <a:off x="4128694" y="1902447"/>
              <a:ext cx="396598" cy="349940"/>
            </a:xfrm>
            <a:custGeom>
              <a:avLst/>
              <a:gdLst/>
              <a:ahLst/>
              <a:cxnLst/>
              <a:rect l="l" t="t" r="r" b="b"/>
              <a:pathLst>
                <a:path w="3757" h="3315" extrusionOk="0">
                  <a:moveTo>
                    <a:pt x="3653" y="1"/>
                  </a:moveTo>
                  <a:cubicBezTo>
                    <a:pt x="3632" y="1"/>
                    <a:pt x="3610" y="7"/>
                    <a:pt x="3589" y="23"/>
                  </a:cubicBezTo>
                  <a:cubicBezTo>
                    <a:pt x="2355" y="1006"/>
                    <a:pt x="1246" y="2136"/>
                    <a:pt x="32" y="3182"/>
                  </a:cubicBezTo>
                  <a:cubicBezTo>
                    <a:pt x="0" y="3230"/>
                    <a:pt x="54" y="3315"/>
                    <a:pt x="109" y="3315"/>
                  </a:cubicBezTo>
                  <a:cubicBezTo>
                    <a:pt x="126" y="3315"/>
                    <a:pt x="143" y="3307"/>
                    <a:pt x="158" y="3287"/>
                  </a:cubicBezTo>
                  <a:cubicBezTo>
                    <a:pt x="1371" y="2241"/>
                    <a:pt x="2564" y="1216"/>
                    <a:pt x="3694" y="107"/>
                  </a:cubicBezTo>
                  <a:cubicBezTo>
                    <a:pt x="3757" y="60"/>
                    <a:pt x="3713" y="1"/>
                    <a:pt x="36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2"/>
            <p:cNvSpPr/>
            <p:nvPr/>
          </p:nvSpPr>
          <p:spPr>
            <a:xfrm>
              <a:off x="4117293" y="2007692"/>
              <a:ext cx="473026" cy="384142"/>
            </a:xfrm>
            <a:custGeom>
              <a:avLst/>
              <a:gdLst/>
              <a:ahLst/>
              <a:cxnLst/>
              <a:rect l="l" t="t" r="r" b="b"/>
              <a:pathLst>
                <a:path w="4481" h="3639" extrusionOk="0">
                  <a:moveTo>
                    <a:pt x="4359" y="1"/>
                  </a:moveTo>
                  <a:cubicBezTo>
                    <a:pt x="4348" y="1"/>
                    <a:pt x="4337" y="4"/>
                    <a:pt x="4325" y="9"/>
                  </a:cubicBezTo>
                  <a:cubicBezTo>
                    <a:pt x="2756" y="972"/>
                    <a:pt x="1312" y="2185"/>
                    <a:pt x="36" y="3525"/>
                  </a:cubicBezTo>
                  <a:cubicBezTo>
                    <a:pt x="0" y="3560"/>
                    <a:pt x="68" y="3639"/>
                    <a:pt x="116" y="3639"/>
                  </a:cubicBezTo>
                  <a:cubicBezTo>
                    <a:pt x="125" y="3639"/>
                    <a:pt x="133" y="3636"/>
                    <a:pt x="140" y="3629"/>
                  </a:cubicBezTo>
                  <a:cubicBezTo>
                    <a:pt x="1458" y="2290"/>
                    <a:pt x="2923" y="1244"/>
                    <a:pt x="4409" y="135"/>
                  </a:cubicBezTo>
                  <a:cubicBezTo>
                    <a:pt x="4481" y="99"/>
                    <a:pt x="4429" y="1"/>
                    <a:pt x="4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2"/>
            <p:cNvSpPr/>
            <p:nvPr/>
          </p:nvSpPr>
          <p:spPr>
            <a:xfrm>
              <a:off x="4130488" y="2107131"/>
              <a:ext cx="515039" cy="384142"/>
            </a:xfrm>
            <a:custGeom>
              <a:avLst/>
              <a:gdLst/>
              <a:ahLst/>
              <a:cxnLst/>
              <a:rect l="l" t="t" r="r" b="b"/>
              <a:pathLst>
                <a:path w="4879" h="3639" extrusionOk="0">
                  <a:moveTo>
                    <a:pt x="4758" y="1"/>
                  </a:moveTo>
                  <a:cubicBezTo>
                    <a:pt x="4746" y="1"/>
                    <a:pt x="4735" y="3"/>
                    <a:pt x="4723" y="9"/>
                  </a:cubicBezTo>
                  <a:cubicBezTo>
                    <a:pt x="3070" y="1013"/>
                    <a:pt x="1543" y="2269"/>
                    <a:pt x="36" y="3524"/>
                  </a:cubicBezTo>
                  <a:cubicBezTo>
                    <a:pt x="1" y="3559"/>
                    <a:pt x="84" y="3638"/>
                    <a:pt x="148" y="3638"/>
                  </a:cubicBezTo>
                  <a:cubicBezTo>
                    <a:pt x="161" y="3638"/>
                    <a:pt x="172" y="3636"/>
                    <a:pt x="183" y="3629"/>
                  </a:cubicBezTo>
                  <a:cubicBezTo>
                    <a:pt x="1668" y="2373"/>
                    <a:pt x="3237" y="1264"/>
                    <a:pt x="4807" y="135"/>
                  </a:cubicBezTo>
                  <a:cubicBezTo>
                    <a:pt x="4879" y="99"/>
                    <a:pt x="4827" y="1"/>
                    <a:pt x="4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2"/>
            <p:cNvSpPr/>
            <p:nvPr/>
          </p:nvSpPr>
          <p:spPr>
            <a:xfrm>
              <a:off x="4164374" y="2223249"/>
              <a:ext cx="527074" cy="353529"/>
            </a:xfrm>
            <a:custGeom>
              <a:avLst/>
              <a:gdLst/>
              <a:ahLst/>
              <a:cxnLst/>
              <a:rect l="l" t="t" r="r" b="b"/>
              <a:pathLst>
                <a:path w="4993" h="3349" extrusionOk="0">
                  <a:moveTo>
                    <a:pt x="4888" y="1"/>
                  </a:moveTo>
                  <a:cubicBezTo>
                    <a:pt x="4873" y="1"/>
                    <a:pt x="4857" y="6"/>
                    <a:pt x="4841" y="18"/>
                  </a:cubicBezTo>
                  <a:cubicBezTo>
                    <a:pt x="3230" y="1001"/>
                    <a:pt x="1661" y="2131"/>
                    <a:pt x="50" y="3177"/>
                  </a:cubicBezTo>
                  <a:cubicBezTo>
                    <a:pt x="0" y="3244"/>
                    <a:pt x="42" y="3349"/>
                    <a:pt x="113" y="3349"/>
                  </a:cubicBezTo>
                  <a:cubicBezTo>
                    <a:pt x="132" y="3349"/>
                    <a:pt x="153" y="3341"/>
                    <a:pt x="175" y="3324"/>
                  </a:cubicBezTo>
                  <a:cubicBezTo>
                    <a:pt x="1766" y="2278"/>
                    <a:pt x="3377" y="1273"/>
                    <a:pt x="4925" y="143"/>
                  </a:cubicBezTo>
                  <a:cubicBezTo>
                    <a:pt x="4993" y="93"/>
                    <a:pt x="4951" y="1"/>
                    <a:pt x="4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2"/>
            <p:cNvSpPr/>
            <p:nvPr/>
          </p:nvSpPr>
          <p:spPr>
            <a:xfrm>
              <a:off x="4229927" y="2325116"/>
              <a:ext cx="494877" cy="342867"/>
            </a:xfrm>
            <a:custGeom>
              <a:avLst/>
              <a:gdLst/>
              <a:ahLst/>
              <a:cxnLst/>
              <a:rect l="l" t="t" r="r" b="b"/>
              <a:pathLst>
                <a:path w="4688" h="3248" extrusionOk="0">
                  <a:moveTo>
                    <a:pt x="4577" y="0"/>
                  </a:moveTo>
                  <a:cubicBezTo>
                    <a:pt x="4563" y="0"/>
                    <a:pt x="4549" y="5"/>
                    <a:pt x="4534" y="15"/>
                  </a:cubicBezTo>
                  <a:cubicBezTo>
                    <a:pt x="2944" y="873"/>
                    <a:pt x="1438" y="1940"/>
                    <a:pt x="36" y="3133"/>
                  </a:cubicBezTo>
                  <a:cubicBezTo>
                    <a:pt x="1" y="3168"/>
                    <a:pt x="68" y="3247"/>
                    <a:pt x="116" y="3247"/>
                  </a:cubicBezTo>
                  <a:cubicBezTo>
                    <a:pt x="125" y="3247"/>
                    <a:pt x="133" y="3244"/>
                    <a:pt x="140" y="3238"/>
                  </a:cubicBezTo>
                  <a:cubicBezTo>
                    <a:pt x="1542" y="2045"/>
                    <a:pt x="3070" y="1103"/>
                    <a:pt x="4618" y="141"/>
                  </a:cubicBezTo>
                  <a:cubicBezTo>
                    <a:pt x="4687" y="106"/>
                    <a:pt x="4642" y="0"/>
                    <a:pt x="4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2"/>
            <p:cNvSpPr/>
            <p:nvPr/>
          </p:nvSpPr>
          <p:spPr>
            <a:xfrm>
              <a:off x="4577647" y="2409565"/>
              <a:ext cx="163411" cy="144304"/>
            </a:xfrm>
            <a:custGeom>
              <a:avLst/>
              <a:gdLst/>
              <a:ahLst/>
              <a:cxnLst/>
              <a:rect l="l" t="t" r="r" b="b"/>
              <a:pathLst>
                <a:path w="1548" h="1367" extrusionOk="0">
                  <a:moveTo>
                    <a:pt x="1458" y="1"/>
                  </a:moveTo>
                  <a:cubicBezTo>
                    <a:pt x="1449" y="1"/>
                    <a:pt x="1439" y="4"/>
                    <a:pt x="1429" y="11"/>
                  </a:cubicBezTo>
                  <a:cubicBezTo>
                    <a:pt x="926" y="366"/>
                    <a:pt x="571" y="868"/>
                    <a:pt x="68" y="1224"/>
                  </a:cubicBezTo>
                  <a:cubicBezTo>
                    <a:pt x="1" y="1275"/>
                    <a:pt x="43" y="1367"/>
                    <a:pt x="105" y="1367"/>
                  </a:cubicBezTo>
                  <a:cubicBezTo>
                    <a:pt x="120" y="1367"/>
                    <a:pt x="136" y="1362"/>
                    <a:pt x="152" y="1350"/>
                  </a:cubicBezTo>
                  <a:cubicBezTo>
                    <a:pt x="654" y="994"/>
                    <a:pt x="1031" y="492"/>
                    <a:pt x="1512" y="115"/>
                  </a:cubicBezTo>
                  <a:cubicBezTo>
                    <a:pt x="1547" y="80"/>
                    <a:pt x="1509" y="1"/>
                    <a:pt x="1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2"/>
            <p:cNvSpPr/>
            <p:nvPr/>
          </p:nvSpPr>
          <p:spPr>
            <a:xfrm>
              <a:off x="3765351" y="3183331"/>
              <a:ext cx="33252" cy="238466"/>
            </a:xfrm>
            <a:custGeom>
              <a:avLst/>
              <a:gdLst/>
              <a:ahLst/>
              <a:cxnLst/>
              <a:rect l="l" t="t" r="r" b="b"/>
              <a:pathLst>
                <a:path w="315" h="2259" extrusionOk="0">
                  <a:moveTo>
                    <a:pt x="70" y="1"/>
                  </a:moveTo>
                  <a:cubicBezTo>
                    <a:pt x="37" y="1"/>
                    <a:pt x="1" y="22"/>
                    <a:pt x="1" y="67"/>
                  </a:cubicBezTo>
                  <a:cubicBezTo>
                    <a:pt x="1" y="778"/>
                    <a:pt x="43" y="1531"/>
                    <a:pt x="147" y="2222"/>
                  </a:cubicBezTo>
                  <a:cubicBezTo>
                    <a:pt x="164" y="2246"/>
                    <a:pt x="190" y="2258"/>
                    <a:pt x="216" y="2258"/>
                  </a:cubicBezTo>
                  <a:cubicBezTo>
                    <a:pt x="255" y="2258"/>
                    <a:pt x="294" y="2231"/>
                    <a:pt x="294" y="2180"/>
                  </a:cubicBezTo>
                  <a:cubicBezTo>
                    <a:pt x="315" y="1489"/>
                    <a:pt x="231" y="715"/>
                    <a:pt x="126" y="46"/>
                  </a:cubicBezTo>
                  <a:cubicBezTo>
                    <a:pt x="126" y="16"/>
                    <a:pt x="99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2"/>
            <p:cNvSpPr/>
            <p:nvPr/>
          </p:nvSpPr>
          <p:spPr>
            <a:xfrm>
              <a:off x="3833860" y="3059085"/>
              <a:ext cx="35469" cy="365563"/>
            </a:xfrm>
            <a:custGeom>
              <a:avLst/>
              <a:gdLst/>
              <a:ahLst/>
              <a:cxnLst/>
              <a:rect l="l" t="t" r="r" b="b"/>
              <a:pathLst>
                <a:path w="336" h="3463" extrusionOk="0">
                  <a:moveTo>
                    <a:pt x="58" y="1"/>
                  </a:moveTo>
                  <a:cubicBezTo>
                    <a:pt x="28" y="1"/>
                    <a:pt x="0" y="22"/>
                    <a:pt x="0" y="72"/>
                  </a:cubicBezTo>
                  <a:cubicBezTo>
                    <a:pt x="63" y="1160"/>
                    <a:pt x="84" y="2290"/>
                    <a:pt x="210" y="3399"/>
                  </a:cubicBezTo>
                  <a:cubicBezTo>
                    <a:pt x="210" y="3434"/>
                    <a:pt x="249" y="3462"/>
                    <a:pt x="284" y="3462"/>
                  </a:cubicBezTo>
                  <a:cubicBezTo>
                    <a:pt x="311" y="3462"/>
                    <a:pt x="335" y="3445"/>
                    <a:pt x="335" y="3399"/>
                  </a:cubicBezTo>
                  <a:cubicBezTo>
                    <a:pt x="335" y="2290"/>
                    <a:pt x="210" y="1160"/>
                    <a:pt x="126" y="72"/>
                  </a:cubicBezTo>
                  <a:cubicBezTo>
                    <a:pt x="126" y="28"/>
                    <a:pt x="91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2"/>
            <p:cNvSpPr/>
            <p:nvPr/>
          </p:nvSpPr>
          <p:spPr>
            <a:xfrm>
              <a:off x="3912293" y="2949512"/>
              <a:ext cx="58587" cy="448007"/>
            </a:xfrm>
            <a:custGeom>
              <a:avLst/>
              <a:gdLst/>
              <a:ahLst/>
              <a:cxnLst/>
              <a:rect l="l" t="t" r="r" b="b"/>
              <a:pathLst>
                <a:path w="555" h="4244" extrusionOk="0">
                  <a:moveTo>
                    <a:pt x="60" y="1"/>
                  </a:moveTo>
                  <a:cubicBezTo>
                    <a:pt x="26" y="1"/>
                    <a:pt x="0" y="22"/>
                    <a:pt x="11" y="64"/>
                  </a:cubicBezTo>
                  <a:cubicBezTo>
                    <a:pt x="73" y="1424"/>
                    <a:pt x="199" y="2805"/>
                    <a:pt x="387" y="4165"/>
                  </a:cubicBezTo>
                  <a:cubicBezTo>
                    <a:pt x="387" y="4217"/>
                    <a:pt x="434" y="4243"/>
                    <a:pt x="476" y="4243"/>
                  </a:cubicBezTo>
                  <a:cubicBezTo>
                    <a:pt x="518" y="4243"/>
                    <a:pt x="555" y="4217"/>
                    <a:pt x="534" y="4165"/>
                  </a:cubicBezTo>
                  <a:cubicBezTo>
                    <a:pt x="534" y="4039"/>
                    <a:pt x="513" y="3914"/>
                    <a:pt x="513" y="3746"/>
                  </a:cubicBezTo>
                  <a:cubicBezTo>
                    <a:pt x="513" y="3717"/>
                    <a:pt x="498" y="3699"/>
                    <a:pt x="479" y="3690"/>
                  </a:cubicBezTo>
                  <a:lnTo>
                    <a:pt x="479" y="3690"/>
                  </a:lnTo>
                  <a:cubicBezTo>
                    <a:pt x="346" y="2484"/>
                    <a:pt x="268" y="1266"/>
                    <a:pt x="157" y="64"/>
                  </a:cubicBezTo>
                  <a:cubicBezTo>
                    <a:pt x="136" y="22"/>
                    <a:pt x="94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2"/>
            <p:cNvSpPr/>
            <p:nvPr/>
          </p:nvSpPr>
          <p:spPr>
            <a:xfrm>
              <a:off x="4010570" y="2847645"/>
              <a:ext cx="64182" cy="529502"/>
            </a:xfrm>
            <a:custGeom>
              <a:avLst/>
              <a:gdLst/>
              <a:ahLst/>
              <a:cxnLst/>
              <a:rect l="l" t="t" r="r" b="b"/>
              <a:pathLst>
                <a:path w="608" h="5016" extrusionOk="0">
                  <a:moveTo>
                    <a:pt x="76" y="0"/>
                  </a:moveTo>
                  <a:cubicBezTo>
                    <a:pt x="36" y="0"/>
                    <a:pt x="0" y="21"/>
                    <a:pt x="0" y="66"/>
                  </a:cubicBezTo>
                  <a:cubicBezTo>
                    <a:pt x="105" y="1677"/>
                    <a:pt x="210" y="3351"/>
                    <a:pt x="440" y="4962"/>
                  </a:cubicBezTo>
                  <a:cubicBezTo>
                    <a:pt x="440" y="4999"/>
                    <a:pt x="472" y="5016"/>
                    <a:pt x="508" y="5016"/>
                  </a:cubicBezTo>
                  <a:cubicBezTo>
                    <a:pt x="554" y="5016"/>
                    <a:pt x="607" y="4988"/>
                    <a:pt x="607" y="4941"/>
                  </a:cubicBezTo>
                  <a:cubicBezTo>
                    <a:pt x="544" y="3330"/>
                    <a:pt x="314" y="1677"/>
                    <a:pt x="168" y="45"/>
                  </a:cubicBezTo>
                  <a:cubicBezTo>
                    <a:pt x="148" y="16"/>
                    <a:pt x="111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2"/>
            <p:cNvSpPr/>
            <p:nvPr/>
          </p:nvSpPr>
          <p:spPr>
            <a:xfrm>
              <a:off x="4103359" y="2772802"/>
              <a:ext cx="75161" cy="566765"/>
            </a:xfrm>
            <a:custGeom>
              <a:avLst/>
              <a:gdLst/>
              <a:ahLst/>
              <a:cxnLst/>
              <a:rect l="l" t="t" r="r" b="b"/>
              <a:pathLst>
                <a:path w="712" h="5369" extrusionOk="0">
                  <a:moveTo>
                    <a:pt x="71" y="1"/>
                  </a:moveTo>
                  <a:cubicBezTo>
                    <a:pt x="32" y="1"/>
                    <a:pt x="0" y="22"/>
                    <a:pt x="21" y="64"/>
                  </a:cubicBezTo>
                  <a:cubicBezTo>
                    <a:pt x="105" y="1821"/>
                    <a:pt x="272" y="3600"/>
                    <a:pt x="565" y="5316"/>
                  </a:cubicBezTo>
                  <a:cubicBezTo>
                    <a:pt x="574" y="5352"/>
                    <a:pt x="604" y="5369"/>
                    <a:pt x="634" y="5369"/>
                  </a:cubicBezTo>
                  <a:cubicBezTo>
                    <a:pt x="672" y="5369"/>
                    <a:pt x="712" y="5342"/>
                    <a:pt x="712" y="5295"/>
                  </a:cubicBezTo>
                  <a:cubicBezTo>
                    <a:pt x="586" y="3537"/>
                    <a:pt x="356" y="1779"/>
                    <a:pt x="168" y="64"/>
                  </a:cubicBezTo>
                  <a:cubicBezTo>
                    <a:pt x="157" y="22"/>
                    <a:pt x="110" y="1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2"/>
            <p:cNvSpPr/>
            <p:nvPr/>
          </p:nvSpPr>
          <p:spPr>
            <a:xfrm>
              <a:off x="4200476" y="2704926"/>
              <a:ext cx="61965" cy="590939"/>
            </a:xfrm>
            <a:custGeom>
              <a:avLst/>
              <a:gdLst/>
              <a:ahLst/>
              <a:cxnLst/>
              <a:rect l="l" t="t" r="r" b="b"/>
              <a:pathLst>
                <a:path w="587" h="5598" extrusionOk="0">
                  <a:moveTo>
                    <a:pt x="74" y="1"/>
                  </a:moveTo>
                  <a:cubicBezTo>
                    <a:pt x="37" y="1"/>
                    <a:pt x="1" y="27"/>
                    <a:pt x="1" y="79"/>
                  </a:cubicBezTo>
                  <a:cubicBezTo>
                    <a:pt x="64" y="1878"/>
                    <a:pt x="210" y="3720"/>
                    <a:pt x="398" y="5519"/>
                  </a:cubicBezTo>
                  <a:cubicBezTo>
                    <a:pt x="398" y="5571"/>
                    <a:pt x="445" y="5598"/>
                    <a:pt x="492" y="5598"/>
                  </a:cubicBezTo>
                  <a:cubicBezTo>
                    <a:pt x="540" y="5598"/>
                    <a:pt x="587" y="5571"/>
                    <a:pt x="587" y="5519"/>
                  </a:cubicBezTo>
                  <a:cubicBezTo>
                    <a:pt x="398" y="3720"/>
                    <a:pt x="315" y="1878"/>
                    <a:pt x="147" y="79"/>
                  </a:cubicBezTo>
                  <a:cubicBezTo>
                    <a:pt x="147" y="27"/>
                    <a:pt x="111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2"/>
            <p:cNvSpPr/>
            <p:nvPr/>
          </p:nvSpPr>
          <p:spPr>
            <a:xfrm>
              <a:off x="4306565" y="2792753"/>
              <a:ext cx="55315" cy="457613"/>
            </a:xfrm>
            <a:custGeom>
              <a:avLst/>
              <a:gdLst/>
              <a:ahLst/>
              <a:cxnLst/>
              <a:rect l="l" t="t" r="r" b="b"/>
              <a:pathLst>
                <a:path w="524" h="4335" extrusionOk="0">
                  <a:moveTo>
                    <a:pt x="63" y="0"/>
                  </a:moveTo>
                  <a:cubicBezTo>
                    <a:pt x="31" y="0"/>
                    <a:pt x="0" y="21"/>
                    <a:pt x="0" y="63"/>
                  </a:cubicBezTo>
                  <a:cubicBezTo>
                    <a:pt x="101" y="1388"/>
                    <a:pt x="201" y="2733"/>
                    <a:pt x="320" y="4078"/>
                  </a:cubicBezTo>
                  <a:lnTo>
                    <a:pt x="320" y="4078"/>
                  </a:lnTo>
                  <a:cubicBezTo>
                    <a:pt x="317" y="4134"/>
                    <a:pt x="314" y="4189"/>
                    <a:pt x="314" y="4248"/>
                  </a:cubicBezTo>
                  <a:lnTo>
                    <a:pt x="335" y="4248"/>
                  </a:lnTo>
                  <a:cubicBezTo>
                    <a:pt x="335" y="4302"/>
                    <a:pt x="386" y="4334"/>
                    <a:pt x="435" y="4334"/>
                  </a:cubicBezTo>
                  <a:cubicBezTo>
                    <a:pt x="480" y="4334"/>
                    <a:pt x="523" y="4308"/>
                    <a:pt x="523" y="4248"/>
                  </a:cubicBezTo>
                  <a:cubicBezTo>
                    <a:pt x="523" y="4080"/>
                    <a:pt x="523" y="3913"/>
                    <a:pt x="502" y="3767"/>
                  </a:cubicBezTo>
                  <a:cubicBezTo>
                    <a:pt x="502" y="3717"/>
                    <a:pt x="470" y="3691"/>
                    <a:pt x="433" y="3688"/>
                  </a:cubicBezTo>
                  <a:lnTo>
                    <a:pt x="433" y="3688"/>
                  </a:lnTo>
                  <a:cubicBezTo>
                    <a:pt x="332" y="2473"/>
                    <a:pt x="253" y="1260"/>
                    <a:pt x="126" y="63"/>
                  </a:cubicBezTo>
                  <a:cubicBezTo>
                    <a:pt x="126" y="21"/>
                    <a:pt x="94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2"/>
            <p:cNvSpPr/>
            <p:nvPr/>
          </p:nvSpPr>
          <p:spPr>
            <a:xfrm>
              <a:off x="4390064" y="2854085"/>
              <a:ext cx="53520" cy="353423"/>
            </a:xfrm>
            <a:custGeom>
              <a:avLst/>
              <a:gdLst/>
              <a:ahLst/>
              <a:cxnLst/>
              <a:rect l="l" t="t" r="r" b="b"/>
              <a:pathLst>
                <a:path w="507" h="3348" extrusionOk="0">
                  <a:moveTo>
                    <a:pt x="99" y="0"/>
                  </a:moveTo>
                  <a:cubicBezTo>
                    <a:pt x="50" y="0"/>
                    <a:pt x="0" y="30"/>
                    <a:pt x="25" y="68"/>
                  </a:cubicBezTo>
                  <a:cubicBezTo>
                    <a:pt x="151" y="1156"/>
                    <a:pt x="193" y="2202"/>
                    <a:pt x="297" y="3269"/>
                  </a:cubicBezTo>
                  <a:cubicBezTo>
                    <a:pt x="318" y="3322"/>
                    <a:pt x="360" y="3348"/>
                    <a:pt x="399" y="3348"/>
                  </a:cubicBezTo>
                  <a:cubicBezTo>
                    <a:pt x="438" y="3348"/>
                    <a:pt x="475" y="3322"/>
                    <a:pt x="485" y="3269"/>
                  </a:cubicBezTo>
                  <a:cubicBezTo>
                    <a:pt x="506" y="2202"/>
                    <a:pt x="381" y="1093"/>
                    <a:pt x="172" y="47"/>
                  </a:cubicBezTo>
                  <a:cubicBezTo>
                    <a:pt x="163" y="14"/>
                    <a:pt x="131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2"/>
            <p:cNvSpPr/>
            <p:nvPr/>
          </p:nvSpPr>
          <p:spPr>
            <a:xfrm>
              <a:off x="4497420" y="2955318"/>
              <a:ext cx="45497" cy="157922"/>
            </a:xfrm>
            <a:custGeom>
              <a:avLst/>
              <a:gdLst/>
              <a:ahLst/>
              <a:cxnLst/>
              <a:rect l="l" t="t" r="r" b="b"/>
              <a:pathLst>
                <a:path w="431" h="1496" extrusionOk="0">
                  <a:moveTo>
                    <a:pt x="93" y="0"/>
                  </a:moveTo>
                  <a:cubicBezTo>
                    <a:pt x="46" y="0"/>
                    <a:pt x="1" y="16"/>
                    <a:pt x="12" y="50"/>
                  </a:cubicBezTo>
                  <a:cubicBezTo>
                    <a:pt x="75" y="511"/>
                    <a:pt x="117" y="1034"/>
                    <a:pt x="284" y="1452"/>
                  </a:cubicBezTo>
                  <a:cubicBezTo>
                    <a:pt x="294" y="1480"/>
                    <a:pt x="323" y="1495"/>
                    <a:pt x="353" y="1495"/>
                  </a:cubicBezTo>
                  <a:cubicBezTo>
                    <a:pt x="391" y="1495"/>
                    <a:pt x="431" y="1469"/>
                    <a:pt x="431" y="1411"/>
                  </a:cubicBezTo>
                  <a:cubicBezTo>
                    <a:pt x="431" y="971"/>
                    <a:pt x="284" y="469"/>
                    <a:pt x="180" y="30"/>
                  </a:cubicBezTo>
                  <a:cubicBezTo>
                    <a:pt x="170" y="11"/>
                    <a:pt x="131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2"/>
            <p:cNvSpPr/>
            <p:nvPr/>
          </p:nvSpPr>
          <p:spPr>
            <a:xfrm>
              <a:off x="4747812" y="2501298"/>
              <a:ext cx="175867" cy="129103"/>
            </a:xfrm>
            <a:custGeom>
              <a:avLst/>
              <a:gdLst/>
              <a:ahLst/>
              <a:cxnLst/>
              <a:rect l="l" t="t" r="r" b="b"/>
              <a:pathLst>
                <a:path w="1666" h="1223" extrusionOk="0">
                  <a:moveTo>
                    <a:pt x="1584" y="1"/>
                  </a:moveTo>
                  <a:cubicBezTo>
                    <a:pt x="1573" y="1"/>
                    <a:pt x="1562" y="7"/>
                    <a:pt x="1553" y="20"/>
                  </a:cubicBezTo>
                  <a:cubicBezTo>
                    <a:pt x="1030" y="313"/>
                    <a:pt x="507" y="690"/>
                    <a:pt x="47" y="1087"/>
                  </a:cubicBezTo>
                  <a:cubicBezTo>
                    <a:pt x="0" y="1149"/>
                    <a:pt x="45" y="1223"/>
                    <a:pt x="98" y="1223"/>
                  </a:cubicBezTo>
                  <a:cubicBezTo>
                    <a:pt x="116" y="1223"/>
                    <a:pt x="135" y="1214"/>
                    <a:pt x="151" y="1192"/>
                  </a:cubicBezTo>
                  <a:cubicBezTo>
                    <a:pt x="612" y="774"/>
                    <a:pt x="1156" y="522"/>
                    <a:pt x="1616" y="125"/>
                  </a:cubicBezTo>
                  <a:cubicBezTo>
                    <a:pt x="1665" y="76"/>
                    <a:pt x="1624" y="1"/>
                    <a:pt x="1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2"/>
            <p:cNvSpPr/>
            <p:nvPr/>
          </p:nvSpPr>
          <p:spPr>
            <a:xfrm>
              <a:off x="4739156" y="2520194"/>
              <a:ext cx="281852" cy="197402"/>
            </a:xfrm>
            <a:custGeom>
              <a:avLst/>
              <a:gdLst/>
              <a:ahLst/>
              <a:cxnLst/>
              <a:rect l="l" t="t" r="r" b="b"/>
              <a:pathLst>
                <a:path w="2670" h="1870" extrusionOk="0">
                  <a:moveTo>
                    <a:pt x="2548" y="0"/>
                  </a:moveTo>
                  <a:cubicBezTo>
                    <a:pt x="2537" y="0"/>
                    <a:pt x="2526" y="3"/>
                    <a:pt x="2514" y="9"/>
                  </a:cubicBezTo>
                  <a:cubicBezTo>
                    <a:pt x="1656" y="511"/>
                    <a:pt x="819" y="1097"/>
                    <a:pt x="66" y="1745"/>
                  </a:cubicBezTo>
                  <a:cubicBezTo>
                    <a:pt x="0" y="1795"/>
                    <a:pt x="50" y="1869"/>
                    <a:pt x="115" y="1869"/>
                  </a:cubicBezTo>
                  <a:cubicBezTo>
                    <a:pt x="133" y="1869"/>
                    <a:pt x="152" y="1864"/>
                    <a:pt x="171" y="1850"/>
                  </a:cubicBezTo>
                  <a:cubicBezTo>
                    <a:pt x="924" y="1222"/>
                    <a:pt x="1803" y="720"/>
                    <a:pt x="2598" y="155"/>
                  </a:cubicBezTo>
                  <a:cubicBezTo>
                    <a:pt x="2670" y="101"/>
                    <a:pt x="2618" y="0"/>
                    <a:pt x="2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4719099" y="2534444"/>
              <a:ext cx="372847" cy="268234"/>
            </a:xfrm>
            <a:custGeom>
              <a:avLst/>
              <a:gdLst/>
              <a:ahLst/>
              <a:cxnLst/>
              <a:rect l="l" t="t" r="r" b="b"/>
              <a:pathLst>
                <a:path w="3532" h="2541" extrusionOk="0">
                  <a:moveTo>
                    <a:pt x="3447" y="1"/>
                  </a:moveTo>
                  <a:cubicBezTo>
                    <a:pt x="3435" y="1"/>
                    <a:pt x="3424" y="7"/>
                    <a:pt x="3415" y="20"/>
                  </a:cubicBezTo>
                  <a:cubicBezTo>
                    <a:pt x="2244" y="690"/>
                    <a:pt x="1114" y="1527"/>
                    <a:pt x="89" y="2426"/>
                  </a:cubicBezTo>
                  <a:cubicBezTo>
                    <a:pt x="1" y="2461"/>
                    <a:pt x="60" y="2541"/>
                    <a:pt x="131" y="2541"/>
                  </a:cubicBezTo>
                  <a:cubicBezTo>
                    <a:pt x="145" y="2541"/>
                    <a:pt x="159" y="2538"/>
                    <a:pt x="172" y="2531"/>
                  </a:cubicBezTo>
                  <a:cubicBezTo>
                    <a:pt x="1239" y="1694"/>
                    <a:pt x="2411" y="983"/>
                    <a:pt x="3499" y="125"/>
                  </a:cubicBezTo>
                  <a:cubicBezTo>
                    <a:pt x="3532" y="76"/>
                    <a:pt x="3488" y="1"/>
                    <a:pt x="3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4685953" y="2551229"/>
              <a:ext cx="474081" cy="348673"/>
            </a:xfrm>
            <a:custGeom>
              <a:avLst/>
              <a:gdLst/>
              <a:ahLst/>
              <a:cxnLst/>
              <a:rect l="l" t="t" r="r" b="b"/>
              <a:pathLst>
                <a:path w="4491" h="3303" extrusionOk="0">
                  <a:moveTo>
                    <a:pt x="4361" y="0"/>
                  </a:moveTo>
                  <a:cubicBezTo>
                    <a:pt x="4352" y="0"/>
                    <a:pt x="4344" y="3"/>
                    <a:pt x="4336" y="8"/>
                  </a:cubicBezTo>
                  <a:cubicBezTo>
                    <a:pt x="2830" y="991"/>
                    <a:pt x="1428" y="1995"/>
                    <a:pt x="89" y="3188"/>
                  </a:cubicBezTo>
                  <a:cubicBezTo>
                    <a:pt x="1" y="3223"/>
                    <a:pt x="60" y="3302"/>
                    <a:pt x="131" y="3302"/>
                  </a:cubicBezTo>
                  <a:cubicBezTo>
                    <a:pt x="145" y="3302"/>
                    <a:pt x="159" y="3299"/>
                    <a:pt x="172" y="3293"/>
                  </a:cubicBezTo>
                  <a:cubicBezTo>
                    <a:pt x="1532" y="2184"/>
                    <a:pt x="2913" y="1117"/>
                    <a:pt x="4399" y="175"/>
                  </a:cubicBezTo>
                  <a:cubicBezTo>
                    <a:pt x="4491" y="120"/>
                    <a:pt x="4421" y="0"/>
                    <a:pt x="4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4610476" y="2584375"/>
              <a:ext cx="616379" cy="448007"/>
            </a:xfrm>
            <a:custGeom>
              <a:avLst/>
              <a:gdLst/>
              <a:ahLst/>
              <a:cxnLst/>
              <a:rect l="l" t="t" r="r" b="b"/>
              <a:pathLst>
                <a:path w="5839" h="4244" extrusionOk="0">
                  <a:moveTo>
                    <a:pt x="5729" y="0"/>
                  </a:moveTo>
                  <a:cubicBezTo>
                    <a:pt x="5720" y="0"/>
                    <a:pt x="5710" y="2"/>
                    <a:pt x="5700" y="7"/>
                  </a:cubicBezTo>
                  <a:cubicBezTo>
                    <a:pt x="3796" y="1305"/>
                    <a:pt x="1871" y="2665"/>
                    <a:pt x="71" y="4088"/>
                  </a:cubicBezTo>
                  <a:cubicBezTo>
                    <a:pt x="1" y="4158"/>
                    <a:pt x="64" y="4244"/>
                    <a:pt x="123" y="4244"/>
                  </a:cubicBezTo>
                  <a:cubicBezTo>
                    <a:pt x="134" y="4244"/>
                    <a:pt x="145" y="4241"/>
                    <a:pt x="155" y="4234"/>
                  </a:cubicBezTo>
                  <a:cubicBezTo>
                    <a:pt x="2017" y="2832"/>
                    <a:pt x="3900" y="1514"/>
                    <a:pt x="5783" y="175"/>
                  </a:cubicBezTo>
                  <a:cubicBezTo>
                    <a:pt x="5839" y="120"/>
                    <a:pt x="5797" y="0"/>
                    <a:pt x="5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4661357" y="2638739"/>
              <a:ext cx="652799" cy="417922"/>
            </a:xfrm>
            <a:custGeom>
              <a:avLst/>
              <a:gdLst/>
              <a:ahLst/>
              <a:cxnLst/>
              <a:rect l="l" t="t" r="r" b="b"/>
              <a:pathLst>
                <a:path w="6184" h="3959" extrusionOk="0">
                  <a:moveTo>
                    <a:pt x="6044" y="0"/>
                  </a:moveTo>
                  <a:cubicBezTo>
                    <a:pt x="6027" y="0"/>
                    <a:pt x="6010" y="5"/>
                    <a:pt x="5992" y="16"/>
                  </a:cubicBezTo>
                  <a:cubicBezTo>
                    <a:pt x="4067" y="1376"/>
                    <a:pt x="2058" y="2589"/>
                    <a:pt x="71" y="3845"/>
                  </a:cubicBezTo>
                  <a:cubicBezTo>
                    <a:pt x="0" y="3880"/>
                    <a:pt x="48" y="3959"/>
                    <a:pt x="102" y="3959"/>
                  </a:cubicBezTo>
                  <a:cubicBezTo>
                    <a:pt x="113" y="3959"/>
                    <a:pt x="123" y="3956"/>
                    <a:pt x="133" y="3949"/>
                  </a:cubicBezTo>
                  <a:cubicBezTo>
                    <a:pt x="2205" y="2840"/>
                    <a:pt x="4172" y="1522"/>
                    <a:pt x="6097" y="183"/>
                  </a:cubicBezTo>
                  <a:cubicBezTo>
                    <a:pt x="6184" y="113"/>
                    <a:pt x="6126" y="0"/>
                    <a:pt x="6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4752351" y="2681492"/>
              <a:ext cx="646570" cy="424783"/>
            </a:xfrm>
            <a:custGeom>
              <a:avLst/>
              <a:gdLst/>
              <a:ahLst/>
              <a:cxnLst/>
              <a:rect l="l" t="t" r="r" b="b"/>
              <a:pathLst>
                <a:path w="6125" h="4024" extrusionOk="0">
                  <a:moveTo>
                    <a:pt x="5997" y="1"/>
                  </a:moveTo>
                  <a:cubicBezTo>
                    <a:pt x="5987" y="1"/>
                    <a:pt x="5977" y="3"/>
                    <a:pt x="5967" y="8"/>
                  </a:cubicBezTo>
                  <a:cubicBezTo>
                    <a:pt x="4021" y="1284"/>
                    <a:pt x="1991" y="2540"/>
                    <a:pt x="66" y="3879"/>
                  </a:cubicBezTo>
                  <a:cubicBezTo>
                    <a:pt x="1" y="3945"/>
                    <a:pt x="25" y="4024"/>
                    <a:pt x="70" y="4024"/>
                  </a:cubicBezTo>
                  <a:cubicBezTo>
                    <a:pt x="82" y="4024"/>
                    <a:pt x="95" y="4018"/>
                    <a:pt x="108" y="4005"/>
                  </a:cubicBezTo>
                  <a:cubicBezTo>
                    <a:pt x="2159" y="2896"/>
                    <a:pt x="4167" y="1556"/>
                    <a:pt x="6051" y="176"/>
                  </a:cubicBezTo>
                  <a:cubicBezTo>
                    <a:pt x="6124" y="120"/>
                    <a:pt x="6069" y="1"/>
                    <a:pt x="5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4857068" y="2730472"/>
              <a:ext cx="598012" cy="423306"/>
            </a:xfrm>
            <a:custGeom>
              <a:avLst/>
              <a:gdLst/>
              <a:ahLst/>
              <a:cxnLst/>
              <a:rect l="l" t="t" r="r" b="b"/>
              <a:pathLst>
                <a:path w="5665" h="4010" extrusionOk="0">
                  <a:moveTo>
                    <a:pt x="5541" y="0"/>
                  </a:moveTo>
                  <a:cubicBezTo>
                    <a:pt x="5521" y="0"/>
                    <a:pt x="5499" y="8"/>
                    <a:pt x="5477" y="25"/>
                  </a:cubicBezTo>
                  <a:cubicBezTo>
                    <a:pt x="3615" y="1239"/>
                    <a:pt x="1795" y="2494"/>
                    <a:pt x="37" y="3854"/>
                  </a:cubicBezTo>
                  <a:cubicBezTo>
                    <a:pt x="1" y="3908"/>
                    <a:pt x="43" y="4009"/>
                    <a:pt x="108" y="4009"/>
                  </a:cubicBezTo>
                  <a:cubicBezTo>
                    <a:pt x="119" y="4009"/>
                    <a:pt x="130" y="4007"/>
                    <a:pt x="142" y="4001"/>
                  </a:cubicBezTo>
                  <a:cubicBezTo>
                    <a:pt x="1920" y="2683"/>
                    <a:pt x="3719" y="1385"/>
                    <a:pt x="5582" y="172"/>
                  </a:cubicBezTo>
                  <a:cubicBezTo>
                    <a:pt x="5664" y="106"/>
                    <a:pt x="5616" y="0"/>
                    <a:pt x="5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4970336" y="2811121"/>
              <a:ext cx="520634" cy="358807"/>
            </a:xfrm>
            <a:custGeom>
              <a:avLst/>
              <a:gdLst/>
              <a:ahLst/>
              <a:cxnLst/>
              <a:rect l="l" t="t" r="r" b="b"/>
              <a:pathLst>
                <a:path w="4932" h="3399" extrusionOk="0">
                  <a:moveTo>
                    <a:pt x="4799" y="1"/>
                  </a:moveTo>
                  <a:cubicBezTo>
                    <a:pt x="4786" y="1"/>
                    <a:pt x="4773" y="5"/>
                    <a:pt x="4760" y="15"/>
                  </a:cubicBezTo>
                  <a:cubicBezTo>
                    <a:pt x="3128" y="977"/>
                    <a:pt x="1558" y="2086"/>
                    <a:pt x="52" y="3258"/>
                  </a:cubicBezTo>
                  <a:cubicBezTo>
                    <a:pt x="0" y="3292"/>
                    <a:pt x="63" y="3399"/>
                    <a:pt x="133" y="3399"/>
                  </a:cubicBezTo>
                  <a:cubicBezTo>
                    <a:pt x="148" y="3399"/>
                    <a:pt x="163" y="3394"/>
                    <a:pt x="178" y="3383"/>
                  </a:cubicBezTo>
                  <a:cubicBezTo>
                    <a:pt x="1705" y="2253"/>
                    <a:pt x="3253" y="1186"/>
                    <a:pt x="4843" y="161"/>
                  </a:cubicBezTo>
                  <a:cubicBezTo>
                    <a:pt x="4932" y="126"/>
                    <a:pt x="4871" y="1"/>
                    <a:pt x="4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2"/>
            <p:cNvSpPr/>
            <p:nvPr/>
          </p:nvSpPr>
          <p:spPr>
            <a:xfrm>
              <a:off x="5117700" y="2863796"/>
              <a:ext cx="415283" cy="313626"/>
            </a:xfrm>
            <a:custGeom>
              <a:avLst/>
              <a:gdLst/>
              <a:ahLst/>
              <a:cxnLst/>
              <a:rect l="l" t="t" r="r" b="b"/>
              <a:pathLst>
                <a:path w="3934" h="2971" extrusionOk="0">
                  <a:moveTo>
                    <a:pt x="3810" y="1"/>
                  </a:moveTo>
                  <a:cubicBezTo>
                    <a:pt x="3794" y="1"/>
                    <a:pt x="3777" y="6"/>
                    <a:pt x="3761" y="18"/>
                  </a:cubicBezTo>
                  <a:cubicBezTo>
                    <a:pt x="2485" y="897"/>
                    <a:pt x="1250" y="1859"/>
                    <a:pt x="58" y="2863"/>
                  </a:cubicBezTo>
                  <a:cubicBezTo>
                    <a:pt x="1" y="2882"/>
                    <a:pt x="65" y="2971"/>
                    <a:pt x="140" y="2971"/>
                  </a:cubicBezTo>
                  <a:cubicBezTo>
                    <a:pt x="147" y="2971"/>
                    <a:pt x="155" y="2970"/>
                    <a:pt x="162" y="2968"/>
                  </a:cubicBezTo>
                  <a:cubicBezTo>
                    <a:pt x="1439" y="2068"/>
                    <a:pt x="2694" y="1127"/>
                    <a:pt x="3866" y="143"/>
                  </a:cubicBezTo>
                  <a:cubicBezTo>
                    <a:pt x="3934" y="93"/>
                    <a:pt x="3878" y="1"/>
                    <a:pt x="3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5314994" y="2914783"/>
              <a:ext cx="279635" cy="213342"/>
            </a:xfrm>
            <a:custGeom>
              <a:avLst/>
              <a:gdLst/>
              <a:ahLst/>
              <a:cxnLst/>
              <a:rect l="l" t="t" r="r" b="b"/>
              <a:pathLst>
                <a:path w="2649" h="2021" extrusionOk="0">
                  <a:moveTo>
                    <a:pt x="2509" y="1"/>
                  </a:moveTo>
                  <a:cubicBezTo>
                    <a:pt x="2493" y="1"/>
                    <a:pt x="2475" y="5"/>
                    <a:pt x="2457" y="16"/>
                  </a:cubicBezTo>
                  <a:cubicBezTo>
                    <a:pt x="1641" y="623"/>
                    <a:pt x="825" y="1251"/>
                    <a:pt x="51" y="1878"/>
                  </a:cubicBezTo>
                  <a:cubicBezTo>
                    <a:pt x="0" y="1929"/>
                    <a:pt x="59" y="2021"/>
                    <a:pt x="117" y="2021"/>
                  </a:cubicBezTo>
                  <a:cubicBezTo>
                    <a:pt x="130" y="2021"/>
                    <a:pt x="144" y="2016"/>
                    <a:pt x="156" y="2004"/>
                  </a:cubicBezTo>
                  <a:cubicBezTo>
                    <a:pt x="951" y="1418"/>
                    <a:pt x="1767" y="811"/>
                    <a:pt x="2562" y="183"/>
                  </a:cubicBezTo>
                  <a:cubicBezTo>
                    <a:pt x="2649" y="114"/>
                    <a:pt x="2591" y="1"/>
                    <a:pt x="2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3437266" y="2211426"/>
              <a:ext cx="65343" cy="358913"/>
            </a:xfrm>
            <a:custGeom>
              <a:avLst/>
              <a:gdLst/>
              <a:ahLst/>
              <a:cxnLst/>
              <a:rect l="l" t="t" r="r" b="b"/>
              <a:pathLst>
                <a:path w="619" h="3400" extrusionOk="0">
                  <a:moveTo>
                    <a:pt x="175" y="1"/>
                  </a:moveTo>
                  <a:cubicBezTo>
                    <a:pt x="91" y="1"/>
                    <a:pt x="0" y="73"/>
                    <a:pt x="12" y="193"/>
                  </a:cubicBezTo>
                  <a:cubicBezTo>
                    <a:pt x="163" y="1099"/>
                    <a:pt x="246" y="2023"/>
                    <a:pt x="261" y="2933"/>
                  </a:cubicBezTo>
                  <a:lnTo>
                    <a:pt x="261" y="2933"/>
                  </a:lnTo>
                  <a:cubicBezTo>
                    <a:pt x="249" y="2951"/>
                    <a:pt x="242" y="2972"/>
                    <a:pt x="242" y="2996"/>
                  </a:cubicBezTo>
                  <a:lnTo>
                    <a:pt x="242" y="3227"/>
                  </a:lnTo>
                  <a:cubicBezTo>
                    <a:pt x="242" y="3342"/>
                    <a:pt x="336" y="3399"/>
                    <a:pt x="431" y="3399"/>
                  </a:cubicBezTo>
                  <a:cubicBezTo>
                    <a:pt x="525" y="3399"/>
                    <a:pt x="619" y="3342"/>
                    <a:pt x="619" y="3227"/>
                  </a:cubicBezTo>
                  <a:cubicBezTo>
                    <a:pt x="619" y="3213"/>
                    <a:pt x="619" y="3199"/>
                    <a:pt x="619" y="3185"/>
                  </a:cubicBezTo>
                  <a:lnTo>
                    <a:pt x="619" y="3185"/>
                  </a:lnTo>
                  <a:cubicBezTo>
                    <a:pt x="619" y="3185"/>
                    <a:pt x="619" y="3185"/>
                    <a:pt x="619" y="3185"/>
                  </a:cubicBezTo>
                  <a:cubicBezTo>
                    <a:pt x="619" y="3185"/>
                    <a:pt x="619" y="3185"/>
                    <a:pt x="619" y="3185"/>
                  </a:cubicBezTo>
                  <a:lnTo>
                    <a:pt x="619" y="3185"/>
                  </a:lnTo>
                  <a:cubicBezTo>
                    <a:pt x="616" y="2152"/>
                    <a:pt x="511" y="1121"/>
                    <a:pt x="305" y="130"/>
                  </a:cubicBezTo>
                  <a:cubicBezTo>
                    <a:pt x="296" y="41"/>
                    <a:pt x="238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3303203" y="2180602"/>
              <a:ext cx="284385" cy="85400"/>
            </a:xfrm>
            <a:custGeom>
              <a:avLst/>
              <a:gdLst/>
              <a:ahLst/>
              <a:cxnLst/>
              <a:rect l="l" t="t" r="r" b="b"/>
              <a:pathLst>
                <a:path w="2694" h="809" extrusionOk="0">
                  <a:moveTo>
                    <a:pt x="2465" y="0"/>
                  </a:moveTo>
                  <a:cubicBezTo>
                    <a:pt x="2455" y="0"/>
                    <a:pt x="2444" y="1"/>
                    <a:pt x="2433" y="3"/>
                  </a:cubicBezTo>
                  <a:cubicBezTo>
                    <a:pt x="1659" y="66"/>
                    <a:pt x="864" y="255"/>
                    <a:pt x="131" y="547"/>
                  </a:cubicBezTo>
                  <a:cubicBezTo>
                    <a:pt x="1" y="603"/>
                    <a:pt x="20" y="809"/>
                    <a:pt x="158" y="809"/>
                  </a:cubicBezTo>
                  <a:cubicBezTo>
                    <a:pt x="175" y="809"/>
                    <a:pt x="194" y="805"/>
                    <a:pt x="215" y="799"/>
                  </a:cubicBezTo>
                  <a:cubicBezTo>
                    <a:pt x="968" y="652"/>
                    <a:pt x="1742" y="485"/>
                    <a:pt x="2496" y="359"/>
                  </a:cubicBezTo>
                  <a:cubicBezTo>
                    <a:pt x="2694" y="339"/>
                    <a:pt x="2648" y="0"/>
                    <a:pt x="2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3325687" y="2470157"/>
              <a:ext cx="361657" cy="138181"/>
            </a:xfrm>
            <a:custGeom>
              <a:avLst/>
              <a:gdLst/>
              <a:ahLst/>
              <a:cxnLst/>
              <a:rect l="l" t="t" r="r" b="b"/>
              <a:pathLst>
                <a:path w="3426" h="1309" extrusionOk="0">
                  <a:moveTo>
                    <a:pt x="3142" y="0"/>
                  </a:moveTo>
                  <a:cubicBezTo>
                    <a:pt x="3135" y="0"/>
                    <a:pt x="3127" y="1"/>
                    <a:pt x="3120" y="1"/>
                  </a:cubicBezTo>
                  <a:cubicBezTo>
                    <a:pt x="2115" y="211"/>
                    <a:pt x="1111" y="650"/>
                    <a:pt x="169" y="1006"/>
                  </a:cubicBezTo>
                  <a:cubicBezTo>
                    <a:pt x="0" y="1081"/>
                    <a:pt x="17" y="1308"/>
                    <a:pt x="158" y="1308"/>
                  </a:cubicBezTo>
                  <a:cubicBezTo>
                    <a:pt x="174" y="1308"/>
                    <a:pt x="192" y="1305"/>
                    <a:pt x="211" y="1299"/>
                  </a:cubicBezTo>
                  <a:cubicBezTo>
                    <a:pt x="1216" y="1006"/>
                    <a:pt x="2304" y="755"/>
                    <a:pt x="3245" y="315"/>
                  </a:cubicBezTo>
                  <a:cubicBezTo>
                    <a:pt x="3426" y="235"/>
                    <a:pt x="3317" y="0"/>
                    <a:pt x="3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2"/>
            <p:cNvSpPr/>
            <p:nvPr/>
          </p:nvSpPr>
          <p:spPr>
            <a:xfrm>
              <a:off x="5191065" y="1819687"/>
              <a:ext cx="98912" cy="321966"/>
            </a:xfrm>
            <a:custGeom>
              <a:avLst/>
              <a:gdLst/>
              <a:ahLst/>
              <a:cxnLst/>
              <a:rect l="l" t="t" r="r" b="b"/>
              <a:pathLst>
                <a:path w="937" h="3050" extrusionOk="0">
                  <a:moveTo>
                    <a:pt x="144" y="1"/>
                  </a:moveTo>
                  <a:cubicBezTo>
                    <a:pt x="69" y="1"/>
                    <a:pt x="0" y="37"/>
                    <a:pt x="11" y="117"/>
                  </a:cubicBezTo>
                  <a:cubicBezTo>
                    <a:pt x="116" y="1058"/>
                    <a:pt x="346" y="2000"/>
                    <a:pt x="535" y="2920"/>
                  </a:cubicBezTo>
                  <a:cubicBezTo>
                    <a:pt x="559" y="3010"/>
                    <a:pt x="629" y="3049"/>
                    <a:pt x="702" y="3049"/>
                  </a:cubicBezTo>
                  <a:cubicBezTo>
                    <a:pt x="815" y="3049"/>
                    <a:pt x="937" y="2956"/>
                    <a:pt x="911" y="2816"/>
                  </a:cubicBezTo>
                  <a:lnTo>
                    <a:pt x="932" y="2816"/>
                  </a:lnTo>
                  <a:cubicBezTo>
                    <a:pt x="744" y="1895"/>
                    <a:pt x="576" y="953"/>
                    <a:pt x="304" y="75"/>
                  </a:cubicBezTo>
                  <a:cubicBezTo>
                    <a:pt x="276" y="27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5333151" y="1807759"/>
              <a:ext cx="82233" cy="318060"/>
            </a:xfrm>
            <a:custGeom>
              <a:avLst/>
              <a:gdLst/>
              <a:ahLst/>
              <a:cxnLst/>
              <a:rect l="l" t="t" r="r" b="b"/>
              <a:pathLst>
                <a:path w="779" h="3013" extrusionOk="0">
                  <a:moveTo>
                    <a:pt x="218" y="1"/>
                  </a:moveTo>
                  <a:cubicBezTo>
                    <a:pt x="116" y="1"/>
                    <a:pt x="1" y="93"/>
                    <a:pt x="26" y="230"/>
                  </a:cubicBezTo>
                  <a:cubicBezTo>
                    <a:pt x="214" y="1066"/>
                    <a:pt x="318" y="1924"/>
                    <a:pt x="360" y="2782"/>
                  </a:cubicBezTo>
                  <a:lnTo>
                    <a:pt x="360" y="2824"/>
                  </a:lnTo>
                  <a:cubicBezTo>
                    <a:pt x="360" y="2950"/>
                    <a:pt x="465" y="3012"/>
                    <a:pt x="570" y="3012"/>
                  </a:cubicBezTo>
                  <a:cubicBezTo>
                    <a:pt x="674" y="3012"/>
                    <a:pt x="779" y="2950"/>
                    <a:pt x="779" y="2824"/>
                  </a:cubicBezTo>
                  <a:cubicBezTo>
                    <a:pt x="737" y="1924"/>
                    <a:pt x="570" y="1046"/>
                    <a:pt x="360" y="146"/>
                  </a:cubicBezTo>
                  <a:cubicBezTo>
                    <a:pt x="352" y="44"/>
                    <a:pt x="288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5155385" y="2091825"/>
              <a:ext cx="383825" cy="93740"/>
            </a:xfrm>
            <a:custGeom>
              <a:avLst/>
              <a:gdLst/>
              <a:ahLst/>
              <a:cxnLst/>
              <a:rect l="l" t="t" r="r" b="b"/>
              <a:pathLst>
                <a:path w="3636" h="888" extrusionOk="0">
                  <a:moveTo>
                    <a:pt x="3336" y="1"/>
                  </a:moveTo>
                  <a:cubicBezTo>
                    <a:pt x="3318" y="1"/>
                    <a:pt x="3299" y="3"/>
                    <a:pt x="3279" y="8"/>
                  </a:cubicBezTo>
                  <a:cubicBezTo>
                    <a:pt x="2233" y="175"/>
                    <a:pt x="1186" y="384"/>
                    <a:pt x="161" y="635"/>
                  </a:cubicBezTo>
                  <a:cubicBezTo>
                    <a:pt x="0" y="655"/>
                    <a:pt x="52" y="888"/>
                    <a:pt x="223" y="888"/>
                  </a:cubicBezTo>
                  <a:cubicBezTo>
                    <a:pt x="230" y="888"/>
                    <a:pt x="237" y="887"/>
                    <a:pt x="245" y="886"/>
                  </a:cubicBezTo>
                  <a:cubicBezTo>
                    <a:pt x="1291" y="740"/>
                    <a:pt x="2337" y="572"/>
                    <a:pt x="3383" y="384"/>
                  </a:cubicBezTo>
                  <a:cubicBezTo>
                    <a:pt x="3636" y="345"/>
                    <a:pt x="3564" y="1"/>
                    <a:pt x="3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4507554" y="3663214"/>
              <a:ext cx="59537" cy="324499"/>
            </a:xfrm>
            <a:custGeom>
              <a:avLst/>
              <a:gdLst/>
              <a:ahLst/>
              <a:cxnLst/>
              <a:rect l="l" t="t" r="r" b="b"/>
              <a:pathLst>
                <a:path w="564" h="3074" extrusionOk="0">
                  <a:moveTo>
                    <a:pt x="143" y="1"/>
                  </a:moveTo>
                  <a:cubicBezTo>
                    <a:pt x="69" y="1"/>
                    <a:pt x="0" y="43"/>
                    <a:pt x="0" y="145"/>
                  </a:cubicBezTo>
                  <a:cubicBezTo>
                    <a:pt x="21" y="1065"/>
                    <a:pt x="21" y="2007"/>
                    <a:pt x="84" y="2928"/>
                  </a:cubicBezTo>
                  <a:cubicBezTo>
                    <a:pt x="84" y="3011"/>
                    <a:pt x="126" y="3074"/>
                    <a:pt x="209" y="3074"/>
                  </a:cubicBezTo>
                  <a:lnTo>
                    <a:pt x="272" y="3074"/>
                  </a:lnTo>
                  <a:cubicBezTo>
                    <a:pt x="335" y="3074"/>
                    <a:pt x="398" y="3074"/>
                    <a:pt x="440" y="3011"/>
                  </a:cubicBezTo>
                  <a:cubicBezTo>
                    <a:pt x="440" y="2969"/>
                    <a:pt x="481" y="2969"/>
                    <a:pt x="481" y="2948"/>
                  </a:cubicBezTo>
                  <a:cubicBezTo>
                    <a:pt x="506" y="2887"/>
                    <a:pt x="487" y="2825"/>
                    <a:pt x="446" y="2784"/>
                  </a:cubicBezTo>
                  <a:lnTo>
                    <a:pt x="446" y="2784"/>
                  </a:lnTo>
                  <a:cubicBezTo>
                    <a:pt x="563" y="1942"/>
                    <a:pt x="393" y="968"/>
                    <a:pt x="314" y="124"/>
                  </a:cubicBezTo>
                  <a:cubicBezTo>
                    <a:pt x="303" y="48"/>
                    <a:pt x="220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4649745" y="3646113"/>
              <a:ext cx="83183" cy="308559"/>
            </a:xfrm>
            <a:custGeom>
              <a:avLst/>
              <a:gdLst/>
              <a:ahLst/>
              <a:cxnLst/>
              <a:rect l="l" t="t" r="r" b="b"/>
              <a:pathLst>
                <a:path w="788" h="2923" extrusionOk="0">
                  <a:moveTo>
                    <a:pt x="174" y="0"/>
                  </a:moveTo>
                  <a:cubicBezTo>
                    <a:pt x="86" y="0"/>
                    <a:pt x="1" y="68"/>
                    <a:pt x="13" y="181"/>
                  </a:cubicBezTo>
                  <a:cubicBezTo>
                    <a:pt x="139" y="1039"/>
                    <a:pt x="306" y="1876"/>
                    <a:pt x="390" y="2755"/>
                  </a:cubicBezTo>
                  <a:cubicBezTo>
                    <a:pt x="397" y="2752"/>
                    <a:pt x="405" y="2750"/>
                    <a:pt x="412" y="2748"/>
                  </a:cubicBezTo>
                  <a:lnTo>
                    <a:pt x="412" y="2748"/>
                  </a:lnTo>
                  <a:cubicBezTo>
                    <a:pt x="429" y="2864"/>
                    <a:pt x="524" y="2922"/>
                    <a:pt x="612" y="2922"/>
                  </a:cubicBezTo>
                  <a:cubicBezTo>
                    <a:pt x="704" y="2922"/>
                    <a:pt x="787" y="2859"/>
                    <a:pt x="766" y="2734"/>
                  </a:cubicBezTo>
                  <a:cubicBezTo>
                    <a:pt x="683" y="1855"/>
                    <a:pt x="557" y="976"/>
                    <a:pt x="327" y="97"/>
                  </a:cubicBezTo>
                  <a:cubicBezTo>
                    <a:pt x="294" y="30"/>
                    <a:pt x="233" y="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2"/>
            <p:cNvSpPr/>
            <p:nvPr/>
          </p:nvSpPr>
          <p:spPr>
            <a:xfrm>
              <a:off x="4792465" y="3603677"/>
              <a:ext cx="108307" cy="348990"/>
            </a:xfrm>
            <a:custGeom>
              <a:avLst/>
              <a:gdLst/>
              <a:ahLst/>
              <a:cxnLst/>
              <a:rect l="l" t="t" r="r" b="b"/>
              <a:pathLst>
                <a:path w="1026" h="3306" extrusionOk="0">
                  <a:moveTo>
                    <a:pt x="152" y="0"/>
                  </a:moveTo>
                  <a:cubicBezTo>
                    <a:pt x="75" y="0"/>
                    <a:pt x="0" y="48"/>
                    <a:pt x="0" y="144"/>
                  </a:cubicBezTo>
                  <a:cubicBezTo>
                    <a:pt x="42" y="646"/>
                    <a:pt x="126" y="1127"/>
                    <a:pt x="210" y="1629"/>
                  </a:cubicBezTo>
                  <a:cubicBezTo>
                    <a:pt x="251" y="1901"/>
                    <a:pt x="293" y="2152"/>
                    <a:pt x="335" y="2424"/>
                  </a:cubicBezTo>
                  <a:cubicBezTo>
                    <a:pt x="353" y="2568"/>
                    <a:pt x="463" y="2849"/>
                    <a:pt x="455" y="3019"/>
                  </a:cubicBezTo>
                  <a:lnTo>
                    <a:pt x="455" y="3019"/>
                  </a:lnTo>
                  <a:cubicBezTo>
                    <a:pt x="402" y="3098"/>
                    <a:pt x="417" y="3193"/>
                    <a:pt x="502" y="3261"/>
                  </a:cubicBezTo>
                  <a:cubicBezTo>
                    <a:pt x="523" y="3261"/>
                    <a:pt x="523" y="3282"/>
                    <a:pt x="544" y="3282"/>
                  </a:cubicBezTo>
                  <a:cubicBezTo>
                    <a:pt x="576" y="3298"/>
                    <a:pt x="608" y="3305"/>
                    <a:pt x="638" y="3305"/>
                  </a:cubicBezTo>
                  <a:cubicBezTo>
                    <a:pt x="686" y="3305"/>
                    <a:pt x="728" y="3287"/>
                    <a:pt x="754" y="3261"/>
                  </a:cubicBezTo>
                  <a:cubicBezTo>
                    <a:pt x="1026" y="3052"/>
                    <a:pt x="754" y="2445"/>
                    <a:pt x="712" y="2173"/>
                  </a:cubicBezTo>
                  <a:cubicBezTo>
                    <a:pt x="565" y="1483"/>
                    <a:pt x="440" y="771"/>
                    <a:pt x="293" y="81"/>
                  </a:cubicBezTo>
                  <a:cubicBezTo>
                    <a:pt x="266" y="2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2"/>
            <p:cNvSpPr/>
            <p:nvPr/>
          </p:nvSpPr>
          <p:spPr>
            <a:xfrm>
              <a:off x="4386897" y="3598821"/>
              <a:ext cx="513878" cy="119602"/>
            </a:xfrm>
            <a:custGeom>
              <a:avLst/>
              <a:gdLst/>
              <a:ahLst/>
              <a:cxnLst/>
              <a:rect l="l" t="t" r="r" b="b"/>
              <a:pathLst>
                <a:path w="4868" h="1133" extrusionOk="0">
                  <a:moveTo>
                    <a:pt x="4578" y="1"/>
                  </a:moveTo>
                  <a:cubicBezTo>
                    <a:pt x="3139" y="1"/>
                    <a:pt x="1530" y="430"/>
                    <a:pt x="181" y="859"/>
                  </a:cubicBezTo>
                  <a:cubicBezTo>
                    <a:pt x="0" y="919"/>
                    <a:pt x="69" y="1133"/>
                    <a:pt x="204" y="1133"/>
                  </a:cubicBezTo>
                  <a:cubicBezTo>
                    <a:pt x="210" y="1133"/>
                    <a:pt x="216" y="1132"/>
                    <a:pt x="223" y="1131"/>
                  </a:cubicBezTo>
                  <a:cubicBezTo>
                    <a:pt x="1687" y="817"/>
                    <a:pt x="3256" y="650"/>
                    <a:pt x="4700" y="294"/>
                  </a:cubicBezTo>
                  <a:cubicBezTo>
                    <a:pt x="4868" y="232"/>
                    <a:pt x="4826" y="1"/>
                    <a:pt x="4679" y="1"/>
                  </a:cubicBezTo>
                  <a:cubicBezTo>
                    <a:pt x="4646" y="1"/>
                    <a:pt x="4612" y="1"/>
                    <a:pt x="4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2"/>
            <p:cNvSpPr/>
            <p:nvPr/>
          </p:nvSpPr>
          <p:spPr>
            <a:xfrm>
              <a:off x="4406954" y="3900200"/>
              <a:ext cx="588828" cy="127836"/>
            </a:xfrm>
            <a:custGeom>
              <a:avLst/>
              <a:gdLst/>
              <a:ahLst/>
              <a:cxnLst/>
              <a:rect l="l" t="t" r="r" b="b"/>
              <a:pathLst>
                <a:path w="5578" h="1211" extrusionOk="0">
                  <a:moveTo>
                    <a:pt x="4294" y="1"/>
                  </a:moveTo>
                  <a:cubicBezTo>
                    <a:pt x="2868" y="1"/>
                    <a:pt x="1355" y="421"/>
                    <a:pt x="116" y="934"/>
                  </a:cubicBezTo>
                  <a:cubicBezTo>
                    <a:pt x="1" y="1010"/>
                    <a:pt x="62" y="1211"/>
                    <a:pt x="186" y="1211"/>
                  </a:cubicBezTo>
                  <a:cubicBezTo>
                    <a:pt x="197" y="1211"/>
                    <a:pt x="209" y="1209"/>
                    <a:pt x="221" y="1206"/>
                  </a:cubicBezTo>
                  <a:cubicBezTo>
                    <a:pt x="1016" y="975"/>
                    <a:pt x="1790" y="724"/>
                    <a:pt x="2585" y="599"/>
                  </a:cubicBezTo>
                  <a:cubicBezTo>
                    <a:pt x="3485" y="452"/>
                    <a:pt x="4406" y="494"/>
                    <a:pt x="5347" y="390"/>
                  </a:cubicBezTo>
                  <a:cubicBezTo>
                    <a:pt x="5515" y="369"/>
                    <a:pt x="5577" y="138"/>
                    <a:pt x="5410" y="97"/>
                  </a:cubicBezTo>
                  <a:cubicBezTo>
                    <a:pt x="5049" y="31"/>
                    <a:pt x="4675" y="1"/>
                    <a:pt x="4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42"/>
          <p:cNvSpPr/>
          <p:nvPr/>
        </p:nvSpPr>
        <p:spPr>
          <a:xfrm rot="836713">
            <a:off x="-358703" y="3660054"/>
            <a:ext cx="2734540" cy="2432494"/>
          </a:xfrm>
          <a:prstGeom prst="foldedCorner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" name="Google Shape;363;p42"/>
          <p:cNvSpPr/>
          <p:nvPr/>
        </p:nvSpPr>
        <p:spPr>
          <a:xfrm rot="-790353">
            <a:off x="7929225" y="309513"/>
            <a:ext cx="883342" cy="372504"/>
          </a:xfrm>
          <a:prstGeom prst="foldedCorner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42"/>
          <p:cNvGrpSpPr/>
          <p:nvPr/>
        </p:nvGrpSpPr>
        <p:grpSpPr>
          <a:xfrm rot="4148054">
            <a:off x="2861673" y="3333693"/>
            <a:ext cx="344127" cy="1456212"/>
            <a:chOff x="5399375" y="3221675"/>
            <a:chExt cx="169625" cy="717775"/>
          </a:xfrm>
        </p:grpSpPr>
        <p:sp>
          <p:nvSpPr>
            <p:cNvPr id="365" name="Google Shape;365;p42"/>
            <p:cNvSpPr/>
            <p:nvPr/>
          </p:nvSpPr>
          <p:spPr>
            <a:xfrm>
              <a:off x="5399375" y="3222675"/>
              <a:ext cx="169625" cy="716775"/>
            </a:xfrm>
            <a:custGeom>
              <a:avLst/>
              <a:gdLst/>
              <a:ahLst/>
              <a:cxnLst/>
              <a:rect l="l" t="t" r="r" b="b"/>
              <a:pathLst>
                <a:path w="6785" h="28671" extrusionOk="0">
                  <a:moveTo>
                    <a:pt x="3479" y="14394"/>
                  </a:moveTo>
                  <a:cubicBezTo>
                    <a:pt x="4252" y="14394"/>
                    <a:pt x="5097" y="14977"/>
                    <a:pt x="5531" y="15606"/>
                  </a:cubicBezTo>
                  <a:lnTo>
                    <a:pt x="5531" y="15606"/>
                  </a:lnTo>
                  <a:cubicBezTo>
                    <a:pt x="5180" y="16289"/>
                    <a:pt x="4412" y="17213"/>
                    <a:pt x="3557" y="17213"/>
                  </a:cubicBezTo>
                  <a:cubicBezTo>
                    <a:pt x="3365" y="17213"/>
                    <a:pt x="3169" y="17167"/>
                    <a:pt x="2973" y="17061"/>
                  </a:cubicBezTo>
                  <a:cubicBezTo>
                    <a:pt x="1885" y="16517"/>
                    <a:pt x="1738" y="14571"/>
                    <a:pt x="3307" y="14404"/>
                  </a:cubicBezTo>
                  <a:cubicBezTo>
                    <a:pt x="3364" y="14397"/>
                    <a:pt x="3421" y="14394"/>
                    <a:pt x="3479" y="14394"/>
                  </a:cubicBezTo>
                  <a:close/>
                  <a:moveTo>
                    <a:pt x="512" y="0"/>
                  </a:moveTo>
                  <a:cubicBezTo>
                    <a:pt x="316" y="0"/>
                    <a:pt x="140" y="272"/>
                    <a:pt x="315" y="448"/>
                  </a:cubicBezTo>
                  <a:cubicBezTo>
                    <a:pt x="2470" y="2749"/>
                    <a:pt x="4542" y="5239"/>
                    <a:pt x="5588" y="8252"/>
                  </a:cubicBezTo>
                  <a:cubicBezTo>
                    <a:pt x="6111" y="9738"/>
                    <a:pt x="6362" y="11328"/>
                    <a:pt x="6237" y="12897"/>
                  </a:cubicBezTo>
                  <a:cubicBezTo>
                    <a:pt x="6167" y="13642"/>
                    <a:pt x="6026" y="14430"/>
                    <a:pt x="5742" y="15142"/>
                  </a:cubicBezTo>
                  <a:lnTo>
                    <a:pt x="5742" y="15142"/>
                  </a:lnTo>
                  <a:cubicBezTo>
                    <a:pt x="5172" y="14428"/>
                    <a:pt x="4270" y="13903"/>
                    <a:pt x="3347" y="13903"/>
                  </a:cubicBezTo>
                  <a:cubicBezTo>
                    <a:pt x="3201" y="13903"/>
                    <a:pt x="3055" y="13916"/>
                    <a:pt x="2910" y="13943"/>
                  </a:cubicBezTo>
                  <a:cubicBezTo>
                    <a:pt x="880" y="14341"/>
                    <a:pt x="1445" y="17479"/>
                    <a:pt x="3328" y="17689"/>
                  </a:cubicBezTo>
                  <a:cubicBezTo>
                    <a:pt x="3427" y="17699"/>
                    <a:pt x="3522" y="17704"/>
                    <a:pt x="3615" y="17704"/>
                  </a:cubicBezTo>
                  <a:cubicBezTo>
                    <a:pt x="4655" y="17704"/>
                    <a:pt x="5368" y="17077"/>
                    <a:pt x="5844" y="16182"/>
                  </a:cubicBezTo>
                  <a:lnTo>
                    <a:pt x="5844" y="16182"/>
                  </a:lnTo>
                  <a:cubicBezTo>
                    <a:pt x="6456" y="17625"/>
                    <a:pt x="5975" y="19399"/>
                    <a:pt x="5442" y="20827"/>
                  </a:cubicBezTo>
                  <a:cubicBezTo>
                    <a:pt x="4374" y="23777"/>
                    <a:pt x="2512" y="26372"/>
                    <a:pt x="148" y="28422"/>
                  </a:cubicBezTo>
                  <a:cubicBezTo>
                    <a:pt x="0" y="28521"/>
                    <a:pt x="110" y="28670"/>
                    <a:pt x="244" y="28670"/>
                  </a:cubicBezTo>
                  <a:cubicBezTo>
                    <a:pt x="282" y="28670"/>
                    <a:pt x="321" y="28659"/>
                    <a:pt x="357" y="28632"/>
                  </a:cubicBezTo>
                  <a:cubicBezTo>
                    <a:pt x="3140" y="26351"/>
                    <a:pt x="5337" y="23212"/>
                    <a:pt x="6258" y="19697"/>
                  </a:cubicBezTo>
                  <a:cubicBezTo>
                    <a:pt x="6613" y="18424"/>
                    <a:pt x="6751" y="16882"/>
                    <a:pt x="6086" y="15657"/>
                  </a:cubicBezTo>
                  <a:lnTo>
                    <a:pt x="6086" y="15657"/>
                  </a:lnTo>
                  <a:cubicBezTo>
                    <a:pt x="6729" y="14047"/>
                    <a:pt x="6785" y="11892"/>
                    <a:pt x="6655" y="10763"/>
                  </a:cubicBezTo>
                  <a:cubicBezTo>
                    <a:pt x="6153" y="6557"/>
                    <a:pt x="3496" y="3105"/>
                    <a:pt x="692" y="92"/>
                  </a:cubicBezTo>
                  <a:cubicBezTo>
                    <a:pt x="637" y="27"/>
                    <a:pt x="574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2"/>
            <p:cNvSpPr/>
            <p:nvPr/>
          </p:nvSpPr>
          <p:spPr>
            <a:xfrm>
              <a:off x="5406725" y="3221675"/>
              <a:ext cx="17800" cy="94550"/>
            </a:xfrm>
            <a:custGeom>
              <a:avLst/>
              <a:gdLst/>
              <a:ahLst/>
              <a:cxnLst/>
              <a:rect l="l" t="t" r="r" b="b"/>
              <a:pathLst>
                <a:path w="712" h="3782" extrusionOk="0">
                  <a:moveTo>
                    <a:pt x="285" y="1"/>
                  </a:moveTo>
                  <a:cubicBezTo>
                    <a:pt x="192" y="1"/>
                    <a:pt x="105" y="64"/>
                    <a:pt x="105" y="195"/>
                  </a:cubicBezTo>
                  <a:cubicBezTo>
                    <a:pt x="168" y="1345"/>
                    <a:pt x="0" y="2454"/>
                    <a:pt x="63" y="3605"/>
                  </a:cubicBezTo>
                  <a:cubicBezTo>
                    <a:pt x="63" y="3715"/>
                    <a:pt x="155" y="3782"/>
                    <a:pt x="244" y="3782"/>
                  </a:cubicBezTo>
                  <a:cubicBezTo>
                    <a:pt x="309" y="3782"/>
                    <a:pt x="372" y="3747"/>
                    <a:pt x="398" y="3668"/>
                  </a:cubicBezTo>
                  <a:cubicBezTo>
                    <a:pt x="712" y="2559"/>
                    <a:pt x="628" y="1304"/>
                    <a:pt x="503" y="216"/>
                  </a:cubicBezTo>
                  <a:cubicBezTo>
                    <a:pt x="492" y="74"/>
                    <a:pt x="385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2"/>
            <p:cNvSpPr/>
            <p:nvPr/>
          </p:nvSpPr>
          <p:spPr>
            <a:xfrm>
              <a:off x="5408300" y="3226850"/>
              <a:ext cx="85875" cy="31050"/>
            </a:xfrm>
            <a:custGeom>
              <a:avLst/>
              <a:gdLst/>
              <a:ahLst/>
              <a:cxnLst/>
              <a:rect l="l" t="t" r="r" b="b"/>
              <a:pathLst>
                <a:path w="3435" h="1242" extrusionOk="0">
                  <a:moveTo>
                    <a:pt x="724" y="1"/>
                  </a:moveTo>
                  <a:cubicBezTo>
                    <a:pt x="565" y="1"/>
                    <a:pt x="407" y="10"/>
                    <a:pt x="251" y="29"/>
                  </a:cubicBezTo>
                  <a:cubicBezTo>
                    <a:pt x="21" y="92"/>
                    <a:pt x="0" y="427"/>
                    <a:pt x="251" y="427"/>
                  </a:cubicBezTo>
                  <a:cubicBezTo>
                    <a:pt x="1297" y="427"/>
                    <a:pt x="2134" y="678"/>
                    <a:pt x="2992" y="1201"/>
                  </a:cubicBezTo>
                  <a:cubicBezTo>
                    <a:pt x="3038" y="1229"/>
                    <a:pt x="3082" y="1242"/>
                    <a:pt x="3123" y="1242"/>
                  </a:cubicBezTo>
                  <a:cubicBezTo>
                    <a:pt x="3322" y="1242"/>
                    <a:pt x="3435" y="946"/>
                    <a:pt x="3243" y="825"/>
                  </a:cubicBezTo>
                  <a:cubicBezTo>
                    <a:pt x="2516" y="292"/>
                    <a:pt x="1608" y="1"/>
                    <a:pt x="7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42"/>
          <p:cNvSpPr txBox="1">
            <a:spLocks noGrp="1"/>
          </p:cNvSpPr>
          <p:nvPr>
            <p:ph type="title"/>
          </p:nvPr>
        </p:nvSpPr>
        <p:spPr>
          <a:xfrm rot="798973">
            <a:off x="221066" y="453300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 animBg="1"/>
      <p:bldP spid="306" grpId="0" animBg="1"/>
      <p:bldP spid="307" grpId="0" animBg="1"/>
      <p:bldP spid="309" grpId="0" build="p"/>
      <p:bldP spid="310" grpId="0" build="p"/>
      <p:bldP spid="311" grpId="0" build="p"/>
      <p:bldP spid="312" grpId="0" build="p"/>
      <p:bldP spid="313" grpId="0" build="p"/>
      <p:bldP spid="3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/>
          <p:nvPr/>
        </p:nvSpPr>
        <p:spPr>
          <a:xfrm>
            <a:off x="992950" y="384750"/>
            <a:ext cx="4836900" cy="3446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3"/>
          <p:cNvSpPr/>
          <p:nvPr/>
        </p:nvSpPr>
        <p:spPr>
          <a:xfrm>
            <a:off x="5896575" y="377900"/>
            <a:ext cx="2254500" cy="1792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3"/>
          <p:cNvSpPr/>
          <p:nvPr/>
        </p:nvSpPr>
        <p:spPr>
          <a:xfrm>
            <a:off x="992976" y="3887600"/>
            <a:ext cx="48369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3"/>
          <p:cNvSpPr txBox="1">
            <a:spLocks noGrp="1"/>
          </p:cNvSpPr>
          <p:nvPr>
            <p:ph type="title"/>
          </p:nvPr>
        </p:nvSpPr>
        <p:spPr>
          <a:xfrm>
            <a:off x="992950" y="1442900"/>
            <a:ext cx="4836900" cy="13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376" name="Google Shape;376;p43"/>
          <p:cNvSpPr txBox="1">
            <a:spLocks noGrp="1"/>
          </p:cNvSpPr>
          <p:nvPr>
            <p:ph type="title" idx="2"/>
          </p:nvPr>
        </p:nvSpPr>
        <p:spPr>
          <a:xfrm>
            <a:off x="5896575" y="678500"/>
            <a:ext cx="22545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7" name="Google Shape;377;p43"/>
          <p:cNvSpPr txBox="1">
            <a:spLocks noGrp="1"/>
          </p:cNvSpPr>
          <p:nvPr>
            <p:ph type="subTitle" idx="1"/>
          </p:nvPr>
        </p:nvSpPr>
        <p:spPr>
          <a:xfrm>
            <a:off x="1210925" y="3887600"/>
            <a:ext cx="6722100" cy="8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idea and implementation?</a:t>
            </a:r>
            <a:endParaRPr dirty="0"/>
          </a:p>
        </p:txBody>
      </p:sp>
      <p:grpSp>
        <p:nvGrpSpPr>
          <p:cNvPr id="378" name="Google Shape;378;p43"/>
          <p:cNvGrpSpPr/>
          <p:nvPr/>
        </p:nvGrpSpPr>
        <p:grpSpPr>
          <a:xfrm rot="836755">
            <a:off x="282939" y="2078550"/>
            <a:ext cx="1261469" cy="1463664"/>
            <a:chOff x="6906866" y="2960327"/>
            <a:chExt cx="1261500" cy="1463700"/>
          </a:xfrm>
        </p:grpSpPr>
        <p:sp>
          <p:nvSpPr>
            <p:cNvPr id="379" name="Google Shape;379;p43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1" name="Google Shape;381;p43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2" name="Google Shape;382;p43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3" name="Google Shape;383;p43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84" name="Google Shape;384;p43"/>
          <p:cNvSpPr/>
          <p:nvPr/>
        </p:nvSpPr>
        <p:spPr>
          <a:xfrm>
            <a:off x="5896575" y="2241000"/>
            <a:ext cx="22545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3"/>
          <p:cNvSpPr/>
          <p:nvPr/>
        </p:nvSpPr>
        <p:spPr>
          <a:xfrm>
            <a:off x="5896575" y="3183100"/>
            <a:ext cx="2254500" cy="1577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43"/>
          <p:cNvGrpSpPr/>
          <p:nvPr/>
        </p:nvGrpSpPr>
        <p:grpSpPr>
          <a:xfrm rot="1799990">
            <a:off x="6439293" y="3318235"/>
            <a:ext cx="1169050" cy="1306836"/>
            <a:chOff x="2341575" y="2980975"/>
            <a:chExt cx="548950" cy="613650"/>
          </a:xfrm>
        </p:grpSpPr>
        <p:sp>
          <p:nvSpPr>
            <p:cNvPr id="387" name="Google Shape;387;p43"/>
            <p:cNvSpPr/>
            <p:nvPr/>
          </p:nvSpPr>
          <p:spPr>
            <a:xfrm>
              <a:off x="2585175" y="2980975"/>
              <a:ext cx="28650" cy="91825"/>
            </a:xfrm>
            <a:custGeom>
              <a:avLst/>
              <a:gdLst/>
              <a:ahLst/>
              <a:cxnLst/>
              <a:rect l="l" t="t" r="r" b="b"/>
              <a:pathLst>
                <a:path w="1146" h="3673" extrusionOk="0">
                  <a:moveTo>
                    <a:pt x="224" y="0"/>
                  </a:moveTo>
                  <a:cubicBezTo>
                    <a:pt x="159" y="0"/>
                    <a:pt x="96" y="44"/>
                    <a:pt x="84" y="114"/>
                  </a:cubicBezTo>
                  <a:cubicBezTo>
                    <a:pt x="0" y="1160"/>
                    <a:pt x="168" y="2227"/>
                    <a:pt x="251" y="3274"/>
                  </a:cubicBezTo>
                  <a:cubicBezTo>
                    <a:pt x="280" y="3548"/>
                    <a:pt x="475" y="3673"/>
                    <a:pt x="671" y="3673"/>
                  </a:cubicBezTo>
                  <a:cubicBezTo>
                    <a:pt x="908" y="3673"/>
                    <a:pt x="1146" y="3490"/>
                    <a:pt x="1088" y="3169"/>
                  </a:cubicBezTo>
                  <a:cubicBezTo>
                    <a:pt x="879" y="2123"/>
                    <a:pt x="712" y="1077"/>
                    <a:pt x="356" y="93"/>
                  </a:cubicBezTo>
                  <a:cubicBezTo>
                    <a:pt x="328" y="28"/>
                    <a:pt x="276" y="0"/>
                    <a:pt x="2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2729225" y="3039075"/>
              <a:ext cx="66900" cy="77700"/>
            </a:xfrm>
            <a:custGeom>
              <a:avLst/>
              <a:gdLst/>
              <a:ahLst/>
              <a:cxnLst/>
              <a:rect l="l" t="t" r="r" b="b"/>
              <a:pathLst>
                <a:path w="2676" h="3108" extrusionOk="0">
                  <a:moveTo>
                    <a:pt x="2457" y="1"/>
                  </a:moveTo>
                  <a:cubicBezTo>
                    <a:pt x="2426" y="1"/>
                    <a:pt x="2392" y="9"/>
                    <a:pt x="2357" y="29"/>
                  </a:cubicBezTo>
                  <a:cubicBezTo>
                    <a:pt x="1436" y="594"/>
                    <a:pt x="683" y="1598"/>
                    <a:pt x="160" y="2519"/>
                  </a:cubicBezTo>
                  <a:cubicBezTo>
                    <a:pt x="0" y="2823"/>
                    <a:pt x="273" y="3107"/>
                    <a:pt x="531" y="3107"/>
                  </a:cubicBezTo>
                  <a:cubicBezTo>
                    <a:pt x="646" y="3107"/>
                    <a:pt x="759" y="3051"/>
                    <a:pt x="829" y="2916"/>
                  </a:cubicBezTo>
                  <a:cubicBezTo>
                    <a:pt x="1331" y="1975"/>
                    <a:pt x="2168" y="1242"/>
                    <a:pt x="2608" y="280"/>
                  </a:cubicBezTo>
                  <a:cubicBezTo>
                    <a:pt x="2676" y="161"/>
                    <a:pt x="2592" y="1"/>
                    <a:pt x="245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2508275" y="3172900"/>
              <a:ext cx="240125" cy="421725"/>
            </a:xfrm>
            <a:custGeom>
              <a:avLst/>
              <a:gdLst/>
              <a:ahLst/>
              <a:cxnLst/>
              <a:rect l="l" t="t" r="r" b="b"/>
              <a:pathLst>
                <a:path w="9605" h="16869" extrusionOk="0">
                  <a:moveTo>
                    <a:pt x="5796" y="4928"/>
                  </a:moveTo>
                  <a:lnTo>
                    <a:pt x="5796" y="4928"/>
                  </a:lnTo>
                  <a:cubicBezTo>
                    <a:pt x="5901" y="5180"/>
                    <a:pt x="5880" y="5431"/>
                    <a:pt x="5755" y="5661"/>
                  </a:cubicBezTo>
                  <a:cubicBezTo>
                    <a:pt x="5671" y="5410"/>
                    <a:pt x="5692" y="5180"/>
                    <a:pt x="5796" y="4928"/>
                  </a:cubicBezTo>
                  <a:close/>
                  <a:moveTo>
                    <a:pt x="4227" y="4928"/>
                  </a:moveTo>
                  <a:cubicBezTo>
                    <a:pt x="4311" y="5012"/>
                    <a:pt x="4374" y="5138"/>
                    <a:pt x="4415" y="5284"/>
                  </a:cubicBezTo>
                  <a:cubicBezTo>
                    <a:pt x="4499" y="5514"/>
                    <a:pt x="4457" y="5765"/>
                    <a:pt x="4436" y="6037"/>
                  </a:cubicBezTo>
                  <a:cubicBezTo>
                    <a:pt x="4164" y="5724"/>
                    <a:pt x="4081" y="5284"/>
                    <a:pt x="4227" y="4928"/>
                  </a:cubicBezTo>
                  <a:close/>
                  <a:moveTo>
                    <a:pt x="6580" y="4339"/>
                  </a:moveTo>
                  <a:cubicBezTo>
                    <a:pt x="6823" y="4339"/>
                    <a:pt x="7029" y="4496"/>
                    <a:pt x="7052" y="4887"/>
                  </a:cubicBezTo>
                  <a:cubicBezTo>
                    <a:pt x="7094" y="5640"/>
                    <a:pt x="6738" y="6435"/>
                    <a:pt x="6424" y="7105"/>
                  </a:cubicBezTo>
                  <a:cubicBezTo>
                    <a:pt x="6006" y="8046"/>
                    <a:pt x="5169" y="9511"/>
                    <a:pt x="5692" y="10557"/>
                  </a:cubicBezTo>
                  <a:cubicBezTo>
                    <a:pt x="5483" y="10578"/>
                    <a:pt x="5315" y="10578"/>
                    <a:pt x="5106" y="10620"/>
                  </a:cubicBezTo>
                  <a:cubicBezTo>
                    <a:pt x="4813" y="10641"/>
                    <a:pt x="4499" y="10662"/>
                    <a:pt x="4206" y="10682"/>
                  </a:cubicBezTo>
                  <a:lnTo>
                    <a:pt x="4185" y="10682"/>
                  </a:lnTo>
                  <a:cubicBezTo>
                    <a:pt x="4123" y="9427"/>
                    <a:pt x="3704" y="8234"/>
                    <a:pt x="3223" y="7084"/>
                  </a:cubicBezTo>
                  <a:cubicBezTo>
                    <a:pt x="2909" y="6372"/>
                    <a:pt x="2553" y="5347"/>
                    <a:pt x="3390" y="4824"/>
                  </a:cubicBezTo>
                  <a:cubicBezTo>
                    <a:pt x="3524" y="4743"/>
                    <a:pt x="3658" y="4706"/>
                    <a:pt x="3787" y="4706"/>
                  </a:cubicBezTo>
                  <a:cubicBezTo>
                    <a:pt x="3859" y="4706"/>
                    <a:pt x="3929" y="4718"/>
                    <a:pt x="3997" y="4740"/>
                  </a:cubicBezTo>
                  <a:cubicBezTo>
                    <a:pt x="3746" y="5305"/>
                    <a:pt x="3892" y="6058"/>
                    <a:pt x="4499" y="6456"/>
                  </a:cubicBezTo>
                  <a:cubicBezTo>
                    <a:pt x="4522" y="6467"/>
                    <a:pt x="4547" y="6472"/>
                    <a:pt x="4572" y="6472"/>
                  </a:cubicBezTo>
                  <a:cubicBezTo>
                    <a:pt x="4641" y="6472"/>
                    <a:pt x="4708" y="6433"/>
                    <a:pt x="4708" y="6372"/>
                  </a:cubicBezTo>
                  <a:cubicBezTo>
                    <a:pt x="4792" y="5828"/>
                    <a:pt x="4834" y="5096"/>
                    <a:pt x="4415" y="4677"/>
                  </a:cubicBezTo>
                  <a:cubicBezTo>
                    <a:pt x="4520" y="4573"/>
                    <a:pt x="4646" y="4489"/>
                    <a:pt x="4834" y="4426"/>
                  </a:cubicBezTo>
                  <a:cubicBezTo>
                    <a:pt x="4898" y="4414"/>
                    <a:pt x="4960" y="4408"/>
                    <a:pt x="5019" y="4408"/>
                  </a:cubicBezTo>
                  <a:cubicBezTo>
                    <a:pt x="5254" y="4408"/>
                    <a:pt x="5454" y="4498"/>
                    <a:pt x="5587" y="4615"/>
                  </a:cubicBezTo>
                  <a:cubicBezTo>
                    <a:pt x="5336" y="5033"/>
                    <a:pt x="5315" y="5577"/>
                    <a:pt x="5566" y="5996"/>
                  </a:cubicBezTo>
                  <a:cubicBezTo>
                    <a:pt x="5604" y="6046"/>
                    <a:pt x="5658" y="6074"/>
                    <a:pt x="5708" y="6074"/>
                  </a:cubicBezTo>
                  <a:cubicBezTo>
                    <a:pt x="5740" y="6074"/>
                    <a:pt x="5772" y="6062"/>
                    <a:pt x="5796" y="6037"/>
                  </a:cubicBezTo>
                  <a:cubicBezTo>
                    <a:pt x="6215" y="5640"/>
                    <a:pt x="6257" y="5033"/>
                    <a:pt x="5985" y="4615"/>
                  </a:cubicBezTo>
                  <a:cubicBezTo>
                    <a:pt x="6155" y="4445"/>
                    <a:pt x="6380" y="4339"/>
                    <a:pt x="6580" y="4339"/>
                  </a:cubicBezTo>
                  <a:close/>
                  <a:moveTo>
                    <a:pt x="4988" y="353"/>
                  </a:moveTo>
                  <a:cubicBezTo>
                    <a:pt x="5621" y="353"/>
                    <a:pt x="6251" y="481"/>
                    <a:pt x="6822" y="744"/>
                  </a:cubicBezTo>
                  <a:cubicBezTo>
                    <a:pt x="8370" y="1476"/>
                    <a:pt x="9102" y="3150"/>
                    <a:pt x="9081" y="4803"/>
                  </a:cubicBezTo>
                  <a:cubicBezTo>
                    <a:pt x="9081" y="5870"/>
                    <a:pt x="8768" y="6958"/>
                    <a:pt x="8265" y="7900"/>
                  </a:cubicBezTo>
                  <a:cubicBezTo>
                    <a:pt x="7847" y="8695"/>
                    <a:pt x="7240" y="9490"/>
                    <a:pt x="7052" y="10410"/>
                  </a:cubicBezTo>
                  <a:lnTo>
                    <a:pt x="7052" y="10452"/>
                  </a:lnTo>
                  <a:cubicBezTo>
                    <a:pt x="6696" y="10473"/>
                    <a:pt x="6320" y="10515"/>
                    <a:pt x="5964" y="10557"/>
                  </a:cubicBezTo>
                  <a:cubicBezTo>
                    <a:pt x="5901" y="10097"/>
                    <a:pt x="5859" y="9636"/>
                    <a:pt x="5985" y="9176"/>
                  </a:cubicBezTo>
                  <a:cubicBezTo>
                    <a:pt x="6110" y="8653"/>
                    <a:pt x="6320" y="8151"/>
                    <a:pt x="6529" y="7690"/>
                  </a:cubicBezTo>
                  <a:cubicBezTo>
                    <a:pt x="6905" y="6853"/>
                    <a:pt x="7345" y="5975"/>
                    <a:pt x="7366" y="5033"/>
                  </a:cubicBezTo>
                  <a:cubicBezTo>
                    <a:pt x="7366" y="4719"/>
                    <a:pt x="7324" y="4364"/>
                    <a:pt x="7052" y="4154"/>
                  </a:cubicBezTo>
                  <a:cubicBezTo>
                    <a:pt x="6938" y="4066"/>
                    <a:pt x="6797" y="4030"/>
                    <a:pt x="6652" y="4030"/>
                  </a:cubicBezTo>
                  <a:cubicBezTo>
                    <a:pt x="6450" y="4030"/>
                    <a:pt x="6238" y="4099"/>
                    <a:pt x="6068" y="4196"/>
                  </a:cubicBezTo>
                  <a:cubicBezTo>
                    <a:pt x="5964" y="4259"/>
                    <a:pt x="5880" y="4343"/>
                    <a:pt x="5796" y="4405"/>
                  </a:cubicBezTo>
                  <a:cubicBezTo>
                    <a:pt x="5611" y="4237"/>
                    <a:pt x="5371" y="4136"/>
                    <a:pt x="5099" y="4136"/>
                  </a:cubicBezTo>
                  <a:cubicBezTo>
                    <a:pt x="5034" y="4136"/>
                    <a:pt x="4966" y="4142"/>
                    <a:pt x="4897" y="4154"/>
                  </a:cubicBezTo>
                  <a:cubicBezTo>
                    <a:pt x="4583" y="4196"/>
                    <a:pt x="4332" y="4343"/>
                    <a:pt x="4185" y="4510"/>
                  </a:cubicBezTo>
                  <a:cubicBezTo>
                    <a:pt x="4059" y="4447"/>
                    <a:pt x="3931" y="4419"/>
                    <a:pt x="3803" y="4419"/>
                  </a:cubicBezTo>
                  <a:cubicBezTo>
                    <a:pt x="3339" y="4419"/>
                    <a:pt x="2897" y="4794"/>
                    <a:pt x="2700" y="5221"/>
                  </a:cubicBezTo>
                  <a:cubicBezTo>
                    <a:pt x="2323" y="5996"/>
                    <a:pt x="2804" y="6895"/>
                    <a:pt x="3118" y="7607"/>
                  </a:cubicBezTo>
                  <a:cubicBezTo>
                    <a:pt x="3558" y="8611"/>
                    <a:pt x="3767" y="9636"/>
                    <a:pt x="3892" y="10703"/>
                  </a:cubicBezTo>
                  <a:cubicBezTo>
                    <a:pt x="3809" y="10703"/>
                    <a:pt x="3746" y="10703"/>
                    <a:pt x="3683" y="10745"/>
                  </a:cubicBezTo>
                  <a:cubicBezTo>
                    <a:pt x="3558" y="10766"/>
                    <a:pt x="3474" y="10850"/>
                    <a:pt x="3327" y="10892"/>
                  </a:cubicBezTo>
                  <a:cubicBezTo>
                    <a:pt x="3265" y="10934"/>
                    <a:pt x="3286" y="10975"/>
                    <a:pt x="3327" y="10975"/>
                  </a:cubicBezTo>
                  <a:cubicBezTo>
                    <a:pt x="3453" y="10996"/>
                    <a:pt x="3558" y="11059"/>
                    <a:pt x="3683" y="11080"/>
                  </a:cubicBezTo>
                  <a:lnTo>
                    <a:pt x="3955" y="11080"/>
                  </a:lnTo>
                  <a:cubicBezTo>
                    <a:pt x="3955" y="11143"/>
                    <a:pt x="3976" y="11206"/>
                    <a:pt x="3976" y="11268"/>
                  </a:cubicBezTo>
                  <a:cubicBezTo>
                    <a:pt x="3987" y="11342"/>
                    <a:pt x="4044" y="11378"/>
                    <a:pt x="4099" y="11378"/>
                  </a:cubicBezTo>
                  <a:cubicBezTo>
                    <a:pt x="4154" y="11378"/>
                    <a:pt x="4206" y="11342"/>
                    <a:pt x="4206" y="11268"/>
                  </a:cubicBezTo>
                  <a:lnTo>
                    <a:pt x="4206" y="11059"/>
                  </a:lnTo>
                  <a:cubicBezTo>
                    <a:pt x="4520" y="11017"/>
                    <a:pt x="4813" y="10996"/>
                    <a:pt x="5127" y="10975"/>
                  </a:cubicBezTo>
                  <a:cubicBezTo>
                    <a:pt x="5420" y="10954"/>
                    <a:pt x="5692" y="10934"/>
                    <a:pt x="5985" y="10934"/>
                  </a:cubicBezTo>
                  <a:cubicBezTo>
                    <a:pt x="5692" y="11080"/>
                    <a:pt x="5378" y="11226"/>
                    <a:pt x="5106" y="11394"/>
                  </a:cubicBezTo>
                  <a:cubicBezTo>
                    <a:pt x="4520" y="11708"/>
                    <a:pt x="3955" y="12022"/>
                    <a:pt x="3369" y="12356"/>
                  </a:cubicBezTo>
                  <a:cubicBezTo>
                    <a:pt x="3348" y="11938"/>
                    <a:pt x="3327" y="11457"/>
                    <a:pt x="3118" y="11143"/>
                  </a:cubicBezTo>
                  <a:cubicBezTo>
                    <a:pt x="3076" y="11080"/>
                    <a:pt x="3035" y="11059"/>
                    <a:pt x="3014" y="11059"/>
                  </a:cubicBezTo>
                  <a:cubicBezTo>
                    <a:pt x="2658" y="10159"/>
                    <a:pt x="2177" y="9385"/>
                    <a:pt x="1612" y="8611"/>
                  </a:cubicBezTo>
                  <a:cubicBezTo>
                    <a:pt x="1068" y="7879"/>
                    <a:pt x="670" y="7188"/>
                    <a:pt x="461" y="6288"/>
                  </a:cubicBezTo>
                  <a:cubicBezTo>
                    <a:pt x="105" y="4594"/>
                    <a:pt x="628" y="2711"/>
                    <a:pt x="1905" y="1539"/>
                  </a:cubicBezTo>
                  <a:cubicBezTo>
                    <a:pt x="2723" y="761"/>
                    <a:pt x="3859" y="353"/>
                    <a:pt x="4988" y="353"/>
                  </a:cubicBezTo>
                  <a:close/>
                  <a:moveTo>
                    <a:pt x="6843" y="10850"/>
                  </a:moveTo>
                  <a:lnTo>
                    <a:pt x="6843" y="11540"/>
                  </a:lnTo>
                  <a:cubicBezTo>
                    <a:pt x="6194" y="11791"/>
                    <a:pt x="5566" y="12273"/>
                    <a:pt x="5001" y="12649"/>
                  </a:cubicBezTo>
                  <a:cubicBezTo>
                    <a:pt x="4478" y="12963"/>
                    <a:pt x="3976" y="13298"/>
                    <a:pt x="3453" y="13612"/>
                  </a:cubicBezTo>
                  <a:cubicBezTo>
                    <a:pt x="3453" y="13340"/>
                    <a:pt x="3432" y="13047"/>
                    <a:pt x="3390" y="12775"/>
                  </a:cubicBezTo>
                  <a:cubicBezTo>
                    <a:pt x="3390" y="12712"/>
                    <a:pt x="3369" y="12628"/>
                    <a:pt x="3369" y="12524"/>
                  </a:cubicBezTo>
                  <a:cubicBezTo>
                    <a:pt x="3955" y="12210"/>
                    <a:pt x="4520" y="11875"/>
                    <a:pt x="5106" y="11582"/>
                  </a:cubicBezTo>
                  <a:cubicBezTo>
                    <a:pt x="5587" y="11310"/>
                    <a:pt x="6110" y="11101"/>
                    <a:pt x="6612" y="10871"/>
                  </a:cubicBezTo>
                  <a:cubicBezTo>
                    <a:pt x="6696" y="10871"/>
                    <a:pt x="6780" y="10871"/>
                    <a:pt x="6843" y="10850"/>
                  </a:cubicBezTo>
                  <a:close/>
                  <a:moveTo>
                    <a:pt x="6843" y="11729"/>
                  </a:moveTo>
                  <a:lnTo>
                    <a:pt x="6843" y="12817"/>
                  </a:lnTo>
                  <a:cubicBezTo>
                    <a:pt x="6278" y="13047"/>
                    <a:pt x="5713" y="13444"/>
                    <a:pt x="5190" y="13779"/>
                  </a:cubicBezTo>
                  <a:cubicBezTo>
                    <a:pt x="4667" y="14114"/>
                    <a:pt x="4123" y="14449"/>
                    <a:pt x="3579" y="14763"/>
                  </a:cubicBezTo>
                  <a:cubicBezTo>
                    <a:pt x="3599" y="14721"/>
                    <a:pt x="3599" y="14658"/>
                    <a:pt x="3579" y="14616"/>
                  </a:cubicBezTo>
                  <a:cubicBezTo>
                    <a:pt x="3558" y="14344"/>
                    <a:pt x="3537" y="14072"/>
                    <a:pt x="3474" y="13800"/>
                  </a:cubicBezTo>
                  <a:cubicBezTo>
                    <a:pt x="4018" y="13486"/>
                    <a:pt x="4562" y="13172"/>
                    <a:pt x="5085" y="12838"/>
                  </a:cubicBezTo>
                  <a:cubicBezTo>
                    <a:pt x="5650" y="12503"/>
                    <a:pt x="6320" y="12189"/>
                    <a:pt x="6843" y="11729"/>
                  </a:cubicBezTo>
                  <a:close/>
                  <a:moveTo>
                    <a:pt x="6884" y="13026"/>
                  </a:moveTo>
                  <a:lnTo>
                    <a:pt x="6884" y="14344"/>
                  </a:lnTo>
                  <a:cubicBezTo>
                    <a:pt x="6403" y="14616"/>
                    <a:pt x="5880" y="14825"/>
                    <a:pt x="5357" y="14951"/>
                  </a:cubicBezTo>
                  <a:cubicBezTo>
                    <a:pt x="5043" y="15035"/>
                    <a:pt x="4750" y="15076"/>
                    <a:pt x="4436" y="15118"/>
                  </a:cubicBezTo>
                  <a:cubicBezTo>
                    <a:pt x="4358" y="15118"/>
                    <a:pt x="4197" y="15154"/>
                    <a:pt x="4077" y="15154"/>
                  </a:cubicBezTo>
                  <a:cubicBezTo>
                    <a:pt x="4038" y="15154"/>
                    <a:pt x="4002" y="15150"/>
                    <a:pt x="3976" y="15139"/>
                  </a:cubicBezTo>
                  <a:cubicBezTo>
                    <a:pt x="3851" y="15076"/>
                    <a:pt x="3746" y="15014"/>
                    <a:pt x="3683" y="14930"/>
                  </a:cubicBezTo>
                  <a:cubicBezTo>
                    <a:pt x="4269" y="14616"/>
                    <a:pt x="4792" y="14302"/>
                    <a:pt x="5336" y="13967"/>
                  </a:cubicBezTo>
                  <a:cubicBezTo>
                    <a:pt x="5838" y="13654"/>
                    <a:pt x="6382" y="13361"/>
                    <a:pt x="6884" y="13026"/>
                  </a:cubicBezTo>
                  <a:close/>
                  <a:moveTo>
                    <a:pt x="5007" y="1"/>
                  </a:moveTo>
                  <a:cubicBezTo>
                    <a:pt x="4145" y="1"/>
                    <a:pt x="3279" y="220"/>
                    <a:pt x="2532" y="639"/>
                  </a:cubicBezTo>
                  <a:cubicBezTo>
                    <a:pt x="984" y="1539"/>
                    <a:pt x="84" y="3296"/>
                    <a:pt x="22" y="5033"/>
                  </a:cubicBezTo>
                  <a:cubicBezTo>
                    <a:pt x="1" y="6058"/>
                    <a:pt x="252" y="7125"/>
                    <a:pt x="775" y="8004"/>
                  </a:cubicBezTo>
                  <a:cubicBezTo>
                    <a:pt x="1089" y="8527"/>
                    <a:pt x="1507" y="8967"/>
                    <a:pt x="1863" y="9469"/>
                  </a:cubicBezTo>
                  <a:cubicBezTo>
                    <a:pt x="2218" y="10013"/>
                    <a:pt x="2553" y="10557"/>
                    <a:pt x="2909" y="11101"/>
                  </a:cubicBezTo>
                  <a:cubicBezTo>
                    <a:pt x="2867" y="11143"/>
                    <a:pt x="2867" y="11164"/>
                    <a:pt x="2846" y="11185"/>
                  </a:cubicBezTo>
                  <a:cubicBezTo>
                    <a:pt x="2700" y="11519"/>
                    <a:pt x="2825" y="11980"/>
                    <a:pt x="2867" y="12335"/>
                  </a:cubicBezTo>
                  <a:cubicBezTo>
                    <a:pt x="2930" y="12754"/>
                    <a:pt x="2972" y="13193"/>
                    <a:pt x="3035" y="13612"/>
                  </a:cubicBezTo>
                  <a:cubicBezTo>
                    <a:pt x="3035" y="13716"/>
                    <a:pt x="3055" y="13821"/>
                    <a:pt x="3055" y="13926"/>
                  </a:cubicBezTo>
                  <a:cubicBezTo>
                    <a:pt x="3014" y="13967"/>
                    <a:pt x="3035" y="14030"/>
                    <a:pt x="3055" y="14072"/>
                  </a:cubicBezTo>
                  <a:cubicBezTo>
                    <a:pt x="3076" y="14595"/>
                    <a:pt x="3118" y="15223"/>
                    <a:pt x="3474" y="15495"/>
                  </a:cubicBezTo>
                  <a:cubicBezTo>
                    <a:pt x="3474" y="15495"/>
                    <a:pt x="3495" y="15495"/>
                    <a:pt x="3495" y="15537"/>
                  </a:cubicBezTo>
                  <a:cubicBezTo>
                    <a:pt x="3453" y="15579"/>
                    <a:pt x="3453" y="15683"/>
                    <a:pt x="3537" y="15746"/>
                  </a:cubicBezTo>
                  <a:cubicBezTo>
                    <a:pt x="4018" y="16102"/>
                    <a:pt x="4520" y="16499"/>
                    <a:pt x="5064" y="16750"/>
                  </a:cubicBezTo>
                  <a:cubicBezTo>
                    <a:pt x="5215" y="16826"/>
                    <a:pt x="5350" y="16868"/>
                    <a:pt x="5485" y="16868"/>
                  </a:cubicBezTo>
                  <a:cubicBezTo>
                    <a:pt x="5612" y="16868"/>
                    <a:pt x="5739" y="16831"/>
                    <a:pt x="5880" y="16750"/>
                  </a:cubicBezTo>
                  <a:cubicBezTo>
                    <a:pt x="6278" y="16583"/>
                    <a:pt x="6612" y="16227"/>
                    <a:pt x="6905" y="15913"/>
                  </a:cubicBezTo>
                  <a:cubicBezTo>
                    <a:pt x="7156" y="15641"/>
                    <a:pt x="7554" y="15223"/>
                    <a:pt x="7470" y="14804"/>
                  </a:cubicBezTo>
                  <a:cubicBezTo>
                    <a:pt x="7455" y="14759"/>
                    <a:pt x="7408" y="14725"/>
                    <a:pt x="7366" y="14725"/>
                  </a:cubicBezTo>
                  <a:cubicBezTo>
                    <a:pt x="7350" y="14725"/>
                    <a:pt x="7336" y="14730"/>
                    <a:pt x="7324" y="14742"/>
                  </a:cubicBezTo>
                  <a:cubicBezTo>
                    <a:pt x="7031" y="14930"/>
                    <a:pt x="6926" y="15286"/>
                    <a:pt x="6717" y="15558"/>
                  </a:cubicBezTo>
                  <a:cubicBezTo>
                    <a:pt x="6466" y="15872"/>
                    <a:pt x="6173" y="16185"/>
                    <a:pt x="5838" y="16395"/>
                  </a:cubicBezTo>
                  <a:cubicBezTo>
                    <a:pt x="5700" y="16476"/>
                    <a:pt x="5581" y="16510"/>
                    <a:pt x="5468" y="16510"/>
                  </a:cubicBezTo>
                  <a:cubicBezTo>
                    <a:pt x="5291" y="16510"/>
                    <a:pt x="5130" y="16426"/>
                    <a:pt x="4939" y="16311"/>
                  </a:cubicBezTo>
                  <a:cubicBezTo>
                    <a:pt x="4604" y="16123"/>
                    <a:pt x="4290" y="15892"/>
                    <a:pt x="3934" y="15683"/>
                  </a:cubicBezTo>
                  <a:lnTo>
                    <a:pt x="3934" y="15683"/>
                  </a:lnTo>
                  <a:cubicBezTo>
                    <a:pt x="3999" y="15693"/>
                    <a:pt x="4066" y="15697"/>
                    <a:pt x="4134" y="15697"/>
                  </a:cubicBezTo>
                  <a:cubicBezTo>
                    <a:pt x="4504" y="15697"/>
                    <a:pt x="4907" y="15572"/>
                    <a:pt x="5190" y="15537"/>
                  </a:cubicBezTo>
                  <a:cubicBezTo>
                    <a:pt x="5943" y="15369"/>
                    <a:pt x="6612" y="15118"/>
                    <a:pt x="7261" y="14742"/>
                  </a:cubicBezTo>
                  <a:cubicBezTo>
                    <a:pt x="7345" y="14721"/>
                    <a:pt x="7366" y="14637"/>
                    <a:pt x="7366" y="14553"/>
                  </a:cubicBezTo>
                  <a:cubicBezTo>
                    <a:pt x="7345" y="13277"/>
                    <a:pt x="7345" y="11980"/>
                    <a:pt x="7324" y="10682"/>
                  </a:cubicBezTo>
                  <a:lnTo>
                    <a:pt x="7324" y="10662"/>
                  </a:lnTo>
                  <a:cubicBezTo>
                    <a:pt x="7345" y="10662"/>
                    <a:pt x="7366" y="10641"/>
                    <a:pt x="7366" y="10620"/>
                  </a:cubicBezTo>
                  <a:cubicBezTo>
                    <a:pt x="7638" y="10264"/>
                    <a:pt x="7784" y="9887"/>
                    <a:pt x="7972" y="9490"/>
                  </a:cubicBezTo>
                  <a:cubicBezTo>
                    <a:pt x="8203" y="8988"/>
                    <a:pt x="8517" y="8527"/>
                    <a:pt x="8768" y="8025"/>
                  </a:cubicBezTo>
                  <a:cubicBezTo>
                    <a:pt x="9186" y="7167"/>
                    <a:pt x="9458" y="6226"/>
                    <a:pt x="9521" y="5284"/>
                  </a:cubicBezTo>
                  <a:cubicBezTo>
                    <a:pt x="9605" y="3527"/>
                    <a:pt x="8998" y="1727"/>
                    <a:pt x="7554" y="744"/>
                  </a:cubicBezTo>
                  <a:cubicBezTo>
                    <a:pt x="6805" y="241"/>
                    <a:pt x="5908" y="1"/>
                    <a:pt x="500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2375400" y="3400700"/>
              <a:ext cx="98225" cy="43875"/>
            </a:xfrm>
            <a:custGeom>
              <a:avLst/>
              <a:gdLst/>
              <a:ahLst/>
              <a:cxnLst/>
              <a:rect l="l" t="t" r="r" b="b"/>
              <a:pathLst>
                <a:path w="3929" h="1755" extrusionOk="0">
                  <a:moveTo>
                    <a:pt x="3576" y="1"/>
                  </a:moveTo>
                  <a:cubicBezTo>
                    <a:pt x="3570" y="1"/>
                    <a:pt x="3564" y="1"/>
                    <a:pt x="3558" y="1"/>
                  </a:cubicBezTo>
                  <a:cubicBezTo>
                    <a:pt x="2909" y="43"/>
                    <a:pt x="2365" y="252"/>
                    <a:pt x="1779" y="524"/>
                  </a:cubicBezTo>
                  <a:cubicBezTo>
                    <a:pt x="1466" y="692"/>
                    <a:pt x="1173" y="838"/>
                    <a:pt x="859" y="1006"/>
                  </a:cubicBezTo>
                  <a:cubicBezTo>
                    <a:pt x="608" y="1131"/>
                    <a:pt x="294" y="1215"/>
                    <a:pt x="85" y="1424"/>
                  </a:cubicBezTo>
                  <a:cubicBezTo>
                    <a:pt x="1" y="1529"/>
                    <a:pt x="22" y="1654"/>
                    <a:pt x="168" y="1717"/>
                  </a:cubicBezTo>
                  <a:cubicBezTo>
                    <a:pt x="242" y="1743"/>
                    <a:pt x="321" y="1754"/>
                    <a:pt x="404" y="1754"/>
                  </a:cubicBezTo>
                  <a:cubicBezTo>
                    <a:pt x="856" y="1754"/>
                    <a:pt x="1408" y="1410"/>
                    <a:pt x="1779" y="1215"/>
                  </a:cubicBezTo>
                  <a:cubicBezTo>
                    <a:pt x="2386" y="901"/>
                    <a:pt x="2993" y="587"/>
                    <a:pt x="3642" y="482"/>
                  </a:cubicBezTo>
                  <a:cubicBezTo>
                    <a:pt x="3928" y="462"/>
                    <a:pt x="3854" y="1"/>
                    <a:pt x="357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3"/>
            <p:cNvSpPr/>
            <p:nvPr/>
          </p:nvSpPr>
          <p:spPr>
            <a:xfrm>
              <a:off x="2349775" y="3303950"/>
              <a:ext cx="82675" cy="14675"/>
            </a:xfrm>
            <a:custGeom>
              <a:avLst/>
              <a:gdLst/>
              <a:ahLst/>
              <a:cxnLst/>
              <a:rect l="l" t="t" r="r" b="b"/>
              <a:pathLst>
                <a:path w="3307" h="587" extrusionOk="0">
                  <a:moveTo>
                    <a:pt x="2972" y="0"/>
                  </a:moveTo>
                  <a:cubicBezTo>
                    <a:pt x="1988" y="42"/>
                    <a:pt x="1026" y="189"/>
                    <a:pt x="84" y="419"/>
                  </a:cubicBezTo>
                  <a:cubicBezTo>
                    <a:pt x="1" y="461"/>
                    <a:pt x="1" y="586"/>
                    <a:pt x="105" y="586"/>
                  </a:cubicBezTo>
                  <a:cubicBezTo>
                    <a:pt x="647" y="552"/>
                    <a:pt x="1175" y="536"/>
                    <a:pt x="1698" y="536"/>
                  </a:cubicBezTo>
                  <a:cubicBezTo>
                    <a:pt x="2125" y="536"/>
                    <a:pt x="2549" y="546"/>
                    <a:pt x="2972" y="565"/>
                  </a:cubicBezTo>
                  <a:cubicBezTo>
                    <a:pt x="3307" y="565"/>
                    <a:pt x="3307" y="0"/>
                    <a:pt x="29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3"/>
            <p:cNvSpPr/>
            <p:nvPr/>
          </p:nvSpPr>
          <p:spPr>
            <a:xfrm>
              <a:off x="2341575" y="3083650"/>
              <a:ext cx="121275" cy="58175"/>
            </a:xfrm>
            <a:custGeom>
              <a:avLst/>
              <a:gdLst/>
              <a:ahLst/>
              <a:cxnLst/>
              <a:rect l="l" t="t" r="r" b="b"/>
              <a:pathLst>
                <a:path w="4851" h="2327" extrusionOk="0">
                  <a:moveTo>
                    <a:pt x="84" y="0"/>
                  </a:moveTo>
                  <a:cubicBezTo>
                    <a:pt x="44" y="0"/>
                    <a:pt x="1" y="69"/>
                    <a:pt x="57" y="87"/>
                  </a:cubicBezTo>
                  <a:cubicBezTo>
                    <a:pt x="1438" y="924"/>
                    <a:pt x="2881" y="1656"/>
                    <a:pt x="4367" y="2305"/>
                  </a:cubicBezTo>
                  <a:cubicBezTo>
                    <a:pt x="4407" y="2320"/>
                    <a:pt x="4444" y="2327"/>
                    <a:pt x="4479" y="2327"/>
                  </a:cubicBezTo>
                  <a:cubicBezTo>
                    <a:pt x="4739" y="2327"/>
                    <a:pt x="4851" y="1955"/>
                    <a:pt x="4555" y="1845"/>
                  </a:cubicBezTo>
                  <a:cubicBezTo>
                    <a:pt x="3049" y="1259"/>
                    <a:pt x="1563" y="631"/>
                    <a:pt x="99" y="3"/>
                  </a:cubicBezTo>
                  <a:cubicBezTo>
                    <a:pt x="94" y="1"/>
                    <a:pt x="89" y="0"/>
                    <a:pt x="8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2786975" y="3172475"/>
              <a:ext cx="85925" cy="35725"/>
            </a:xfrm>
            <a:custGeom>
              <a:avLst/>
              <a:gdLst/>
              <a:ahLst/>
              <a:cxnLst/>
              <a:rect l="l" t="t" r="r" b="b"/>
              <a:pathLst>
                <a:path w="3437" h="1429" extrusionOk="0">
                  <a:moveTo>
                    <a:pt x="2930" y="1"/>
                  </a:moveTo>
                  <a:cubicBezTo>
                    <a:pt x="2069" y="1"/>
                    <a:pt x="1146" y="394"/>
                    <a:pt x="382" y="740"/>
                  </a:cubicBezTo>
                  <a:cubicBezTo>
                    <a:pt x="0" y="903"/>
                    <a:pt x="217" y="1428"/>
                    <a:pt x="596" y="1428"/>
                  </a:cubicBezTo>
                  <a:cubicBezTo>
                    <a:pt x="654" y="1428"/>
                    <a:pt x="715" y="1416"/>
                    <a:pt x="779" y="1388"/>
                  </a:cubicBezTo>
                  <a:cubicBezTo>
                    <a:pt x="1218" y="1179"/>
                    <a:pt x="1700" y="1012"/>
                    <a:pt x="2139" y="824"/>
                  </a:cubicBezTo>
                  <a:cubicBezTo>
                    <a:pt x="2537" y="656"/>
                    <a:pt x="2976" y="531"/>
                    <a:pt x="3332" y="321"/>
                  </a:cubicBezTo>
                  <a:cubicBezTo>
                    <a:pt x="3436" y="279"/>
                    <a:pt x="3436" y="70"/>
                    <a:pt x="3311" y="28"/>
                  </a:cubicBezTo>
                  <a:cubicBezTo>
                    <a:pt x="3186" y="9"/>
                    <a:pt x="3058" y="1"/>
                    <a:pt x="293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2794075" y="3379450"/>
              <a:ext cx="96450" cy="46975"/>
            </a:xfrm>
            <a:custGeom>
              <a:avLst/>
              <a:gdLst/>
              <a:ahLst/>
              <a:cxnLst/>
              <a:rect l="l" t="t" r="r" b="b"/>
              <a:pathLst>
                <a:path w="3858" h="1879" extrusionOk="0">
                  <a:moveTo>
                    <a:pt x="347" y="0"/>
                  </a:moveTo>
                  <a:cubicBezTo>
                    <a:pt x="78" y="0"/>
                    <a:pt x="0" y="442"/>
                    <a:pt x="286" y="537"/>
                  </a:cubicBezTo>
                  <a:cubicBezTo>
                    <a:pt x="1416" y="935"/>
                    <a:pt x="2483" y="1521"/>
                    <a:pt x="3613" y="1876"/>
                  </a:cubicBezTo>
                  <a:cubicBezTo>
                    <a:pt x="3621" y="1878"/>
                    <a:pt x="3630" y="1878"/>
                    <a:pt x="3638" y="1878"/>
                  </a:cubicBezTo>
                  <a:cubicBezTo>
                    <a:pt x="3771" y="1878"/>
                    <a:pt x="3858" y="1725"/>
                    <a:pt x="3759" y="1646"/>
                  </a:cubicBezTo>
                  <a:cubicBezTo>
                    <a:pt x="2818" y="830"/>
                    <a:pt x="1625" y="391"/>
                    <a:pt x="432" y="14"/>
                  </a:cubicBezTo>
                  <a:cubicBezTo>
                    <a:pt x="402" y="5"/>
                    <a:pt x="374" y="0"/>
                    <a:pt x="34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2809050" y="3280400"/>
              <a:ext cx="74300" cy="17875"/>
            </a:xfrm>
            <a:custGeom>
              <a:avLst/>
              <a:gdLst/>
              <a:ahLst/>
              <a:cxnLst/>
              <a:rect l="l" t="t" r="r" b="b"/>
              <a:pathLst>
                <a:path w="2972" h="715" extrusionOk="0">
                  <a:moveTo>
                    <a:pt x="295" y="0"/>
                  </a:moveTo>
                  <a:cubicBezTo>
                    <a:pt x="1" y="0"/>
                    <a:pt x="7" y="462"/>
                    <a:pt x="315" y="482"/>
                  </a:cubicBezTo>
                  <a:cubicBezTo>
                    <a:pt x="754" y="503"/>
                    <a:pt x="1235" y="566"/>
                    <a:pt x="1675" y="608"/>
                  </a:cubicBezTo>
                  <a:cubicBezTo>
                    <a:pt x="1936" y="651"/>
                    <a:pt x="2227" y="715"/>
                    <a:pt x="2507" y="715"/>
                  </a:cubicBezTo>
                  <a:cubicBezTo>
                    <a:pt x="2631" y="715"/>
                    <a:pt x="2752" y="702"/>
                    <a:pt x="2867" y="670"/>
                  </a:cubicBezTo>
                  <a:cubicBezTo>
                    <a:pt x="2972" y="628"/>
                    <a:pt x="2972" y="503"/>
                    <a:pt x="2909" y="461"/>
                  </a:cubicBezTo>
                  <a:cubicBezTo>
                    <a:pt x="2553" y="210"/>
                    <a:pt x="2135" y="210"/>
                    <a:pt x="1758" y="168"/>
                  </a:cubicBezTo>
                  <a:cubicBezTo>
                    <a:pt x="1298" y="84"/>
                    <a:pt x="817" y="43"/>
                    <a:pt x="315" y="1"/>
                  </a:cubicBezTo>
                  <a:cubicBezTo>
                    <a:pt x="308" y="0"/>
                    <a:pt x="301" y="0"/>
                    <a:pt x="29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43"/>
          <p:cNvSpPr/>
          <p:nvPr/>
        </p:nvSpPr>
        <p:spPr>
          <a:xfrm rot="-8181">
            <a:off x="6393522" y="2426861"/>
            <a:ext cx="1260604" cy="429924"/>
          </a:xfrm>
          <a:prstGeom prst="foldedCorner">
            <a:avLst>
              <a:gd name="adj" fmla="val 40035"/>
            </a:avLst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3"/>
          <p:cNvSpPr/>
          <p:nvPr/>
        </p:nvSpPr>
        <p:spPr>
          <a:xfrm rot="-12032">
            <a:off x="6631516" y="2625859"/>
            <a:ext cx="784455" cy="32051"/>
          </a:xfrm>
          <a:custGeom>
            <a:avLst/>
            <a:gdLst/>
            <a:ahLst/>
            <a:cxnLst/>
            <a:rect l="l" t="t" r="r" b="b"/>
            <a:pathLst>
              <a:path w="31378" h="6646" extrusionOk="0">
                <a:moveTo>
                  <a:pt x="0" y="4299"/>
                </a:moveTo>
                <a:cubicBezTo>
                  <a:pt x="2250" y="3175"/>
                  <a:pt x="4506" y="-1154"/>
                  <a:pt x="6469" y="417"/>
                </a:cubicBezTo>
                <a:cubicBezTo>
                  <a:pt x="8089" y="1713"/>
                  <a:pt x="3531" y="7220"/>
                  <a:pt x="5499" y="6564"/>
                </a:cubicBezTo>
                <a:cubicBezTo>
                  <a:pt x="8040" y="5717"/>
                  <a:pt x="8048" y="943"/>
                  <a:pt x="10675" y="417"/>
                </a:cubicBezTo>
                <a:cubicBezTo>
                  <a:pt x="12367" y="78"/>
                  <a:pt x="10034" y="3991"/>
                  <a:pt x="10675" y="5593"/>
                </a:cubicBezTo>
                <a:cubicBezTo>
                  <a:pt x="11676" y="8096"/>
                  <a:pt x="14642" y="1742"/>
                  <a:pt x="17145" y="741"/>
                </a:cubicBezTo>
                <a:cubicBezTo>
                  <a:pt x="18850" y="59"/>
                  <a:pt x="19117" y="5871"/>
                  <a:pt x="20703" y="4946"/>
                </a:cubicBezTo>
                <a:cubicBezTo>
                  <a:pt x="22482" y="3908"/>
                  <a:pt x="23465" y="-318"/>
                  <a:pt x="25232" y="741"/>
                </a:cubicBezTo>
                <a:cubicBezTo>
                  <a:pt x="26232" y="1341"/>
                  <a:pt x="26101" y="4112"/>
                  <a:pt x="27173" y="3652"/>
                </a:cubicBezTo>
                <a:cubicBezTo>
                  <a:pt x="28636" y="3025"/>
                  <a:pt x="30054" y="505"/>
                  <a:pt x="31378" y="1388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/>
          <p:nvPr/>
        </p:nvSpPr>
        <p:spPr>
          <a:xfrm>
            <a:off x="5160825" y="2483900"/>
            <a:ext cx="3457500" cy="2284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3" name="Google Shape;403;p44"/>
          <p:cNvPicPr preferRelativeResize="0"/>
          <p:nvPr/>
        </p:nvPicPr>
        <p:blipFill rotWithShape="1">
          <a:blip r:embed="rId3">
            <a:alphaModFix/>
          </a:blip>
          <a:srcRect l="12340" r="16777"/>
          <a:stretch/>
        </p:blipFill>
        <p:spPr>
          <a:xfrm>
            <a:off x="485475" y="447250"/>
            <a:ext cx="4594199" cy="4320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04" name="Google Shape;404;p44"/>
          <p:cNvSpPr/>
          <p:nvPr/>
        </p:nvSpPr>
        <p:spPr>
          <a:xfrm>
            <a:off x="5160825" y="447250"/>
            <a:ext cx="3457500" cy="1956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4"/>
          <p:cNvSpPr txBox="1">
            <a:spLocks noGrp="1"/>
          </p:cNvSpPr>
          <p:nvPr>
            <p:ph type="title"/>
          </p:nvPr>
        </p:nvSpPr>
        <p:spPr>
          <a:xfrm>
            <a:off x="5325675" y="1047850"/>
            <a:ext cx="31278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sp>
        <p:nvSpPr>
          <p:cNvPr id="406" name="Google Shape;406;p44"/>
          <p:cNvSpPr txBox="1">
            <a:spLocks noGrp="1"/>
          </p:cNvSpPr>
          <p:nvPr>
            <p:ph type="subTitle" idx="1"/>
          </p:nvPr>
        </p:nvSpPr>
        <p:spPr>
          <a:xfrm>
            <a:off x="5325675" y="2764100"/>
            <a:ext cx="31278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Collect data about major air pollutants over a defined geographical area. Identify hazardous trends and use that learning to predict possibilities in near future</a:t>
            </a:r>
            <a:endParaRPr dirty="0"/>
          </a:p>
        </p:txBody>
      </p:sp>
      <p:pic>
        <p:nvPicPr>
          <p:cNvPr id="1028" name="Picture 4" descr="Global predictions: before they destroy us! | Climate | The Earth Times">
            <a:extLst>
              <a:ext uri="{FF2B5EF4-FFF2-40B4-BE49-F238E27FC236}">
                <a16:creationId xmlns:a16="http://schemas.microsoft.com/office/drawing/2014/main" id="{478FDC7B-2D76-4A44-01BA-BC4E9A991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7" r="10770"/>
          <a:stretch/>
        </p:blipFill>
        <p:spPr bwMode="auto">
          <a:xfrm>
            <a:off x="487472" y="447250"/>
            <a:ext cx="4594199" cy="432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FA34131-1B11-AF3C-2B3E-9DB8A9AEE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9" b="7454"/>
          <a:stretch/>
        </p:blipFill>
        <p:spPr>
          <a:xfrm>
            <a:off x="876923" y="1"/>
            <a:ext cx="5722813" cy="5143500"/>
          </a:xfrm>
          <a:prstGeom prst="rect">
            <a:avLst/>
          </a:prstGeom>
        </p:spPr>
      </p:pic>
      <p:sp>
        <p:nvSpPr>
          <p:cNvPr id="413" name="Google Shape;413;p45"/>
          <p:cNvSpPr/>
          <p:nvPr/>
        </p:nvSpPr>
        <p:spPr>
          <a:xfrm rot="1058408">
            <a:off x="7203975" y="79285"/>
            <a:ext cx="1729034" cy="1660798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6" name="Google Shape;416;p45"/>
          <p:cNvGrpSpPr/>
          <p:nvPr/>
        </p:nvGrpSpPr>
        <p:grpSpPr>
          <a:xfrm rot="1157928">
            <a:off x="7424559" y="361952"/>
            <a:ext cx="1123893" cy="1244961"/>
            <a:chOff x="3384450" y="3958650"/>
            <a:chExt cx="357825" cy="397200"/>
          </a:xfrm>
        </p:grpSpPr>
        <p:sp>
          <p:nvSpPr>
            <p:cNvPr id="417" name="Google Shape;417;p45"/>
            <p:cNvSpPr/>
            <p:nvPr/>
          </p:nvSpPr>
          <p:spPr>
            <a:xfrm>
              <a:off x="3384450" y="3958650"/>
              <a:ext cx="357825" cy="397200"/>
            </a:xfrm>
            <a:custGeom>
              <a:avLst/>
              <a:gdLst/>
              <a:ahLst/>
              <a:cxnLst/>
              <a:rect l="l" t="t" r="r" b="b"/>
              <a:pathLst>
                <a:path w="14313" h="15888" extrusionOk="0">
                  <a:moveTo>
                    <a:pt x="7086" y="365"/>
                  </a:moveTo>
                  <a:cubicBezTo>
                    <a:pt x="7616" y="365"/>
                    <a:pt x="8134" y="403"/>
                    <a:pt x="8621" y="469"/>
                  </a:cubicBezTo>
                  <a:cubicBezTo>
                    <a:pt x="11090" y="804"/>
                    <a:pt x="12576" y="2457"/>
                    <a:pt x="13203" y="4779"/>
                  </a:cubicBezTo>
                  <a:cubicBezTo>
                    <a:pt x="13789" y="6934"/>
                    <a:pt x="13643" y="9466"/>
                    <a:pt x="11906" y="11056"/>
                  </a:cubicBezTo>
                  <a:cubicBezTo>
                    <a:pt x="10337" y="12500"/>
                    <a:pt x="8265" y="11872"/>
                    <a:pt x="6424" y="12605"/>
                  </a:cubicBezTo>
                  <a:cubicBezTo>
                    <a:pt x="5079" y="13158"/>
                    <a:pt x="3945" y="14132"/>
                    <a:pt x="2864" y="15143"/>
                  </a:cubicBezTo>
                  <a:lnTo>
                    <a:pt x="2864" y="15143"/>
                  </a:lnTo>
                  <a:cubicBezTo>
                    <a:pt x="3145" y="14549"/>
                    <a:pt x="3422" y="13918"/>
                    <a:pt x="3600" y="13337"/>
                  </a:cubicBezTo>
                  <a:cubicBezTo>
                    <a:pt x="3704" y="13044"/>
                    <a:pt x="3851" y="12919"/>
                    <a:pt x="3767" y="12605"/>
                  </a:cubicBezTo>
                  <a:cubicBezTo>
                    <a:pt x="3600" y="11893"/>
                    <a:pt x="2449" y="11035"/>
                    <a:pt x="2072" y="10491"/>
                  </a:cubicBezTo>
                  <a:cubicBezTo>
                    <a:pt x="1507" y="9696"/>
                    <a:pt x="1068" y="8859"/>
                    <a:pt x="775" y="7981"/>
                  </a:cubicBezTo>
                  <a:cubicBezTo>
                    <a:pt x="147" y="5951"/>
                    <a:pt x="440" y="3524"/>
                    <a:pt x="2030" y="2017"/>
                  </a:cubicBezTo>
                  <a:cubicBezTo>
                    <a:pt x="3326" y="803"/>
                    <a:pt x="5273" y="365"/>
                    <a:pt x="7086" y="365"/>
                  </a:cubicBezTo>
                  <a:close/>
                  <a:moveTo>
                    <a:pt x="7212" y="0"/>
                  </a:moveTo>
                  <a:cubicBezTo>
                    <a:pt x="6690" y="0"/>
                    <a:pt x="6159" y="40"/>
                    <a:pt x="5629" y="113"/>
                  </a:cubicBezTo>
                  <a:cubicBezTo>
                    <a:pt x="2658" y="490"/>
                    <a:pt x="356" y="2352"/>
                    <a:pt x="126" y="5470"/>
                  </a:cubicBezTo>
                  <a:cubicBezTo>
                    <a:pt x="1" y="7185"/>
                    <a:pt x="607" y="8859"/>
                    <a:pt x="1549" y="10303"/>
                  </a:cubicBezTo>
                  <a:cubicBezTo>
                    <a:pt x="1988" y="10994"/>
                    <a:pt x="2742" y="11559"/>
                    <a:pt x="3139" y="12270"/>
                  </a:cubicBezTo>
                  <a:cubicBezTo>
                    <a:pt x="3641" y="13128"/>
                    <a:pt x="2721" y="14781"/>
                    <a:pt x="2386" y="15555"/>
                  </a:cubicBezTo>
                  <a:cubicBezTo>
                    <a:pt x="2368" y="15587"/>
                    <a:pt x="2364" y="15618"/>
                    <a:pt x="2371" y="15645"/>
                  </a:cubicBezTo>
                  <a:lnTo>
                    <a:pt x="2371" y="15645"/>
                  </a:lnTo>
                  <a:cubicBezTo>
                    <a:pt x="2343" y="15762"/>
                    <a:pt x="2455" y="15888"/>
                    <a:pt x="2573" y="15888"/>
                  </a:cubicBezTo>
                  <a:cubicBezTo>
                    <a:pt x="2617" y="15888"/>
                    <a:pt x="2662" y="15870"/>
                    <a:pt x="2700" y="15827"/>
                  </a:cubicBezTo>
                  <a:cubicBezTo>
                    <a:pt x="4227" y="14320"/>
                    <a:pt x="5859" y="12814"/>
                    <a:pt x="8077" y="12563"/>
                  </a:cubicBezTo>
                  <a:cubicBezTo>
                    <a:pt x="9542" y="12395"/>
                    <a:pt x="10818" y="12416"/>
                    <a:pt x="12011" y="11433"/>
                  </a:cubicBezTo>
                  <a:cubicBezTo>
                    <a:pt x="14312" y="9466"/>
                    <a:pt x="14229" y="5909"/>
                    <a:pt x="13078" y="3377"/>
                  </a:cubicBezTo>
                  <a:cubicBezTo>
                    <a:pt x="11955" y="891"/>
                    <a:pt x="9679" y="0"/>
                    <a:pt x="7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536675" y="4179575"/>
              <a:ext cx="67500" cy="62750"/>
            </a:xfrm>
            <a:custGeom>
              <a:avLst/>
              <a:gdLst/>
              <a:ahLst/>
              <a:cxnLst/>
              <a:rect l="l" t="t" r="r" b="b"/>
              <a:pathLst>
                <a:path w="2700" h="2510" extrusionOk="0">
                  <a:moveTo>
                    <a:pt x="1438" y="349"/>
                  </a:moveTo>
                  <a:cubicBezTo>
                    <a:pt x="1580" y="349"/>
                    <a:pt x="1729" y="395"/>
                    <a:pt x="1884" y="504"/>
                  </a:cubicBezTo>
                  <a:cubicBezTo>
                    <a:pt x="2218" y="734"/>
                    <a:pt x="2302" y="1173"/>
                    <a:pt x="2176" y="1571"/>
                  </a:cubicBezTo>
                  <a:cubicBezTo>
                    <a:pt x="2029" y="1991"/>
                    <a:pt x="1708" y="2168"/>
                    <a:pt x="1382" y="2168"/>
                  </a:cubicBezTo>
                  <a:cubicBezTo>
                    <a:pt x="856" y="2168"/>
                    <a:pt x="317" y="1706"/>
                    <a:pt x="475" y="1057"/>
                  </a:cubicBezTo>
                  <a:lnTo>
                    <a:pt x="475" y="1057"/>
                  </a:lnTo>
                  <a:cubicBezTo>
                    <a:pt x="485" y="1049"/>
                    <a:pt x="495" y="1039"/>
                    <a:pt x="503" y="1027"/>
                  </a:cubicBezTo>
                  <a:cubicBezTo>
                    <a:pt x="731" y="677"/>
                    <a:pt x="1059" y="349"/>
                    <a:pt x="1438" y="349"/>
                  </a:cubicBezTo>
                  <a:close/>
                  <a:moveTo>
                    <a:pt x="1439" y="0"/>
                  </a:moveTo>
                  <a:cubicBezTo>
                    <a:pt x="928" y="0"/>
                    <a:pt x="456" y="370"/>
                    <a:pt x="276" y="912"/>
                  </a:cubicBezTo>
                  <a:lnTo>
                    <a:pt x="276" y="912"/>
                  </a:lnTo>
                  <a:cubicBezTo>
                    <a:pt x="275" y="915"/>
                    <a:pt x="273" y="919"/>
                    <a:pt x="272" y="922"/>
                  </a:cubicBezTo>
                  <a:cubicBezTo>
                    <a:pt x="0" y="1550"/>
                    <a:pt x="377" y="2261"/>
                    <a:pt x="1005" y="2450"/>
                  </a:cubicBezTo>
                  <a:cubicBezTo>
                    <a:pt x="1128" y="2490"/>
                    <a:pt x="1251" y="2510"/>
                    <a:pt x="1370" y="2510"/>
                  </a:cubicBezTo>
                  <a:cubicBezTo>
                    <a:pt x="1862" y="2510"/>
                    <a:pt x="2301" y="2184"/>
                    <a:pt x="2469" y="1696"/>
                  </a:cubicBezTo>
                  <a:cubicBezTo>
                    <a:pt x="2700" y="1131"/>
                    <a:pt x="2511" y="399"/>
                    <a:pt x="1904" y="106"/>
                  </a:cubicBezTo>
                  <a:cubicBezTo>
                    <a:pt x="1750" y="34"/>
                    <a:pt x="159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3505300" y="3993800"/>
              <a:ext cx="90500" cy="170450"/>
            </a:xfrm>
            <a:custGeom>
              <a:avLst/>
              <a:gdLst/>
              <a:ahLst/>
              <a:cxnLst/>
              <a:rect l="l" t="t" r="r" b="b"/>
              <a:pathLst>
                <a:path w="3620" h="6818" extrusionOk="0">
                  <a:moveTo>
                    <a:pt x="1289" y="420"/>
                  </a:moveTo>
                  <a:cubicBezTo>
                    <a:pt x="1694" y="420"/>
                    <a:pt x="2633" y="497"/>
                    <a:pt x="2783" y="590"/>
                  </a:cubicBezTo>
                  <a:cubicBezTo>
                    <a:pt x="3264" y="925"/>
                    <a:pt x="3097" y="1637"/>
                    <a:pt x="3097" y="2160"/>
                  </a:cubicBezTo>
                  <a:cubicBezTo>
                    <a:pt x="3055" y="3248"/>
                    <a:pt x="2992" y="4315"/>
                    <a:pt x="2908" y="5424"/>
                  </a:cubicBezTo>
                  <a:cubicBezTo>
                    <a:pt x="2887" y="5612"/>
                    <a:pt x="2950" y="6177"/>
                    <a:pt x="2825" y="6344"/>
                  </a:cubicBezTo>
                  <a:cubicBezTo>
                    <a:pt x="2843" y="6312"/>
                    <a:pt x="2814" y="6299"/>
                    <a:pt x="2755" y="6299"/>
                  </a:cubicBezTo>
                  <a:cubicBezTo>
                    <a:pt x="2587" y="6299"/>
                    <a:pt x="2177" y="6403"/>
                    <a:pt x="1919" y="6470"/>
                  </a:cubicBezTo>
                  <a:lnTo>
                    <a:pt x="1919" y="6470"/>
                  </a:lnTo>
                  <a:cubicBezTo>
                    <a:pt x="1095" y="5026"/>
                    <a:pt x="215" y="2859"/>
                    <a:pt x="502" y="1155"/>
                  </a:cubicBezTo>
                  <a:cubicBezTo>
                    <a:pt x="607" y="528"/>
                    <a:pt x="607" y="507"/>
                    <a:pt x="1172" y="423"/>
                  </a:cubicBezTo>
                  <a:cubicBezTo>
                    <a:pt x="1202" y="421"/>
                    <a:pt x="1242" y="420"/>
                    <a:pt x="1289" y="420"/>
                  </a:cubicBezTo>
                  <a:close/>
                  <a:moveTo>
                    <a:pt x="1697" y="0"/>
                  </a:moveTo>
                  <a:cubicBezTo>
                    <a:pt x="1165" y="0"/>
                    <a:pt x="641" y="60"/>
                    <a:pt x="335" y="88"/>
                  </a:cubicBezTo>
                  <a:cubicBezTo>
                    <a:pt x="230" y="88"/>
                    <a:pt x="167" y="172"/>
                    <a:pt x="167" y="277"/>
                  </a:cubicBezTo>
                  <a:cubicBezTo>
                    <a:pt x="0" y="2578"/>
                    <a:pt x="502" y="4733"/>
                    <a:pt x="1653" y="6721"/>
                  </a:cubicBezTo>
                  <a:cubicBezTo>
                    <a:pt x="1687" y="6789"/>
                    <a:pt x="1745" y="6817"/>
                    <a:pt x="1804" y="6817"/>
                  </a:cubicBezTo>
                  <a:cubicBezTo>
                    <a:pt x="1870" y="6817"/>
                    <a:pt x="1937" y="6782"/>
                    <a:pt x="1971" y="6727"/>
                  </a:cubicBezTo>
                  <a:lnTo>
                    <a:pt x="1971" y="6727"/>
                  </a:lnTo>
                  <a:cubicBezTo>
                    <a:pt x="2292" y="6644"/>
                    <a:pt x="2642" y="6590"/>
                    <a:pt x="2992" y="6554"/>
                  </a:cubicBezTo>
                  <a:cubicBezTo>
                    <a:pt x="3076" y="6554"/>
                    <a:pt x="3139" y="6470"/>
                    <a:pt x="3139" y="6386"/>
                  </a:cubicBezTo>
                  <a:cubicBezTo>
                    <a:pt x="3306" y="4880"/>
                    <a:pt x="3411" y="3352"/>
                    <a:pt x="3452" y="1846"/>
                  </a:cubicBezTo>
                  <a:cubicBezTo>
                    <a:pt x="3452" y="1427"/>
                    <a:pt x="3620" y="737"/>
                    <a:pt x="3264" y="402"/>
                  </a:cubicBezTo>
                  <a:cubicBezTo>
                    <a:pt x="2969" y="84"/>
                    <a:pt x="2328" y="0"/>
                    <a:pt x="16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FCA5AE5-02E3-78D8-3A52-B2579DECD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461699"/>
              </p:ext>
            </p:extLst>
          </p:nvPr>
        </p:nvGraphicFramePr>
        <p:xfrm>
          <a:off x="2594798" y="742999"/>
          <a:ext cx="2928080" cy="3657500"/>
        </p:xfrm>
        <a:graphic>
          <a:graphicData uri="http://schemas.openxmlformats.org/drawingml/2006/table">
            <a:tbl>
              <a:tblPr firstRow="1" bandRow="1">
                <a:tableStyleId>{687FA52F-E2CC-4E7A-95E1-07DDC77484F1}</a:tableStyleId>
              </a:tblPr>
              <a:tblGrid>
                <a:gridCol w="366010">
                  <a:extLst>
                    <a:ext uri="{9D8B030D-6E8A-4147-A177-3AD203B41FA5}">
                      <a16:colId xmlns:a16="http://schemas.microsoft.com/office/drawing/2014/main" val="3872325457"/>
                    </a:ext>
                  </a:extLst>
                </a:gridCol>
                <a:gridCol w="366010">
                  <a:extLst>
                    <a:ext uri="{9D8B030D-6E8A-4147-A177-3AD203B41FA5}">
                      <a16:colId xmlns:a16="http://schemas.microsoft.com/office/drawing/2014/main" val="2048783019"/>
                    </a:ext>
                  </a:extLst>
                </a:gridCol>
                <a:gridCol w="366010">
                  <a:extLst>
                    <a:ext uri="{9D8B030D-6E8A-4147-A177-3AD203B41FA5}">
                      <a16:colId xmlns:a16="http://schemas.microsoft.com/office/drawing/2014/main" val="3411346842"/>
                    </a:ext>
                  </a:extLst>
                </a:gridCol>
                <a:gridCol w="366010">
                  <a:extLst>
                    <a:ext uri="{9D8B030D-6E8A-4147-A177-3AD203B41FA5}">
                      <a16:colId xmlns:a16="http://schemas.microsoft.com/office/drawing/2014/main" val="4003243803"/>
                    </a:ext>
                  </a:extLst>
                </a:gridCol>
                <a:gridCol w="366010">
                  <a:extLst>
                    <a:ext uri="{9D8B030D-6E8A-4147-A177-3AD203B41FA5}">
                      <a16:colId xmlns:a16="http://schemas.microsoft.com/office/drawing/2014/main" val="4188232297"/>
                    </a:ext>
                  </a:extLst>
                </a:gridCol>
                <a:gridCol w="366010">
                  <a:extLst>
                    <a:ext uri="{9D8B030D-6E8A-4147-A177-3AD203B41FA5}">
                      <a16:colId xmlns:a16="http://schemas.microsoft.com/office/drawing/2014/main" val="1852634971"/>
                    </a:ext>
                  </a:extLst>
                </a:gridCol>
                <a:gridCol w="366010">
                  <a:extLst>
                    <a:ext uri="{9D8B030D-6E8A-4147-A177-3AD203B41FA5}">
                      <a16:colId xmlns:a16="http://schemas.microsoft.com/office/drawing/2014/main" val="1094643897"/>
                    </a:ext>
                  </a:extLst>
                </a:gridCol>
                <a:gridCol w="366010">
                  <a:extLst>
                    <a:ext uri="{9D8B030D-6E8A-4147-A177-3AD203B41FA5}">
                      <a16:colId xmlns:a16="http://schemas.microsoft.com/office/drawing/2014/main" val="1205997419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00529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70927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973688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5433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9917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70529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68919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48842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97665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311658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23D34C5-3440-D37A-7F21-4EAF7381C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097943"/>
              </p:ext>
            </p:extLst>
          </p:nvPr>
        </p:nvGraphicFramePr>
        <p:xfrm>
          <a:off x="1862778" y="2571804"/>
          <a:ext cx="732020" cy="1828695"/>
        </p:xfrm>
        <a:graphic>
          <a:graphicData uri="http://schemas.openxmlformats.org/drawingml/2006/table">
            <a:tbl>
              <a:tblPr firstRow="1" bandRow="1">
                <a:tableStyleId>{687FA52F-E2CC-4E7A-95E1-07DDC77484F1}</a:tableStyleId>
              </a:tblPr>
              <a:tblGrid>
                <a:gridCol w="366010">
                  <a:extLst>
                    <a:ext uri="{9D8B030D-6E8A-4147-A177-3AD203B41FA5}">
                      <a16:colId xmlns:a16="http://schemas.microsoft.com/office/drawing/2014/main" val="1666831850"/>
                    </a:ext>
                  </a:extLst>
                </a:gridCol>
                <a:gridCol w="366010">
                  <a:extLst>
                    <a:ext uri="{9D8B030D-6E8A-4147-A177-3AD203B41FA5}">
                      <a16:colId xmlns:a16="http://schemas.microsoft.com/office/drawing/2014/main" val="4265391795"/>
                    </a:ext>
                  </a:extLst>
                </a:gridCol>
              </a:tblGrid>
              <a:tr h="3657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584740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735055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275706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62877"/>
                  </a:ext>
                </a:extLst>
              </a:tr>
              <a:tr h="3657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11183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8"/>
          <p:cNvSpPr/>
          <p:nvPr/>
        </p:nvSpPr>
        <p:spPr>
          <a:xfrm>
            <a:off x="985925" y="1342666"/>
            <a:ext cx="1589376" cy="3186725"/>
          </a:xfrm>
          <a:custGeom>
            <a:avLst/>
            <a:gdLst/>
            <a:ahLst/>
            <a:cxnLst/>
            <a:rect l="l" t="t" r="r" b="b"/>
            <a:pathLst>
              <a:path w="62617" h="127469" extrusionOk="0">
                <a:moveTo>
                  <a:pt x="0" y="0"/>
                </a:moveTo>
                <a:lnTo>
                  <a:pt x="62617" y="63894"/>
                </a:lnTo>
                <a:lnTo>
                  <a:pt x="320" y="12746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504" name="Google Shape;504;p48"/>
          <p:cNvSpPr/>
          <p:nvPr/>
        </p:nvSpPr>
        <p:spPr>
          <a:xfrm>
            <a:off x="1036025" y="1287241"/>
            <a:ext cx="3543950" cy="1612850"/>
          </a:xfrm>
          <a:custGeom>
            <a:avLst/>
            <a:gdLst/>
            <a:ahLst/>
            <a:cxnLst/>
            <a:rect l="l" t="t" r="r" b="b"/>
            <a:pathLst>
              <a:path w="141758" h="64514" extrusionOk="0">
                <a:moveTo>
                  <a:pt x="63488" y="64514"/>
                </a:moveTo>
                <a:lnTo>
                  <a:pt x="0" y="0"/>
                </a:lnTo>
                <a:lnTo>
                  <a:pt x="140996" y="0"/>
                </a:lnTo>
                <a:lnTo>
                  <a:pt x="141758" y="6419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505" name="Google Shape;505;p48"/>
          <p:cNvSpPr/>
          <p:nvPr/>
        </p:nvSpPr>
        <p:spPr>
          <a:xfrm>
            <a:off x="1036025" y="2955991"/>
            <a:ext cx="3535975" cy="1652875"/>
          </a:xfrm>
          <a:custGeom>
            <a:avLst/>
            <a:gdLst/>
            <a:ahLst/>
            <a:cxnLst/>
            <a:rect l="l" t="t" r="r" b="b"/>
            <a:pathLst>
              <a:path w="141439" h="66115" extrusionOk="0">
                <a:moveTo>
                  <a:pt x="63807" y="320"/>
                </a:moveTo>
                <a:lnTo>
                  <a:pt x="0" y="66115"/>
                </a:lnTo>
                <a:lnTo>
                  <a:pt x="140996" y="66115"/>
                </a:lnTo>
                <a:lnTo>
                  <a:pt x="141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509" name="Google Shape;509;p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510" name="Google Shape;510;p48"/>
          <p:cNvSpPr txBox="1">
            <a:spLocks noGrp="1"/>
          </p:cNvSpPr>
          <p:nvPr>
            <p:ph type="subTitle" idx="1"/>
          </p:nvPr>
        </p:nvSpPr>
        <p:spPr>
          <a:xfrm>
            <a:off x="2767950" y="3333479"/>
            <a:ext cx="15471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O3</a:t>
            </a:r>
            <a:endParaRPr dirty="0"/>
          </a:p>
        </p:txBody>
      </p:sp>
      <p:sp>
        <p:nvSpPr>
          <p:cNvPr id="511" name="Google Shape;511;p48"/>
          <p:cNvSpPr txBox="1">
            <a:spLocks noGrp="1"/>
          </p:cNvSpPr>
          <p:nvPr>
            <p:ph type="subTitle" idx="2"/>
          </p:nvPr>
        </p:nvSpPr>
        <p:spPr>
          <a:xfrm>
            <a:off x="2767950" y="3658679"/>
            <a:ext cx="166716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Reduces lung function and inflame lung lining</a:t>
            </a:r>
            <a:endParaRPr dirty="0"/>
          </a:p>
        </p:txBody>
      </p:sp>
      <p:sp>
        <p:nvSpPr>
          <p:cNvPr id="512" name="Google Shape;512;p48"/>
          <p:cNvSpPr txBox="1">
            <a:spLocks noGrp="1"/>
          </p:cNvSpPr>
          <p:nvPr>
            <p:ph type="subTitle" idx="3"/>
          </p:nvPr>
        </p:nvSpPr>
        <p:spPr>
          <a:xfrm>
            <a:off x="1105616" y="2815329"/>
            <a:ext cx="15471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pm2_5</a:t>
            </a:r>
            <a:endParaRPr sz="2000" dirty="0"/>
          </a:p>
        </p:txBody>
      </p:sp>
      <p:sp>
        <p:nvSpPr>
          <p:cNvPr id="516" name="Google Shape;516;p48"/>
          <p:cNvSpPr txBox="1">
            <a:spLocks noGrp="1"/>
          </p:cNvSpPr>
          <p:nvPr>
            <p:ph type="subTitle" idx="7"/>
          </p:nvPr>
        </p:nvSpPr>
        <p:spPr>
          <a:xfrm>
            <a:off x="2767950" y="1644079"/>
            <a:ext cx="15471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</a:t>
            </a:r>
            <a:endParaRPr sz="2000" dirty="0"/>
          </a:p>
        </p:txBody>
      </p:sp>
      <p:sp>
        <p:nvSpPr>
          <p:cNvPr id="517" name="Google Shape;517;p48"/>
          <p:cNvSpPr txBox="1">
            <a:spLocks noGrp="1"/>
          </p:cNvSpPr>
          <p:nvPr>
            <p:ph type="subTitle" idx="8"/>
          </p:nvPr>
        </p:nvSpPr>
        <p:spPr>
          <a:xfrm>
            <a:off x="2767950" y="1970554"/>
            <a:ext cx="15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Interferes with oxygen delivery system of body</a:t>
            </a:r>
            <a:endParaRPr dirty="0"/>
          </a:p>
        </p:txBody>
      </p:sp>
      <p:sp>
        <p:nvSpPr>
          <p:cNvPr id="14" name="Google Shape;503;p48">
            <a:extLst>
              <a:ext uri="{FF2B5EF4-FFF2-40B4-BE49-F238E27FC236}">
                <a16:creationId xmlns:a16="http://schemas.microsoft.com/office/drawing/2014/main" id="{B2CE4D67-1A8C-C568-7146-A20A0A97D359}"/>
              </a:ext>
            </a:extLst>
          </p:cNvPr>
          <p:cNvSpPr/>
          <p:nvPr/>
        </p:nvSpPr>
        <p:spPr>
          <a:xfrm flipH="1">
            <a:off x="6654717" y="1345166"/>
            <a:ext cx="1589376" cy="3186725"/>
          </a:xfrm>
          <a:custGeom>
            <a:avLst/>
            <a:gdLst/>
            <a:ahLst/>
            <a:cxnLst/>
            <a:rect l="l" t="t" r="r" b="b"/>
            <a:pathLst>
              <a:path w="62617" h="127469" extrusionOk="0">
                <a:moveTo>
                  <a:pt x="0" y="0"/>
                </a:moveTo>
                <a:lnTo>
                  <a:pt x="62617" y="63894"/>
                </a:lnTo>
                <a:lnTo>
                  <a:pt x="320" y="12746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15" name="Google Shape;504;p48">
            <a:extLst>
              <a:ext uri="{FF2B5EF4-FFF2-40B4-BE49-F238E27FC236}">
                <a16:creationId xmlns:a16="http://schemas.microsoft.com/office/drawing/2014/main" id="{B43F7134-A337-B4FE-FAC5-36D2107BED38}"/>
              </a:ext>
            </a:extLst>
          </p:cNvPr>
          <p:cNvSpPr/>
          <p:nvPr/>
        </p:nvSpPr>
        <p:spPr>
          <a:xfrm flipH="1">
            <a:off x="4643666" y="1289741"/>
            <a:ext cx="3543950" cy="1612850"/>
          </a:xfrm>
          <a:custGeom>
            <a:avLst/>
            <a:gdLst/>
            <a:ahLst/>
            <a:cxnLst/>
            <a:rect l="l" t="t" r="r" b="b"/>
            <a:pathLst>
              <a:path w="141758" h="64514" extrusionOk="0">
                <a:moveTo>
                  <a:pt x="63488" y="64514"/>
                </a:moveTo>
                <a:lnTo>
                  <a:pt x="0" y="0"/>
                </a:lnTo>
                <a:lnTo>
                  <a:pt x="140996" y="0"/>
                </a:lnTo>
                <a:lnTo>
                  <a:pt x="141758" y="6419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6" name="Google Shape;505;p48">
            <a:extLst>
              <a:ext uri="{FF2B5EF4-FFF2-40B4-BE49-F238E27FC236}">
                <a16:creationId xmlns:a16="http://schemas.microsoft.com/office/drawing/2014/main" id="{B9413581-63FB-806C-3BAB-861C0209AC75}"/>
              </a:ext>
            </a:extLst>
          </p:cNvPr>
          <p:cNvSpPr/>
          <p:nvPr/>
        </p:nvSpPr>
        <p:spPr>
          <a:xfrm flipH="1">
            <a:off x="4643666" y="2958491"/>
            <a:ext cx="3535975" cy="1652875"/>
          </a:xfrm>
          <a:custGeom>
            <a:avLst/>
            <a:gdLst/>
            <a:ahLst/>
            <a:cxnLst/>
            <a:rect l="l" t="t" r="r" b="b"/>
            <a:pathLst>
              <a:path w="141439" h="66115" extrusionOk="0">
                <a:moveTo>
                  <a:pt x="63807" y="320"/>
                </a:moveTo>
                <a:lnTo>
                  <a:pt x="0" y="66115"/>
                </a:lnTo>
                <a:lnTo>
                  <a:pt x="140996" y="66115"/>
                </a:lnTo>
                <a:lnTo>
                  <a:pt x="141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7" name="Google Shape;510;p48">
            <a:extLst>
              <a:ext uri="{FF2B5EF4-FFF2-40B4-BE49-F238E27FC236}">
                <a16:creationId xmlns:a16="http://schemas.microsoft.com/office/drawing/2014/main" id="{8ABA6858-780D-4FA7-0CFA-BFAC8C42441A}"/>
              </a:ext>
            </a:extLst>
          </p:cNvPr>
          <p:cNvSpPr txBox="1">
            <a:spLocks/>
          </p:cNvSpPr>
          <p:nvPr/>
        </p:nvSpPr>
        <p:spPr>
          <a:xfrm>
            <a:off x="4899065" y="3335979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 Light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/>
            <a:r>
              <a:rPr lang="en-US" sz="2000" dirty="0"/>
              <a:t>So2 &amp; Nh3</a:t>
            </a:r>
          </a:p>
        </p:txBody>
      </p:sp>
      <p:sp>
        <p:nvSpPr>
          <p:cNvPr id="18" name="Google Shape;511;p48">
            <a:extLst>
              <a:ext uri="{FF2B5EF4-FFF2-40B4-BE49-F238E27FC236}">
                <a16:creationId xmlns:a16="http://schemas.microsoft.com/office/drawing/2014/main" id="{3001F6AC-173B-319A-C3BD-1DD2A15FE58E}"/>
              </a:ext>
            </a:extLst>
          </p:cNvPr>
          <p:cNvSpPr txBox="1">
            <a:spLocks/>
          </p:cNvSpPr>
          <p:nvPr/>
        </p:nvSpPr>
        <p:spPr>
          <a:xfrm>
            <a:off x="4899064" y="3661179"/>
            <a:ext cx="19128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Causes eye irritation and burning in respiratory tract</a:t>
            </a:r>
          </a:p>
        </p:txBody>
      </p:sp>
      <p:sp>
        <p:nvSpPr>
          <p:cNvPr id="19" name="Google Shape;512;p48">
            <a:extLst>
              <a:ext uri="{FF2B5EF4-FFF2-40B4-BE49-F238E27FC236}">
                <a16:creationId xmlns:a16="http://schemas.microsoft.com/office/drawing/2014/main" id="{032C8C00-F1BC-1E6E-2FCA-2E4B9876A0B5}"/>
              </a:ext>
            </a:extLst>
          </p:cNvPr>
          <p:cNvSpPr txBox="1">
            <a:spLocks/>
          </p:cNvSpPr>
          <p:nvPr/>
        </p:nvSpPr>
        <p:spPr>
          <a:xfrm flipH="1">
            <a:off x="6646742" y="2815329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 Light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 algn="r"/>
            <a:r>
              <a:rPr lang="en-US" sz="2000" dirty="0"/>
              <a:t>pm10</a:t>
            </a:r>
            <a:endParaRPr lang="en-US" dirty="0"/>
          </a:p>
        </p:txBody>
      </p:sp>
      <p:sp>
        <p:nvSpPr>
          <p:cNvPr id="21" name="Google Shape;516;p48">
            <a:extLst>
              <a:ext uri="{FF2B5EF4-FFF2-40B4-BE49-F238E27FC236}">
                <a16:creationId xmlns:a16="http://schemas.microsoft.com/office/drawing/2014/main" id="{88333EC3-F553-24D1-181A-5C7322B63B89}"/>
              </a:ext>
            </a:extLst>
          </p:cNvPr>
          <p:cNvSpPr txBox="1">
            <a:spLocks/>
          </p:cNvSpPr>
          <p:nvPr/>
        </p:nvSpPr>
        <p:spPr>
          <a:xfrm>
            <a:off x="4989005" y="1646579"/>
            <a:ext cx="1547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 Light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/>
            <a:r>
              <a:rPr lang="en-US" sz="2000" dirty="0"/>
              <a:t>No &amp; No2</a:t>
            </a:r>
          </a:p>
        </p:txBody>
      </p:sp>
      <p:sp>
        <p:nvSpPr>
          <p:cNvPr id="22" name="Google Shape;517;p48">
            <a:extLst>
              <a:ext uri="{FF2B5EF4-FFF2-40B4-BE49-F238E27FC236}">
                <a16:creationId xmlns:a16="http://schemas.microsoft.com/office/drawing/2014/main" id="{0FB36637-CA8A-4DAE-B73E-14571FC602DF}"/>
              </a:ext>
            </a:extLst>
          </p:cNvPr>
          <p:cNvSpPr txBox="1">
            <a:spLocks/>
          </p:cNvSpPr>
          <p:nvPr/>
        </p:nvSpPr>
        <p:spPr>
          <a:xfrm>
            <a:off x="4989005" y="1973054"/>
            <a:ext cx="15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/>
            <a:r>
              <a:rPr lang="en-US" dirty="0"/>
              <a:t>Causes chronic lung diseases</a:t>
            </a:r>
          </a:p>
        </p:txBody>
      </p:sp>
    </p:spTree>
    <p:extLst>
      <p:ext uri="{BB962C8B-B14F-4D97-AF65-F5344CB8AC3E}">
        <p14:creationId xmlns:p14="http://schemas.microsoft.com/office/powerpoint/2010/main" val="110615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" grpId="0" build="p"/>
      <p:bldP spid="511" grpId="0" build="p"/>
      <p:bldP spid="512" grpId="0" build="p"/>
      <p:bldP spid="516" grpId="0" build="p"/>
      <p:bldP spid="517" grpId="0" build="p"/>
      <p:bldP spid="15" grpId="0" animBg="1"/>
      <p:bldP spid="16" grpId="0" animBg="1"/>
      <p:bldP spid="17" grpId="0"/>
      <p:bldP spid="18" grpId="0"/>
      <p:bldP spid="19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C5CF1BD2-8296-D603-017A-946768EB349E}"/>
              </a:ext>
            </a:extLst>
          </p:cNvPr>
          <p:cNvSpPr/>
          <p:nvPr/>
        </p:nvSpPr>
        <p:spPr>
          <a:xfrm>
            <a:off x="1036023" y="1287239"/>
            <a:ext cx="7151593" cy="3322876"/>
          </a:xfrm>
          <a:custGeom>
            <a:avLst/>
            <a:gdLst>
              <a:gd name="connsiteX0" fmla="*/ 0 w 7151593"/>
              <a:gd name="connsiteY0" fmla="*/ 0 h 3322876"/>
              <a:gd name="connsiteX1" fmla="*/ 7 w 7151593"/>
              <a:gd name="connsiteY1" fmla="*/ 7 h 3322876"/>
              <a:gd name="connsiteX2" fmla="*/ 1 w 7151593"/>
              <a:gd name="connsiteY2" fmla="*/ 0 h 3322876"/>
              <a:gd name="connsiteX3" fmla="*/ 3695884 w 7151593"/>
              <a:gd name="connsiteY3" fmla="*/ 0 h 3322876"/>
              <a:gd name="connsiteX4" fmla="*/ 3695914 w 7151593"/>
              <a:gd name="connsiteY4" fmla="*/ 2501 h 3322876"/>
              <a:gd name="connsiteX5" fmla="*/ 7133214 w 7151593"/>
              <a:gd name="connsiteY5" fmla="*/ 2501 h 3322876"/>
              <a:gd name="connsiteX6" fmla="*/ 7136823 w 7151593"/>
              <a:gd name="connsiteY6" fmla="*/ 0 h 3322876"/>
              <a:gd name="connsiteX7" fmla="*/ 7136814 w 7151593"/>
              <a:gd name="connsiteY7" fmla="*/ 2501 h 3322876"/>
              <a:gd name="connsiteX8" fmla="*/ 7151593 w 7151593"/>
              <a:gd name="connsiteY8" fmla="*/ 2501 h 3322876"/>
              <a:gd name="connsiteX9" fmla="*/ 7136759 w 7151593"/>
              <a:gd name="connsiteY9" fmla="*/ 17424 h 3322876"/>
              <a:gd name="connsiteX10" fmla="*/ 7124543 w 7151593"/>
              <a:gd name="connsiteY10" fmla="*/ 3321627 h 3322876"/>
              <a:gd name="connsiteX11" fmla="*/ 7113948 w 7151593"/>
              <a:gd name="connsiteY11" fmla="*/ 3314285 h 3322876"/>
              <a:gd name="connsiteX12" fmla="*/ 7122052 w 7151593"/>
              <a:gd name="connsiteY12" fmla="*/ 3322876 h 3322876"/>
              <a:gd name="connsiteX13" fmla="*/ 3417833 w 7151593"/>
              <a:gd name="connsiteY13" fmla="*/ 3322876 h 3322876"/>
              <a:gd name="connsiteX14" fmla="*/ 3417825 w 7151593"/>
              <a:gd name="connsiteY14" fmla="*/ 3321627 h 3322876"/>
              <a:gd name="connsiteX15" fmla="*/ 10825 w 7151593"/>
              <a:gd name="connsiteY15" fmla="*/ 3321627 h 3322876"/>
              <a:gd name="connsiteX16" fmla="*/ 2 w 7151593"/>
              <a:gd name="connsiteY16" fmla="*/ 3321627 h 3322876"/>
              <a:gd name="connsiteX17" fmla="*/ 10788 w 7151593"/>
              <a:gd name="connsiteY17" fmla="*/ 3310210 h 332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151593" h="3322876">
                <a:moveTo>
                  <a:pt x="0" y="0"/>
                </a:moveTo>
                <a:lnTo>
                  <a:pt x="7" y="7"/>
                </a:lnTo>
                <a:lnTo>
                  <a:pt x="1" y="0"/>
                </a:lnTo>
                <a:lnTo>
                  <a:pt x="3695884" y="0"/>
                </a:lnTo>
                <a:lnTo>
                  <a:pt x="3695914" y="2501"/>
                </a:lnTo>
                <a:lnTo>
                  <a:pt x="7133214" y="2501"/>
                </a:lnTo>
                <a:lnTo>
                  <a:pt x="7136823" y="0"/>
                </a:lnTo>
                <a:lnTo>
                  <a:pt x="7136814" y="2501"/>
                </a:lnTo>
                <a:lnTo>
                  <a:pt x="7151593" y="2501"/>
                </a:lnTo>
                <a:lnTo>
                  <a:pt x="7136759" y="17424"/>
                </a:lnTo>
                <a:lnTo>
                  <a:pt x="7124543" y="3321627"/>
                </a:lnTo>
                <a:lnTo>
                  <a:pt x="7113948" y="3314285"/>
                </a:lnTo>
                <a:lnTo>
                  <a:pt x="7122052" y="3322876"/>
                </a:lnTo>
                <a:lnTo>
                  <a:pt x="3417833" y="3322876"/>
                </a:lnTo>
                <a:lnTo>
                  <a:pt x="3417825" y="3321627"/>
                </a:lnTo>
                <a:lnTo>
                  <a:pt x="10825" y="3321627"/>
                </a:lnTo>
                <a:lnTo>
                  <a:pt x="2" y="3321627"/>
                </a:lnTo>
                <a:lnTo>
                  <a:pt x="10788" y="331021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509" name="Google Shape;509;p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6E94201-A382-3674-550C-E24AA3073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83" y="1351862"/>
            <a:ext cx="6526471" cy="325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14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usiness Proposition Canvas by Slidesgo">
  <a:themeElements>
    <a:clrScheme name="Simple Light">
      <a:dk1>
        <a:srgbClr val="000000"/>
      </a:dk1>
      <a:lt1>
        <a:srgbClr val="FFFFFF"/>
      </a:lt1>
      <a:dk2>
        <a:srgbClr val="4E4F54"/>
      </a:dk2>
      <a:lt2>
        <a:srgbClr val="009CCC"/>
      </a:lt2>
      <a:accent1>
        <a:srgbClr val="F25945"/>
      </a:accent1>
      <a:accent2>
        <a:srgbClr val="F0D331"/>
      </a:accent2>
      <a:accent3>
        <a:srgbClr val="C0DA4C"/>
      </a:accent3>
      <a:accent4>
        <a:srgbClr val="FFFFFF"/>
      </a:accent4>
      <a:accent5>
        <a:srgbClr val="009CCC"/>
      </a:accent5>
      <a:accent6>
        <a:srgbClr val="F2594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390</Words>
  <Application>Microsoft Macintosh PowerPoint</Application>
  <PresentationFormat>On-screen Show (16:9)</PresentationFormat>
  <Paragraphs>86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Open Sans Light</vt:lpstr>
      <vt:lpstr>Montserrat</vt:lpstr>
      <vt:lpstr>Montserrat Medium</vt:lpstr>
      <vt:lpstr>Business Proposition Canvas by Slidesgo</vt:lpstr>
      <vt:lpstr>Smog Prediction</vt:lpstr>
      <vt:lpstr>01</vt:lpstr>
      <vt:lpstr>Air Pollution &amp; Smog</vt:lpstr>
      <vt:lpstr>Sources</vt:lpstr>
      <vt:lpstr>About the Project</vt:lpstr>
      <vt:lpstr>Idea</vt:lpstr>
      <vt:lpstr>PowerPoint Presentation</vt:lpstr>
      <vt:lpstr>Dataset</vt:lpstr>
      <vt:lpstr>Dataset</vt:lpstr>
      <vt:lpstr>64800</vt:lpstr>
      <vt:lpstr>32,400</vt:lpstr>
      <vt:lpstr>1,550,000</vt:lpstr>
      <vt:lpstr>Sneak Peek</vt:lpstr>
      <vt:lpstr>Timeline</vt:lpstr>
      <vt:lpstr>Now</vt:lpstr>
      <vt:lpstr>Future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Proposition Canvas</dc:title>
  <cp:lastModifiedBy>Abdul Saboor</cp:lastModifiedBy>
  <cp:revision>31</cp:revision>
  <dcterms:modified xsi:type="dcterms:W3CDTF">2022-10-19T15:52:51Z</dcterms:modified>
</cp:coreProperties>
</file>