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sldIdLst>
    <p:sldId id="256" r:id="rId2"/>
    <p:sldId id="271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43905-78F5-4091-B9F0-A028A6CFC654}">
          <p14:sldIdLst>
            <p14:sldId id="256"/>
            <p14:sldId id="271"/>
            <p14:sldId id="262"/>
          </p14:sldIdLst>
        </p14:section>
        <p14:section name="Untitled Section" id="{5CBC96E0-12DD-4872-865A-579B3D7237AB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5DC6-36C8-4284-B784-3FAED00370AA}" type="datetimeFigureOut">
              <a:rPr lang="en-US" smtClean="0"/>
              <a:t>23-Aug-22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96E1-2421-4124-8FA8-2A7F0CE7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834E93-9D16-46A5-9753-59238ADC7DAA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3FDC-5F70-418A-8B15-1DB66BEE34C2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D6B-4D76-438B-80FD-8DEDFC9C45E4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14-0047-4557-AAB8-4A124C17D239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57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BB41-913D-4E34-BD6B-7D675B782C33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BCB-B23E-4379-AFB1-6DCEDDD29EA9}" type="datetime1">
              <a:rPr lang="en-US" smtClean="0"/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1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FEB-C7DD-4055-8A0E-3FB2AE4BA0A2}" type="datetime1">
              <a:rPr lang="en-US" smtClean="0"/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2062-51DD-41A3-B0ED-79D650DB5F11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C7E4-1356-42E6-A394-5B34D4B128F9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19-D4E9-4FF8-818E-49549215E182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147-4540-48BF-91D1-3925CE7FE58C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C85-A177-4005-9F07-49D7B102AF9D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F42-1869-4061-984D-BE3A5E3CCD66}" type="datetime1">
              <a:rPr lang="en-US" smtClean="0"/>
              <a:t>23-Aug-22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02E-3AE2-47F1-A261-55604B155259}" type="datetime1">
              <a:rPr lang="en-US" smtClean="0"/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536C-0527-4B4A-BC3A-CDABBE44CE56}" type="datetime1">
              <a:rPr lang="en-US" smtClean="0"/>
              <a:t>23-Aug-22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A60-56E5-41FF-95EF-66381317A2B5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5A9C-1FCA-479A-AF69-4E20FC73B0EF}" type="datetime1">
              <a:rPr lang="en-US" smtClean="0"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B342-66C8-405C-B652-8F787681E4B9}" type="datetime1">
              <a:rPr lang="en-US" smtClean="0"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8EF3-7B55-489D-B41C-11DDEB6C7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FB79-50B1-4864-9A3F-10CA9A1F7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Lecture # 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Razi Uddin</a:t>
            </a:r>
          </a:p>
        </p:txBody>
      </p:sp>
    </p:spTree>
    <p:extLst>
      <p:ext uri="{BB962C8B-B14F-4D97-AF65-F5344CB8AC3E}">
        <p14:creationId xmlns:p14="http://schemas.microsoft.com/office/powerpoint/2010/main" val="80547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Early computers were large machines run from a console with card readers and tape drives as input devices and line printers, tape drives, and card punches as output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User did not interact directly with the system; instead the user prepared a job, which consisted of the program, data, and some control information about the nature of the job.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was in the form of punch cards, and at some later time the output was generated by the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Output=&gt; result of the program + dump of the final memory and register contents for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E61B2-64B4-4DD1-967C-173A49B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To speed up processing, operators batched together jobs with similar needs and ran them through the computer as a group. For example, all FORTRAN programs were compiled one after the other.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major task of such an operating system was to transfer control automatically from one job to the next.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CPU is often idle because the speeds of the mechanical I/O devices such as a tape drive are slower than that of electronic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Digital Equipment Corporation’s VMS is an example of a batch operating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58DC-FBED-47EB-AF0F-E382CFD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31D-610D-44EF-80C6-C5F96CE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Multi-programmed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FF91-0BA7-402B-ADEB-356899F7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7696"/>
            <a:ext cx="9905999" cy="4403104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Increases CPU utilization by organizing jobs so that the CPU always has one to execute.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keeps several jobs in memory simultaneously.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Since the number of jobs that can be kept simultaneously in memory is usually much smaller than the number of jobs that can be in the job pool.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picks and executes one of the jobs in the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has to wait for some task such as an I/O operation to complete.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non-multi-programmed system, the CPU would sit idle.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multi-programmed system, the operating system simply switches to, and executes another job.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E3F6-0B7D-43A7-AAC4-F8257CC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E064-9C2C-4FB7-A918-B88D0AEA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Time-sharing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AAA-2C7C-41B3-A066-72974898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404"/>
            <a:ext cx="9905999" cy="4244078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Multi-user, multi-process, and interactive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Allows multiple users to use the computer simultaneously.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user can run one or more processes at the same time and interact with his/her processes.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time-shared system uses multiprogramming and CPU scheduling to provide each user with a small portion of a time-shared computer.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Each user has at least one separate program 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To obtain a reasonable response time, jobs may have to be swapped in and out of the main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UNIX, Linux, Windows NT Server, and Windows 2000 server are timesharing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72EB-0B55-47A3-991C-0932378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54CF-DFD5-43AC-9D18-22DFA2C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Real time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1D34-3F9C-4173-A4EE-641C94E9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 real-time system has well-defined, fixed time constraints, and if the system does not produce output for input within the time constraints, the system will fail.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Real time systems come in two flavors: </a:t>
            </a:r>
            <a:r>
              <a:rPr lang="en-US" b="1" dirty="0">
                <a:solidFill>
                  <a:srgbClr val="FFFF00"/>
                </a:solidFill>
              </a:rPr>
              <a:t>hard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soft</a:t>
            </a:r>
            <a:r>
              <a:rPr lang="en-US" dirty="0"/>
              <a:t>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hard real-time system guarantees that critical tasks be completed on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less restrictive type of real-time system is a soft real-time system, 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Example: Systems that control scientific experiments, medical imaging systems, industrial control systems, and certain display systems.</a:t>
            </a:r>
          </a:p>
          <a:p>
            <a:pPr algn="just">
              <a:buClr>
                <a:srgbClr val="FFFF00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48AA-92ED-4580-B23D-EB4EE65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hard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00"/>
              </a:buClr>
            </a:pPr>
            <a:r>
              <a:rPr lang="en-US" dirty="0"/>
              <a:t>Requires that all delays in the system be completed on time.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This goal requires that all delays in the system be bounded.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Secondary storage of any sort is usually limited or missing, with data instead of being stored in short-term memory or in read-only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Most advanced operating system features are absent too.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C011-F463-431F-996C-20BCECC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As in hard real-time systems, the operating system kernel delays need to be bounded.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Soft real-time is an achievable goal that can be mixed with other types of systems,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Whereas hard real-time systems conflict with the operation of other systems such as time-sharing systems, the two cannot be mixed.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2680-3028-490C-B665-2AF2E573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9A69-5F37-16AA-1592-4AAA0F4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GOOGLE Classroom access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109E-D41F-C150-08BD-ACBB3CD1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BDS-5A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q2a4quf</a:t>
            </a:r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BSE-5A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agn6jj3</a:t>
            </a:r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BSE-5B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55czht5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8E0FB-DECB-0EB9-3A91-1D66CD5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29E19B-CB26-45A6-1BC0-FA26109D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7" y="3088164"/>
            <a:ext cx="2364883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55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8DEB-3DE3-4C8F-9D4D-AAD29404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Purpose of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8A42-4FE7-4C30-B14E-DDF84A94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Computer systems consist of software and hardware that are combined to provide a tool to implement solutions for specific problems in an efficient manner and to execute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7B6C-4D3B-4B91-ADDC-0032D86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75C-CFFD-4437-A2D6-0E99A0F6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D853-DCD4-4D4D-8A74-7048BFA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Hardware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Operating System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Application Programs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A36D-A720-40C7-BA7E-48FDC73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16872F7-A281-4B3E-AB64-9286B60E6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97" y="1136606"/>
            <a:ext cx="5703796" cy="45772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E7934-43AD-4F61-B50D-5308388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723" y="6186488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25C9-50B6-4246-9053-9563F75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2AECA2-8DE0-4D5B-B2D7-6FCA450E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2438973"/>
            <a:ext cx="9308892" cy="31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06EC9-66D8-4743-9EDF-1CEAB81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7189-6F31-47BA-9A82-F270D2E5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2453"/>
            <a:ext cx="9905999" cy="4982818"/>
          </a:xfrm>
        </p:spPr>
        <p:txBody>
          <a:bodyPr/>
          <a:lstStyle/>
          <a:p>
            <a:pPr algn="just"/>
            <a:r>
              <a:rPr lang="en-US" dirty="0"/>
              <a:t>The primary purpose of a computer system is to generate executable programs and execute them. </a:t>
            </a:r>
          </a:p>
          <a:p>
            <a:pPr algn="just"/>
            <a:r>
              <a:rPr lang="en-US" dirty="0"/>
              <a:t>The following are some of the main issues involved in performing these tasks.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Storing an executable on a secondary storage device such as hard disk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Loading executable from disk into the main memory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Setting the CPU state appropriately so that program execution could begin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Creating multiple cooperating processes, synchronizing their access to shared data, and allowing them to communicate with each 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B4E3D-2154-4F5E-BBE0-B2D391D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875A-1BF3-4C62-923C-05DFEF3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an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1E5-FF67-4D15-9F9C-42EAE2DA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</a:pPr>
            <a:r>
              <a:rPr lang="en-US" dirty="0"/>
              <a:t>There are two views about this. </a:t>
            </a:r>
          </a:p>
          <a:p>
            <a:pPr>
              <a:buClr>
                <a:srgbClr val="FFFF00"/>
              </a:buClr>
            </a:pPr>
            <a:r>
              <a:rPr lang="en-US" dirty="0"/>
              <a:t>The top-down view is that it is a program that acts as an intermediary between a user of a computer and the computer hardware and makes the computer system convenient to use.</a:t>
            </a:r>
          </a:p>
          <a:p>
            <a:pPr>
              <a:buClr>
                <a:srgbClr val="FFFF00"/>
              </a:buClr>
            </a:pPr>
            <a:r>
              <a:rPr lang="en-US" dirty="0"/>
              <a:t>The bottom-up view is that it is a program, that allocates and deallocates computer system resources in an efficient fair, and secure manner- A resource manager</a:t>
            </a:r>
          </a:p>
          <a:p>
            <a:pPr>
              <a:buClr>
                <a:srgbClr val="FFFF00"/>
              </a:buClr>
            </a:pPr>
            <a:r>
              <a:rPr lang="en-US" dirty="0"/>
              <a:t>A slightly different view of an OS emphasizes the need to control the various I/O devices and programs.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ECB0-FC71-4F84-B9FD-EB911EC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5F7-6B5D-4EE2-AAFE-89C5884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Single-User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83CA-801F-402D-BF84-008EC90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Allows only one user to use the computer at a given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goals of such systems are maximizing user convenience and responsiveness, instead of maximizing the utilization of the CPU and peripheral devices.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can adopt technology developed for larger operating systems.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Often individuals have sole use of computers and do not need advanced CPU utilization and hardware protection features.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may run different types of operating systems, including DOS, Windows, and MacOS. Linux and UNIX operating systems can also be run in single-user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52AF-F3B1-4D9A-86EC-B236691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962</TotalTime>
  <Words>1038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Circuit</vt:lpstr>
      <vt:lpstr>Operating Systems </vt:lpstr>
      <vt:lpstr>GOOGLE Classroom access code</vt:lpstr>
      <vt:lpstr>Purpose of computer system</vt:lpstr>
      <vt:lpstr>Computer System Organization</vt:lpstr>
      <vt:lpstr>PowerPoint Presentation</vt:lpstr>
      <vt:lpstr>Computer System Organization</vt:lpstr>
      <vt:lpstr>PowerPoint Presentation</vt:lpstr>
      <vt:lpstr>What is an Operating System</vt:lpstr>
      <vt:lpstr>Single-User Systems</vt:lpstr>
      <vt:lpstr>Batch Systems </vt:lpstr>
      <vt:lpstr>Batch Systems </vt:lpstr>
      <vt:lpstr>Multi-programmed Systems</vt:lpstr>
      <vt:lpstr>Time-sharing systems</vt:lpstr>
      <vt:lpstr>Real time systems </vt:lpstr>
      <vt:lpstr>hard real-time system</vt:lpstr>
      <vt:lpstr>Soft real-time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Mr.Razi-uddin</dc:creator>
  <cp:lastModifiedBy>Mr.Razi-uddin</cp:lastModifiedBy>
  <cp:revision>8</cp:revision>
  <dcterms:created xsi:type="dcterms:W3CDTF">2022-02-12T06:37:55Z</dcterms:created>
  <dcterms:modified xsi:type="dcterms:W3CDTF">2022-08-23T10:43:44Z</dcterms:modified>
</cp:coreProperties>
</file>