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0" r:id="rId1"/>
  </p:sldMasterIdLst>
  <p:notesMasterIdLst>
    <p:notesMasterId r:id="rId49"/>
  </p:notesMasterIdLst>
  <p:sldIdLst>
    <p:sldId id="256" r:id="rId2"/>
    <p:sldId id="257" r:id="rId3"/>
    <p:sldId id="258" r:id="rId4"/>
    <p:sldId id="259" r:id="rId5"/>
    <p:sldId id="365" r:id="rId6"/>
    <p:sldId id="366" r:id="rId7"/>
    <p:sldId id="307" r:id="rId8"/>
    <p:sldId id="308" r:id="rId9"/>
    <p:sldId id="260" r:id="rId10"/>
    <p:sldId id="664" r:id="rId11"/>
    <p:sldId id="262" r:id="rId12"/>
    <p:sldId id="263" r:id="rId13"/>
    <p:sldId id="264" r:id="rId14"/>
    <p:sldId id="668" r:id="rId15"/>
    <p:sldId id="265" r:id="rId16"/>
    <p:sldId id="266" r:id="rId17"/>
    <p:sldId id="267" r:id="rId18"/>
    <p:sldId id="665" r:id="rId19"/>
    <p:sldId id="614" r:id="rId20"/>
    <p:sldId id="269" r:id="rId21"/>
    <p:sldId id="270" r:id="rId22"/>
    <p:sldId id="271" r:id="rId23"/>
    <p:sldId id="272" r:id="rId24"/>
    <p:sldId id="273" r:id="rId25"/>
    <p:sldId id="274" r:id="rId26"/>
    <p:sldId id="275" r:id="rId27"/>
    <p:sldId id="276" r:id="rId28"/>
    <p:sldId id="277" r:id="rId29"/>
    <p:sldId id="666" r:id="rId30"/>
    <p:sldId id="279" r:id="rId31"/>
    <p:sldId id="280" r:id="rId32"/>
    <p:sldId id="651" r:id="rId33"/>
    <p:sldId id="652" r:id="rId34"/>
    <p:sldId id="621" r:id="rId35"/>
    <p:sldId id="659" r:id="rId36"/>
    <p:sldId id="669" r:id="rId37"/>
    <p:sldId id="622" r:id="rId38"/>
    <p:sldId id="281" r:id="rId39"/>
    <p:sldId id="653" r:id="rId40"/>
    <p:sldId id="654" r:id="rId41"/>
    <p:sldId id="660" r:id="rId42"/>
    <p:sldId id="661" r:id="rId43"/>
    <p:sldId id="662" r:id="rId44"/>
    <p:sldId id="663" r:id="rId45"/>
    <p:sldId id="667" r:id="rId46"/>
    <p:sldId id="657" r:id="rId47"/>
    <p:sldId id="658" r:id="rId4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C78251-9BEA-3842-A9FC-F24E608A96F0}" v="65" dt="2022-10-18T22:33:18.15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26"/>
    <p:restoredTop sz="82857"/>
  </p:normalViewPr>
  <p:slideViewPr>
    <p:cSldViewPr>
      <p:cViewPr varScale="1">
        <p:scale>
          <a:sx n="105" d="100"/>
          <a:sy n="105" d="100"/>
        </p:scale>
        <p:origin x="1952" y="1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ad Shah" userId="3c3065c5-8878-412c-b97b-50d426944563" providerId="ADAL" clId="{D0C78251-9BEA-3842-A9FC-F24E608A96F0}"/>
    <pc:docChg chg="undo custSel addSld delSld modSld sldOrd">
      <pc:chgData name="Mohammad Shah" userId="3c3065c5-8878-412c-b97b-50d426944563" providerId="ADAL" clId="{D0C78251-9BEA-3842-A9FC-F24E608A96F0}" dt="2022-10-18T22:33:18.154" v="162" actId="13926"/>
      <pc:docMkLst>
        <pc:docMk/>
      </pc:docMkLst>
      <pc:sldChg chg="addSp modSp mod">
        <pc:chgData name="Mohammad Shah" userId="3c3065c5-8878-412c-b97b-50d426944563" providerId="ADAL" clId="{D0C78251-9BEA-3842-A9FC-F24E608A96F0}" dt="2022-10-18T22:18:15.821" v="14" actId="26606"/>
        <pc:sldMkLst>
          <pc:docMk/>
          <pc:sldMk cId="0" sldId="256"/>
        </pc:sldMkLst>
        <pc:spChg chg="mod">
          <ac:chgData name="Mohammad Shah" userId="3c3065c5-8878-412c-b97b-50d426944563" providerId="ADAL" clId="{D0C78251-9BEA-3842-A9FC-F24E608A96F0}" dt="2022-10-18T22:18:15.821" v="14" actId="26606"/>
          <ac:spMkLst>
            <pc:docMk/>
            <pc:sldMk cId="0" sldId="256"/>
            <ac:spMk id="2" creationId="{00000000-0000-0000-0000-000000000000}"/>
          </ac:spMkLst>
        </pc:spChg>
        <pc:spChg chg="mod">
          <ac:chgData name="Mohammad Shah" userId="3c3065c5-8878-412c-b97b-50d426944563" providerId="ADAL" clId="{D0C78251-9BEA-3842-A9FC-F24E608A96F0}" dt="2022-10-18T22:18:15.821" v="14" actId="26606"/>
          <ac:spMkLst>
            <pc:docMk/>
            <pc:sldMk cId="0" sldId="256"/>
            <ac:spMk id="3" creationId="{00000000-0000-0000-0000-000000000000}"/>
          </ac:spMkLst>
        </pc:spChg>
        <pc:spChg chg="add">
          <ac:chgData name="Mohammad Shah" userId="3c3065c5-8878-412c-b97b-50d426944563" providerId="ADAL" clId="{D0C78251-9BEA-3842-A9FC-F24E608A96F0}" dt="2022-10-18T22:18:15.821" v="14" actId="26606"/>
          <ac:spMkLst>
            <pc:docMk/>
            <pc:sldMk cId="0" sldId="256"/>
            <ac:spMk id="10" creationId="{146B3DF3-4614-46A9-9E5E-D14431DCC694}"/>
          </ac:spMkLst>
        </pc:spChg>
        <pc:grpChg chg="add">
          <ac:chgData name="Mohammad Shah" userId="3c3065c5-8878-412c-b97b-50d426944563" providerId="ADAL" clId="{D0C78251-9BEA-3842-A9FC-F24E608A96F0}" dt="2022-10-18T22:18:15.821" v="14" actId="26606"/>
          <ac:grpSpMkLst>
            <pc:docMk/>
            <pc:sldMk cId="0" sldId="256"/>
            <ac:grpSpMk id="12" creationId="{96AF5BED-1831-4A88-91BC-55D58BF9F232}"/>
          </ac:grpSpMkLst>
        </pc:grpChg>
        <pc:picChg chg="mod">
          <ac:chgData name="Mohammad Shah" userId="3c3065c5-8878-412c-b97b-50d426944563" providerId="ADAL" clId="{D0C78251-9BEA-3842-A9FC-F24E608A96F0}" dt="2022-10-18T22:18:15.821" v="14" actId="26606"/>
          <ac:picMkLst>
            <pc:docMk/>
            <pc:sldMk cId="0" sldId="256"/>
            <ac:picMk id="5" creationId="{0CA9095B-2D55-1DE5-6512-AF2F38EFA46B}"/>
          </ac:picMkLst>
        </pc:picChg>
      </pc:sldChg>
      <pc:sldChg chg="addSp delSp modSp mod setBg setClrOvrMap">
        <pc:chgData name="Mohammad Shah" userId="3c3065c5-8878-412c-b97b-50d426944563" providerId="ADAL" clId="{D0C78251-9BEA-3842-A9FC-F24E608A96F0}" dt="2022-10-18T22:32:38.834" v="161" actId="13926"/>
        <pc:sldMkLst>
          <pc:docMk/>
          <pc:sldMk cId="0" sldId="257"/>
        </pc:sldMkLst>
        <pc:spChg chg="mod">
          <ac:chgData name="Mohammad Shah" userId="3c3065c5-8878-412c-b97b-50d426944563" providerId="ADAL" clId="{D0C78251-9BEA-3842-A9FC-F24E608A96F0}" dt="2022-10-18T22:24:06.820" v="63" actId="26606"/>
          <ac:spMkLst>
            <pc:docMk/>
            <pc:sldMk cId="0" sldId="257"/>
            <ac:spMk id="3" creationId="{00000000-0000-0000-0000-000000000000}"/>
          </ac:spMkLst>
        </pc:spChg>
        <pc:spChg chg="del">
          <ac:chgData name="Mohammad Shah" userId="3c3065c5-8878-412c-b97b-50d426944563" providerId="ADAL" clId="{D0C78251-9BEA-3842-A9FC-F24E608A96F0}" dt="2022-10-18T22:14:40.520" v="4" actId="26606"/>
          <ac:spMkLst>
            <pc:docMk/>
            <pc:sldMk cId="0" sldId="257"/>
            <ac:spMk id="4" creationId="{00000000-0000-0000-0000-000000000000}"/>
          </ac:spMkLst>
        </pc:spChg>
        <pc:spChg chg="add del">
          <ac:chgData name="Mohammad Shah" userId="3c3065c5-8878-412c-b97b-50d426944563" providerId="ADAL" clId="{D0C78251-9BEA-3842-A9FC-F24E608A96F0}" dt="2022-10-18T22:23:53.241" v="55" actId="26606"/>
          <ac:spMkLst>
            <pc:docMk/>
            <pc:sldMk cId="0" sldId="257"/>
            <ac:spMk id="11" creationId="{AE2B703B-46F9-481A-A605-82E2A828C4FA}"/>
          </ac:spMkLst>
        </pc:spChg>
        <pc:spChg chg="add del">
          <ac:chgData name="Mohammad Shah" userId="3c3065c5-8878-412c-b97b-50d426944563" providerId="ADAL" clId="{D0C78251-9BEA-3842-A9FC-F24E608A96F0}" dt="2022-10-18T22:24:00.257" v="61" actId="26606"/>
          <ac:spMkLst>
            <pc:docMk/>
            <pc:sldMk cId="0" sldId="257"/>
            <ac:spMk id="12" creationId="{9228552E-C8B1-4A80-8448-0787CE0FC704}"/>
          </ac:spMkLst>
        </pc:spChg>
        <pc:spChg chg="add del">
          <ac:chgData name="Mohammad Shah" userId="3c3065c5-8878-412c-b97b-50d426944563" providerId="ADAL" clId="{D0C78251-9BEA-3842-A9FC-F24E608A96F0}" dt="2022-10-18T22:23:53.241" v="55" actId="26606"/>
          <ac:spMkLst>
            <pc:docMk/>
            <pc:sldMk cId="0" sldId="257"/>
            <ac:spMk id="13" creationId="{F13BE4D7-0C3D-4906-B230-A1C5B4665CCF}"/>
          </ac:spMkLst>
        </pc:spChg>
        <pc:spChg chg="add del">
          <ac:chgData name="Mohammad Shah" userId="3c3065c5-8878-412c-b97b-50d426944563" providerId="ADAL" clId="{D0C78251-9BEA-3842-A9FC-F24E608A96F0}" dt="2022-10-18T22:24:06.820" v="63" actId="26606"/>
          <ac:spMkLst>
            <pc:docMk/>
            <pc:sldMk cId="0" sldId="257"/>
            <ac:spMk id="14" creationId="{6C4028FD-8BAA-4A19-BFDE-594D991B7552}"/>
          </ac:spMkLst>
        </pc:spChg>
        <pc:spChg chg="add del">
          <ac:chgData name="Mohammad Shah" userId="3c3065c5-8878-412c-b97b-50d426944563" providerId="ADAL" clId="{D0C78251-9BEA-3842-A9FC-F24E608A96F0}" dt="2022-10-18T22:23:55.527" v="57" actId="26606"/>
          <ac:spMkLst>
            <pc:docMk/>
            <pc:sldMk cId="0" sldId="257"/>
            <ac:spMk id="15" creationId="{9DBC8166-481C-4473-95F5-9A5B9073B7F1}"/>
          </ac:spMkLst>
        </pc:spChg>
        <pc:spChg chg="add del">
          <ac:chgData name="Mohammad Shah" userId="3c3065c5-8878-412c-b97b-50d426944563" providerId="ADAL" clId="{D0C78251-9BEA-3842-A9FC-F24E608A96F0}" dt="2022-10-18T22:23:55.527" v="57" actId="26606"/>
          <ac:spMkLst>
            <pc:docMk/>
            <pc:sldMk cId="0" sldId="257"/>
            <ac:spMk id="16" creationId="{A5A5CE6E-90AF-4D43-A014-1F9EC83EB93D}"/>
          </ac:spMkLst>
        </pc:spChg>
        <pc:spChg chg="add del">
          <ac:chgData name="Mohammad Shah" userId="3c3065c5-8878-412c-b97b-50d426944563" providerId="ADAL" clId="{D0C78251-9BEA-3842-A9FC-F24E608A96F0}" dt="2022-10-18T22:23:57.827" v="59" actId="26606"/>
          <ac:spMkLst>
            <pc:docMk/>
            <pc:sldMk cId="0" sldId="257"/>
            <ac:spMk id="18" creationId="{955A2079-FA98-4876-80F0-72364A7D2EA4}"/>
          </ac:spMkLst>
        </pc:spChg>
        <pc:graphicFrameChg chg="add mod modGraphic">
          <ac:chgData name="Mohammad Shah" userId="3c3065c5-8878-412c-b97b-50d426944563" providerId="ADAL" clId="{D0C78251-9BEA-3842-A9FC-F24E608A96F0}" dt="2022-10-18T22:32:38.834" v="161" actId="13926"/>
          <ac:graphicFrameMkLst>
            <pc:docMk/>
            <pc:sldMk cId="0" sldId="257"/>
            <ac:graphicFrameMk id="6" creationId="{96ABF0F1-9992-FAEE-D6EC-472D649E800C}"/>
          </ac:graphicFrameMkLst>
        </pc:graphicFrameChg>
        <pc:picChg chg="del">
          <ac:chgData name="Mohammad Shah" userId="3c3065c5-8878-412c-b97b-50d426944563" providerId="ADAL" clId="{D0C78251-9BEA-3842-A9FC-F24E608A96F0}" dt="2022-10-18T22:23:28.260" v="52" actId="478"/>
          <ac:picMkLst>
            <pc:docMk/>
            <pc:sldMk cId="0" sldId="257"/>
            <ac:picMk id="2" creationId="{00000000-0000-0000-0000-000000000000}"/>
          </ac:picMkLst>
        </pc:picChg>
        <pc:picChg chg="add del">
          <ac:chgData name="Mohammad Shah" userId="3c3065c5-8878-412c-b97b-50d426944563" providerId="ADAL" clId="{D0C78251-9BEA-3842-A9FC-F24E608A96F0}" dt="2022-10-18T22:24:00.257" v="61" actId="26606"/>
          <ac:picMkLst>
            <pc:docMk/>
            <pc:sldMk cId="0" sldId="257"/>
            <ac:picMk id="8" creationId="{DAA39CB7-5415-7367-A899-C6F53E369513}"/>
          </ac:picMkLst>
        </pc:picChg>
      </pc:sldChg>
      <pc:sldChg chg="addSp delSp modSp mod setBg setClrOvrMap">
        <pc:chgData name="Mohammad Shah" userId="3c3065c5-8878-412c-b97b-50d426944563" providerId="ADAL" clId="{D0C78251-9BEA-3842-A9FC-F24E608A96F0}" dt="2022-10-18T22:19:04.356" v="19" actId="26606"/>
        <pc:sldMkLst>
          <pc:docMk/>
          <pc:sldMk cId="0" sldId="259"/>
        </pc:sldMkLst>
        <pc:spChg chg="mod">
          <ac:chgData name="Mohammad Shah" userId="3c3065c5-8878-412c-b97b-50d426944563" providerId="ADAL" clId="{D0C78251-9BEA-3842-A9FC-F24E608A96F0}" dt="2022-10-18T22:19:04.356" v="19" actId="26606"/>
          <ac:spMkLst>
            <pc:docMk/>
            <pc:sldMk cId="0" sldId="259"/>
            <ac:spMk id="2" creationId="{00000000-0000-0000-0000-000000000000}"/>
          </ac:spMkLst>
        </pc:spChg>
        <pc:spChg chg="mod">
          <ac:chgData name="Mohammad Shah" userId="3c3065c5-8878-412c-b97b-50d426944563" providerId="ADAL" clId="{D0C78251-9BEA-3842-A9FC-F24E608A96F0}" dt="2022-10-18T22:19:04.356" v="19" actId="26606"/>
          <ac:spMkLst>
            <pc:docMk/>
            <pc:sldMk cId="0" sldId="259"/>
            <ac:spMk id="3" creationId="{00000000-0000-0000-0000-000000000000}"/>
          </ac:spMkLst>
        </pc:spChg>
        <pc:spChg chg="add del">
          <ac:chgData name="Mohammad Shah" userId="3c3065c5-8878-412c-b97b-50d426944563" providerId="ADAL" clId="{D0C78251-9BEA-3842-A9FC-F24E608A96F0}" dt="2022-10-18T22:18:46.325" v="16" actId="26606"/>
          <ac:spMkLst>
            <pc:docMk/>
            <pc:sldMk cId="0" sldId="259"/>
            <ac:spMk id="10" creationId="{394842B0-684D-44CC-B4BC-D13331CFD290}"/>
          </ac:spMkLst>
        </pc:spChg>
        <pc:spChg chg="add del">
          <ac:chgData name="Mohammad Shah" userId="3c3065c5-8878-412c-b97b-50d426944563" providerId="ADAL" clId="{D0C78251-9BEA-3842-A9FC-F24E608A96F0}" dt="2022-10-18T22:18:46.325" v="16" actId="26606"/>
          <ac:spMkLst>
            <pc:docMk/>
            <pc:sldMk cId="0" sldId="259"/>
            <ac:spMk id="12" creationId="{4C2A3DC3-F495-4B99-9FF3-3FB30D63235E}"/>
          </ac:spMkLst>
        </pc:spChg>
        <pc:spChg chg="add del">
          <ac:chgData name="Mohammad Shah" userId="3c3065c5-8878-412c-b97b-50d426944563" providerId="ADAL" clId="{D0C78251-9BEA-3842-A9FC-F24E608A96F0}" dt="2022-10-18T22:19:04.328" v="18" actId="26606"/>
          <ac:spMkLst>
            <pc:docMk/>
            <pc:sldMk cId="0" sldId="259"/>
            <ac:spMk id="14" creationId="{B5809B1F-0726-44C0-B0A1-7FCE2A129E20}"/>
          </ac:spMkLst>
        </pc:spChg>
        <pc:spChg chg="add del">
          <ac:chgData name="Mohammad Shah" userId="3c3065c5-8878-412c-b97b-50d426944563" providerId="ADAL" clId="{D0C78251-9BEA-3842-A9FC-F24E608A96F0}" dt="2022-10-18T22:19:04.328" v="18" actId="26606"/>
          <ac:spMkLst>
            <pc:docMk/>
            <pc:sldMk cId="0" sldId="259"/>
            <ac:spMk id="15" creationId="{26EE9A0B-C601-4E3F-8541-29CA20DE1186}"/>
          </ac:spMkLst>
        </pc:spChg>
        <pc:spChg chg="add">
          <ac:chgData name="Mohammad Shah" userId="3c3065c5-8878-412c-b97b-50d426944563" providerId="ADAL" clId="{D0C78251-9BEA-3842-A9FC-F24E608A96F0}" dt="2022-10-18T22:19:04.356" v="19" actId="26606"/>
          <ac:spMkLst>
            <pc:docMk/>
            <pc:sldMk cId="0" sldId="259"/>
            <ac:spMk id="16" creationId="{3873B707-463F-40B0-8227-E8CC6C67EB25}"/>
          </ac:spMkLst>
        </pc:spChg>
        <pc:spChg chg="add">
          <ac:chgData name="Mohammad Shah" userId="3c3065c5-8878-412c-b97b-50d426944563" providerId="ADAL" clId="{D0C78251-9BEA-3842-A9FC-F24E608A96F0}" dt="2022-10-18T22:19:04.356" v="19" actId="26606"/>
          <ac:spMkLst>
            <pc:docMk/>
            <pc:sldMk cId="0" sldId="259"/>
            <ac:spMk id="17" creationId="{6ECA6DCB-B7E1-40A9-9524-540C6DA40B1B}"/>
          </ac:spMkLst>
        </pc:spChg>
        <pc:spChg chg="add">
          <ac:chgData name="Mohammad Shah" userId="3c3065c5-8878-412c-b97b-50d426944563" providerId="ADAL" clId="{D0C78251-9BEA-3842-A9FC-F24E608A96F0}" dt="2022-10-18T22:19:04.356" v="19" actId="26606"/>
          <ac:spMkLst>
            <pc:docMk/>
            <pc:sldMk cId="0" sldId="259"/>
            <ac:spMk id="18" creationId="{C13237C8-E62C-4F0D-A318-BD6FB6C2D138}"/>
          </ac:spMkLst>
        </pc:spChg>
        <pc:spChg chg="add">
          <ac:chgData name="Mohammad Shah" userId="3c3065c5-8878-412c-b97b-50d426944563" providerId="ADAL" clId="{D0C78251-9BEA-3842-A9FC-F24E608A96F0}" dt="2022-10-18T22:19:04.356" v="19" actId="26606"/>
          <ac:spMkLst>
            <pc:docMk/>
            <pc:sldMk cId="0" sldId="259"/>
            <ac:spMk id="20" creationId="{19C9EAEA-39D0-4B0E-A0EB-51E7B26740B1}"/>
          </ac:spMkLst>
        </pc:spChg>
        <pc:spChg chg="add">
          <ac:chgData name="Mohammad Shah" userId="3c3065c5-8878-412c-b97b-50d426944563" providerId="ADAL" clId="{D0C78251-9BEA-3842-A9FC-F24E608A96F0}" dt="2022-10-18T22:19:04.356" v="19" actId="26606"/>
          <ac:spMkLst>
            <pc:docMk/>
            <pc:sldMk cId="0" sldId="259"/>
            <ac:spMk id="22" creationId="{8CB5D2D7-DF65-4E86-BFBA-FFB9B5ACEB64}"/>
          </ac:spMkLst>
        </pc:spChg>
        <pc:grpChg chg="add">
          <ac:chgData name="Mohammad Shah" userId="3c3065c5-8878-412c-b97b-50d426944563" providerId="ADAL" clId="{D0C78251-9BEA-3842-A9FC-F24E608A96F0}" dt="2022-10-18T22:19:04.356" v="19" actId="26606"/>
          <ac:grpSpMkLst>
            <pc:docMk/>
            <pc:sldMk cId="0" sldId="259"/>
            <ac:grpSpMk id="19" creationId="{1DE889C7-FAD6-4397-98E2-05D503484459}"/>
          </ac:grpSpMkLst>
        </pc:grpChg>
        <pc:picChg chg="mod ord">
          <ac:chgData name="Mohammad Shah" userId="3c3065c5-8878-412c-b97b-50d426944563" providerId="ADAL" clId="{D0C78251-9BEA-3842-A9FC-F24E608A96F0}" dt="2022-10-18T22:19:04.356" v="19" actId="26606"/>
          <ac:picMkLst>
            <pc:docMk/>
            <pc:sldMk cId="0" sldId="259"/>
            <ac:picMk id="4" creationId="{00000000-0000-0000-0000-000000000000}"/>
          </ac:picMkLst>
        </pc:picChg>
        <pc:picChg chg="mod ord">
          <ac:chgData name="Mohammad Shah" userId="3c3065c5-8878-412c-b97b-50d426944563" providerId="ADAL" clId="{D0C78251-9BEA-3842-A9FC-F24E608A96F0}" dt="2022-10-18T22:19:04.356" v="19" actId="26606"/>
          <ac:picMkLst>
            <pc:docMk/>
            <pc:sldMk cId="0" sldId="259"/>
            <ac:picMk id="5" creationId="{00000000-0000-0000-0000-000000000000}"/>
          </ac:picMkLst>
        </pc:picChg>
      </pc:sldChg>
      <pc:sldChg chg="addSp delSp mod">
        <pc:chgData name="Mohammad Shah" userId="3c3065c5-8878-412c-b97b-50d426944563" providerId="ADAL" clId="{D0C78251-9BEA-3842-A9FC-F24E608A96F0}" dt="2022-10-18T22:24:32.132" v="66" actId="22"/>
        <pc:sldMkLst>
          <pc:docMk/>
          <pc:sldMk cId="0" sldId="260"/>
        </pc:sldMkLst>
        <pc:spChg chg="add del">
          <ac:chgData name="Mohammad Shah" userId="3c3065c5-8878-412c-b97b-50d426944563" providerId="ADAL" clId="{D0C78251-9BEA-3842-A9FC-F24E608A96F0}" dt="2022-10-18T22:24:32.132" v="66" actId="22"/>
          <ac:spMkLst>
            <pc:docMk/>
            <pc:sldMk cId="0" sldId="260"/>
            <ac:spMk id="7" creationId="{34B4EF30-4C32-8726-8F59-5D3A0FA17637}"/>
          </ac:spMkLst>
        </pc:spChg>
      </pc:sldChg>
      <pc:sldChg chg="addSp delSp del mod">
        <pc:chgData name="Mohammad Shah" userId="3c3065c5-8878-412c-b97b-50d426944563" providerId="ADAL" clId="{D0C78251-9BEA-3842-A9FC-F24E608A96F0}" dt="2022-10-18T22:26:18.934" v="73" actId="2696"/>
        <pc:sldMkLst>
          <pc:docMk/>
          <pc:sldMk cId="0" sldId="261"/>
        </pc:sldMkLst>
        <pc:spChg chg="del">
          <ac:chgData name="Mohammad Shah" userId="3c3065c5-8878-412c-b97b-50d426944563" providerId="ADAL" clId="{D0C78251-9BEA-3842-A9FC-F24E608A96F0}" dt="2022-10-18T22:17:30.427" v="13" actId="26606"/>
          <ac:spMkLst>
            <pc:docMk/>
            <pc:sldMk cId="0" sldId="261"/>
            <ac:spMk id="4" creationId="{00000000-0000-0000-0000-000000000000}"/>
          </ac:spMkLst>
        </pc:spChg>
        <pc:graphicFrameChg chg="add">
          <ac:chgData name="Mohammad Shah" userId="3c3065c5-8878-412c-b97b-50d426944563" providerId="ADAL" clId="{D0C78251-9BEA-3842-A9FC-F24E608A96F0}" dt="2022-10-18T22:17:30.427" v="13" actId="26606"/>
          <ac:graphicFrameMkLst>
            <pc:docMk/>
            <pc:sldMk cId="0" sldId="261"/>
            <ac:graphicFrameMk id="6" creationId="{3C9BEE18-0CD0-CE0A-5A59-A07F5993E516}"/>
          </ac:graphicFrameMkLst>
        </pc:graphicFrameChg>
      </pc:sldChg>
      <pc:sldChg chg="addSp modSp mod setBg">
        <pc:chgData name="Mohammad Shah" userId="3c3065c5-8878-412c-b97b-50d426944563" providerId="ADAL" clId="{D0C78251-9BEA-3842-A9FC-F24E608A96F0}" dt="2022-10-18T22:20:53.956" v="29" actId="26606"/>
        <pc:sldMkLst>
          <pc:docMk/>
          <pc:sldMk cId="0" sldId="262"/>
        </pc:sldMkLst>
        <pc:spChg chg="mod">
          <ac:chgData name="Mohammad Shah" userId="3c3065c5-8878-412c-b97b-50d426944563" providerId="ADAL" clId="{D0C78251-9BEA-3842-A9FC-F24E608A96F0}" dt="2022-10-18T22:20:53.956" v="29" actId="26606"/>
          <ac:spMkLst>
            <pc:docMk/>
            <pc:sldMk cId="0" sldId="262"/>
            <ac:spMk id="2" creationId="{00000000-0000-0000-0000-000000000000}"/>
          </ac:spMkLst>
        </pc:spChg>
        <pc:spChg chg="mod">
          <ac:chgData name="Mohammad Shah" userId="3c3065c5-8878-412c-b97b-50d426944563" providerId="ADAL" clId="{D0C78251-9BEA-3842-A9FC-F24E608A96F0}" dt="2022-10-18T22:20:53.956" v="29" actId="26606"/>
          <ac:spMkLst>
            <pc:docMk/>
            <pc:sldMk cId="0" sldId="262"/>
            <ac:spMk id="3" creationId="{00000000-0000-0000-0000-000000000000}"/>
          </ac:spMkLst>
        </pc:spChg>
        <pc:spChg chg="add">
          <ac:chgData name="Mohammad Shah" userId="3c3065c5-8878-412c-b97b-50d426944563" providerId="ADAL" clId="{D0C78251-9BEA-3842-A9FC-F24E608A96F0}" dt="2022-10-18T22:20:53.956" v="29" actId="26606"/>
          <ac:spMkLst>
            <pc:docMk/>
            <pc:sldMk cId="0" sldId="262"/>
            <ac:spMk id="9" creationId="{743AA782-23D1-4521-8CAD-47662984AA08}"/>
          </ac:spMkLst>
        </pc:spChg>
        <pc:spChg chg="add">
          <ac:chgData name="Mohammad Shah" userId="3c3065c5-8878-412c-b97b-50d426944563" providerId="ADAL" clId="{D0C78251-9BEA-3842-A9FC-F24E608A96F0}" dt="2022-10-18T22:20:53.956" v="29" actId="26606"/>
          <ac:spMkLst>
            <pc:docMk/>
            <pc:sldMk cId="0" sldId="262"/>
            <ac:spMk id="11" creationId="{71877DBC-BB60-40F0-AC93-2ACDBAAE60CE}"/>
          </ac:spMkLst>
        </pc:spChg>
        <pc:picChg chg="mod">
          <ac:chgData name="Mohammad Shah" userId="3c3065c5-8878-412c-b97b-50d426944563" providerId="ADAL" clId="{D0C78251-9BEA-3842-A9FC-F24E608A96F0}" dt="2022-10-18T22:20:53.956" v="29" actId="26606"/>
          <ac:picMkLst>
            <pc:docMk/>
            <pc:sldMk cId="0" sldId="262"/>
            <ac:picMk id="4" creationId="{00000000-0000-0000-0000-000000000000}"/>
          </ac:picMkLst>
        </pc:picChg>
      </pc:sldChg>
      <pc:sldChg chg="addSp delSp modSp mod setBg">
        <pc:chgData name="Mohammad Shah" userId="3c3065c5-8878-412c-b97b-50d426944563" providerId="ADAL" clId="{D0C78251-9BEA-3842-A9FC-F24E608A96F0}" dt="2022-10-18T22:21:20.941" v="31" actId="26606"/>
        <pc:sldMkLst>
          <pc:docMk/>
          <pc:sldMk cId="0" sldId="264"/>
        </pc:sldMkLst>
        <pc:spChg chg="mod">
          <ac:chgData name="Mohammad Shah" userId="3c3065c5-8878-412c-b97b-50d426944563" providerId="ADAL" clId="{D0C78251-9BEA-3842-A9FC-F24E608A96F0}" dt="2022-10-18T22:21:20.941" v="31" actId="26606"/>
          <ac:spMkLst>
            <pc:docMk/>
            <pc:sldMk cId="0" sldId="264"/>
            <ac:spMk id="2" creationId="{00000000-0000-0000-0000-000000000000}"/>
          </ac:spMkLst>
        </pc:spChg>
        <pc:spChg chg="mod">
          <ac:chgData name="Mohammad Shah" userId="3c3065c5-8878-412c-b97b-50d426944563" providerId="ADAL" clId="{D0C78251-9BEA-3842-A9FC-F24E608A96F0}" dt="2022-10-18T22:21:20.941" v="31" actId="26606"/>
          <ac:spMkLst>
            <pc:docMk/>
            <pc:sldMk cId="0" sldId="264"/>
            <ac:spMk id="3" creationId="{00000000-0000-0000-0000-000000000000}"/>
          </ac:spMkLst>
        </pc:spChg>
        <pc:spChg chg="add del">
          <ac:chgData name="Mohammad Shah" userId="3c3065c5-8878-412c-b97b-50d426944563" providerId="ADAL" clId="{D0C78251-9BEA-3842-A9FC-F24E608A96F0}" dt="2022-10-18T22:21:20.941" v="31" actId="26606"/>
          <ac:spMkLst>
            <pc:docMk/>
            <pc:sldMk cId="0" sldId="264"/>
            <ac:spMk id="8" creationId="{DBF61EA3-B236-439E-9C0B-340980D56BEE}"/>
          </ac:spMkLst>
        </pc:spChg>
        <pc:spChg chg="add del">
          <ac:chgData name="Mohammad Shah" userId="3c3065c5-8878-412c-b97b-50d426944563" providerId="ADAL" clId="{D0C78251-9BEA-3842-A9FC-F24E608A96F0}" dt="2022-10-18T22:21:20.941" v="31" actId="26606"/>
          <ac:spMkLst>
            <pc:docMk/>
            <pc:sldMk cId="0" sldId="264"/>
            <ac:spMk id="14" creationId="{E659831F-0D9A-4C63-9EBB-8435B85A440F}"/>
          </ac:spMkLst>
        </pc:spChg>
        <pc:grpChg chg="add del">
          <ac:chgData name="Mohammad Shah" userId="3c3065c5-8878-412c-b97b-50d426944563" providerId="ADAL" clId="{D0C78251-9BEA-3842-A9FC-F24E608A96F0}" dt="2022-10-18T22:21:20.941" v="31" actId="26606"/>
          <ac:grpSpMkLst>
            <pc:docMk/>
            <pc:sldMk cId="0" sldId="264"/>
            <ac:grpSpMk id="10" creationId="{28FAF094-D087-493F-8DF9-A486C2D6BBAA}"/>
          </ac:grpSpMkLst>
        </pc:grpChg>
      </pc:sldChg>
      <pc:sldChg chg="delSp modSp mod">
        <pc:chgData name="Mohammad Shah" userId="3c3065c5-8878-412c-b97b-50d426944563" providerId="ADAL" clId="{D0C78251-9BEA-3842-A9FC-F24E608A96F0}" dt="2022-10-18T22:21:35.473" v="32" actId="478"/>
        <pc:sldMkLst>
          <pc:docMk/>
          <pc:sldMk cId="0" sldId="265"/>
        </pc:sldMkLst>
        <pc:spChg chg="mod">
          <ac:chgData name="Mohammad Shah" userId="3c3065c5-8878-412c-b97b-50d426944563" providerId="ADAL" clId="{D0C78251-9BEA-3842-A9FC-F24E608A96F0}" dt="2022-10-18T22:08:12.956" v="3" actId="20577"/>
          <ac:spMkLst>
            <pc:docMk/>
            <pc:sldMk cId="0" sldId="265"/>
            <ac:spMk id="2" creationId="{00000000-0000-0000-0000-000000000000}"/>
          </ac:spMkLst>
        </pc:spChg>
        <pc:spChg chg="del">
          <ac:chgData name="Mohammad Shah" userId="3c3065c5-8878-412c-b97b-50d426944563" providerId="ADAL" clId="{D0C78251-9BEA-3842-A9FC-F24E608A96F0}" dt="2022-10-18T22:21:35.473" v="32" actId="478"/>
          <ac:spMkLst>
            <pc:docMk/>
            <pc:sldMk cId="0" sldId="265"/>
            <ac:spMk id="21" creationId="{00000000-0000-0000-0000-000000000000}"/>
          </ac:spMkLst>
        </pc:spChg>
      </pc:sldChg>
      <pc:sldChg chg="addSp modSp mod setBg">
        <pc:chgData name="Mohammad Shah" userId="3c3065c5-8878-412c-b97b-50d426944563" providerId="ADAL" clId="{D0C78251-9BEA-3842-A9FC-F24E608A96F0}" dt="2022-10-18T22:21:47.200" v="33" actId="26606"/>
        <pc:sldMkLst>
          <pc:docMk/>
          <pc:sldMk cId="0" sldId="266"/>
        </pc:sldMkLst>
        <pc:spChg chg="mod">
          <ac:chgData name="Mohammad Shah" userId="3c3065c5-8878-412c-b97b-50d426944563" providerId="ADAL" clId="{D0C78251-9BEA-3842-A9FC-F24E608A96F0}" dt="2022-10-18T22:21:47.200" v="33" actId="26606"/>
          <ac:spMkLst>
            <pc:docMk/>
            <pc:sldMk cId="0" sldId="266"/>
            <ac:spMk id="2" creationId="{00000000-0000-0000-0000-000000000000}"/>
          </ac:spMkLst>
        </pc:spChg>
        <pc:spChg chg="mod">
          <ac:chgData name="Mohammad Shah" userId="3c3065c5-8878-412c-b97b-50d426944563" providerId="ADAL" clId="{D0C78251-9BEA-3842-A9FC-F24E608A96F0}" dt="2022-10-18T22:21:47.200" v="33" actId="26606"/>
          <ac:spMkLst>
            <pc:docMk/>
            <pc:sldMk cId="0" sldId="266"/>
            <ac:spMk id="3" creationId="{00000000-0000-0000-0000-000000000000}"/>
          </ac:spMkLst>
        </pc:spChg>
        <pc:spChg chg="add">
          <ac:chgData name="Mohammad Shah" userId="3c3065c5-8878-412c-b97b-50d426944563" providerId="ADAL" clId="{D0C78251-9BEA-3842-A9FC-F24E608A96F0}" dt="2022-10-18T22:21:47.200" v="33" actId="26606"/>
          <ac:spMkLst>
            <pc:docMk/>
            <pc:sldMk cId="0" sldId="266"/>
            <ac:spMk id="8" creationId="{DBF61EA3-B236-439E-9C0B-340980D56BEE}"/>
          </ac:spMkLst>
        </pc:spChg>
        <pc:spChg chg="add">
          <ac:chgData name="Mohammad Shah" userId="3c3065c5-8878-412c-b97b-50d426944563" providerId="ADAL" clId="{D0C78251-9BEA-3842-A9FC-F24E608A96F0}" dt="2022-10-18T22:21:47.200" v="33" actId="26606"/>
          <ac:spMkLst>
            <pc:docMk/>
            <pc:sldMk cId="0" sldId="266"/>
            <ac:spMk id="14" creationId="{E659831F-0D9A-4C63-9EBB-8435B85A440F}"/>
          </ac:spMkLst>
        </pc:spChg>
        <pc:grpChg chg="add">
          <ac:chgData name="Mohammad Shah" userId="3c3065c5-8878-412c-b97b-50d426944563" providerId="ADAL" clId="{D0C78251-9BEA-3842-A9FC-F24E608A96F0}" dt="2022-10-18T22:21:47.200" v="33" actId="26606"/>
          <ac:grpSpMkLst>
            <pc:docMk/>
            <pc:sldMk cId="0" sldId="266"/>
            <ac:grpSpMk id="10" creationId="{28FAF094-D087-493F-8DF9-A486C2D6BBAA}"/>
          </ac:grpSpMkLst>
        </pc:grpChg>
      </pc:sldChg>
      <pc:sldChg chg="delSp modSp del mod">
        <pc:chgData name="Mohammad Shah" userId="3c3065c5-8878-412c-b97b-50d426944563" providerId="ADAL" clId="{D0C78251-9BEA-3842-A9FC-F24E608A96F0}" dt="2022-10-18T22:27:20.858" v="79" actId="2696"/>
        <pc:sldMkLst>
          <pc:docMk/>
          <pc:sldMk cId="0" sldId="268"/>
        </pc:sldMkLst>
        <pc:spChg chg="mod">
          <ac:chgData name="Mohammad Shah" userId="3c3065c5-8878-412c-b97b-50d426944563" providerId="ADAL" clId="{D0C78251-9BEA-3842-A9FC-F24E608A96F0}" dt="2022-10-18T22:22:42.555" v="41" actId="20577"/>
          <ac:spMkLst>
            <pc:docMk/>
            <pc:sldMk cId="0" sldId="268"/>
            <ac:spMk id="4" creationId="{00000000-0000-0000-0000-000000000000}"/>
          </ac:spMkLst>
        </pc:spChg>
        <pc:picChg chg="del">
          <ac:chgData name="Mohammad Shah" userId="3c3065c5-8878-412c-b97b-50d426944563" providerId="ADAL" clId="{D0C78251-9BEA-3842-A9FC-F24E608A96F0}" dt="2022-10-18T22:22:26.759" v="38" actId="478"/>
          <ac:picMkLst>
            <pc:docMk/>
            <pc:sldMk cId="0" sldId="268"/>
            <ac:picMk id="3" creationId="{00000000-0000-0000-0000-000000000000}"/>
          </ac:picMkLst>
        </pc:picChg>
      </pc:sldChg>
      <pc:sldChg chg="del">
        <pc:chgData name="Mohammad Shah" userId="3c3065c5-8878-412c-b97b-50d426944563" providerId="ADAL" clId="{D0C78251-9BEA-3842-A9FC-F24E608A96F0}" dt="2022-10-18T22:28:01.304" v="85" actId="2696"/>
        <pc:sldMkLst>
          <pc:docMk/>
          <pc:sldMk cId="0" sldId="278"/>
        </pc:sldMkLst>
      </pc:sldChg>
      <pc:sldChg chg="addSp modSp mod setBg">
        <pc:chgData name="Mohammad Shah" userId="3c3065c5-8878-412c-b97b-50d426944563" providerId="ADAL" clId="{D0C78251-9BEA-3842-A9FC-F24E608A96F0}" dt="2022-10-18T22:20:32.161" v="28" actId="26606"/>
        <pc:sldMkLst>
          <pc:docMk/>
          <pc:sldMk cId="536808783" sldId="308"/>
        </pc:sldMkLst>
        <pc:spChg chg="mod">
          <ac:chgData name="Mohammad Shah" userId="3c3065c5-8878-412c-b97b-50d426944563" providerId="ADAL" clId="{D0C78251-9BEA-3842-A9FC-F24E608A96F0}" dt="2022-10-18T22:20:32.161" v="28" actId="26606"/>
          <ac:spMkLst>
            <pc:docMk/>
            <pc:sldMk cId="536808783" sldId="308"/>
            <ac:spMk id="2" creationId="{00000000-0000-0000-0000-000000000000}"/>
          </ac:spMkLst>
        </pc:spChg>
        <pc:spChg chg="mod">
          <ac:chgData name="Mohammad Shah" userId="3c3065c5-8878-412c-b97b-50d426944563" providerId="ADAL" clId="{D0C78251-9BEA-3842-A9FC-F24E608A96F0}" dt="2022-10-18T22:20:32.161" v="28" actId="26606"/>
          <ac:spMkLst>
            <pc:docMk/>
            <pc:sldMk cId="536808783" sldId="308"/>
            <ac:spMk id="3" creationId="{00000000-0000-0000-0000-000000000000}"/>
          </ac:spMkLst>
        </pc:spChg>
        <pc:spChg chg="add">
          <ac:chgData name="Mohammad Shah" userId="3c3065c5-8878-412c-b97b-50d426944563" providerId="ADAL" clId="{D0C78251-9BEA-3842-A9FC-F24E608A96F0}" dt="2022-10-18T22:20:32.161" v="28" actId="26606"/>
          <ac:spMkLst>
            <pc:docMk/>
            <pc:sldMk cId="536808783" sldId="308"/>
            <ac:spMk id="8" creationId="{DBF61EA3-B236-439E-9C0B-340980D56BEE}"/>
          </ac:spMkLst>
        </pc:spChg>
        <pc:spChg chg="add">
          <ac:chgData name="Mohammad Shah" userId="3c3065c5-8878-412c-b97b-50d426944563" providerId="ADAL" clId="{D0C78251-9BEA-3842-A9FC-F24E608A96F0}" dt="2022-10-18T22:20:32.161" v="28" actId="26606"/>
          <ac:spMkLst>
            <pc:docMk/>
            <pc:sldMk cId="536808783" sldId="308"/>
            <ac:spMk id="14" creationId="{E659831F-0D9A-4C63-9EBB-8435B85A440F}"/>
          </ac:spMkLst>
        </pc:spChg>
        <pc:grpChg chg="add">
          <ac:chgData name="Mohammad Shah" userId="3c3065c5-8878-412c-b97b-50d426944563" providerId="ADAL" clId="{D0C78251-9BEA-3842-A9FC-F24E608A96F0}" dt="2022-10-18T22:20:32.161" v="28" actId="26606"/>
          <ac:grpSpMkLst>
            <pc:docMk/>
            <pc:sldMk cId="536808783" sldId="308"/>
            <ac:grpSpMk id="10" creationId="{28FAF094-D087-493F-8DF9-A486C2D6BBAA}"/>
          </ac:grpSpMkLst>
        </pc:grpChg>
      </pc:sldChg>
      <pc:sldChg chg="addSp delSp modSp mod setBg">
        <pc:chgData name="Mohammad Shah" userId="3c3065c5-8878-412c-b97b-50d426944563" providerId="ADAL" clId="{D0C78251-9BEA-3842-A9FC-F24E608A96F0}" dt="2022-10-18T22:19:15.397" v="20" actId="26606"/>
        <pc:sldMkLst>
          <pc:docMk/>
          <pc:sldMk cId="1395471209" sldId="365"/>
        </pc:sldMkLst>
        <pc:spChg chg="mod">
          <ac:chgData name="Mohammad Shah" userId="3c3065c5-8878-412c-b97b-50d426944563" providerId="ADAL" clId="{D0C78251-9BEA-3842-A9FC-F24E608A96F0}" dt="2022-10-18T22:19:15.397" v="20" actId="26606"/>
          <ac:spMkLst>
            <pc:docMk/>
            <pc:sldMk cId="1395471209" sldId="365"/>
            <ac:spMk id="2" creationId="{0D974567-F6C4-4E91-5ED7-E1328ED50A42}"/>
          </ac:spMkLst>
        </pc:spChg>
        <pc:spChg chg="del">
          <ac:chgData name="Mohammad Shah" userId="3c3065c5-8878-412c-b97b-50d426944563" providerId="ADAL" clId="{D0C78251-9BEA-3842-A9FC-F24E608A96F0}" dt="2022-10-18T22:19:15.397" v="20" actId="26606"/>
          <ac:spMkLst>
            <pc:docMk/>
            <pc:sldMk cId="1395471209" sldId="365"/>
            <ac:spMk id="3" creationId="{CFE0AD4E-023F-6ECF-D4A0-55A9317849D9}"/>
          </ac:spMkLst>
        </pc:spChg>
        <pc:spChg chg="add">
          <ac:chgData name="Mohammad Shah" userId="3c3065c5-8878-412c-b97b-50d426944563" providerId="ADAL" clId="{D0C78251-9BEA-3842-A9FC-F24E608A96F0}" dt="2022-10-18T22:19:15.397" v="20" actId="26606"/>
          <ac:spMkLst>
            <pc:docMk/>
            <pc:sldMk cId="1395471209" sldId="365"/>
            <ac:spMk id="9" creationId="{5C8908E2-EE49-44D2-9428-A28D2312A8D5}"/>
          </ac:spMkLst>
        </pc:spChg>
        <pc:spChg chg="add">
          <ac:chgData name="Mohammad Shah" userId="3c3065c5-8878-412c-b97b-50d426944563" providerId="ADAL" clId="{D0C78251-9BEA-3842-A9FC-F24E608A96F0}" dt="2022-10-18T22:19:15.397" v="20" actId="26606"/>
          <ac:spMkLst>
            <pc:docMk/>
            <pc:sldMk cId="1395471209" sldId="365"/>
            <ac:spMk id="15" creationId="{7449A6C7-D15F-4AA5-BFA5-71A404B47016}"/>
          </ac:spMkLst>
        </pc:spChg>
        <pc:spChg chg="add">
          <ac:chgData name="Mohammad Shah" userId="3c3065c5-8878-412c-b97b-50d426944563" providerId="ADAL" clId="{D0C78251-9BEA-3842-A9FC-F24E608A96F0}" dt="2022-10-18T22:19:15.397" v="20" actId="26606"/>
          <ac:spMkLst>
            <pc:docMk/>
            <pc:sldMk cId="1395471209" sldId="365"/>
            <ac:spMk id="17" creationId="{ED888B23-07FA-482A-96DF-47E31AF1A603}"/>
          </ac:spMkLst>
        </pc:spChg>
        <pc:grpChg chg="add">
          <ac:chgData name="Mohammad Shah" userId="3c3065c5-8878-412c-b97b-50d426944563" providerId="ADAL" clId="{D0C78251-9BEA-3842-A9FC-F24E608A96F0}" dt="2022-10-18T22:19:15.397" v="20" actId="26606"/>
          <ac:grpSpMkLst>
            <pc:docMk/>
            <pc:sldMk cId="1395471209" sldId="365"/>
            <ac:grpSpMk id="11" creationId="{05314994-6337-4875-8CF5-652CAFE8342C}"/>
          </ac:grpSpMkLst>
        </pc:grpChg>
        <pc:graphicFrameChg chg="add">
          <ac:chgData name="Mohammad Shah" userId="3c3065c5-8878-412c-b97b-50d426944563" providerId="ADAL" clId="{D0C78251-9BEA-3842-A9FC-F24E608A96F0}" dt="2022-10-18T22:19:15.397" v="20" actId="26606"/>
          <ac:graphicFrameMkLst>
            <pc:docMk/>
            <pc:sldMk cId="1395471209" sldId="365"/>
            <ac:graphicFrameMk id="5" creationId="{F3E414A0-D011-B8E2-E87E-B1E4EB53C9B2}"/>
          </ac:graphicFrameMkLst>
        </pc:graphicFrameChg>
      </pc:sldChg>
      <pc:sldChg chg="addSp delSp modSp mod setBg">
        <pc:chgData name="Mohammad Shah" userId="3c3065c5-8878-412c-b97b-50d426944563" providerId="ADAL" clId="{D0C78251-9BEA-3842-A9FC-F24E608A96F0}" dt="2022-10-18T22:19:26.835" v="21" actId="26606"/>
        <pc:sldMkLst>
          <pc:docMk/>
          <pc:sldMk cId="396888979" sldId="366"/>
        </pc:sldMkLst>
        <pc:spChg chg="mod">
          <ac:chgData name="Mohammad Shah" userId="3c3065c5-8878-412c-b97b-50d426944563" providerId="ADAL" clId="{D0C78251-9BEA-3842-A9FC-F24E608A96F0}" dt="2022-10-18T22:19:26.835" v="21" actId="26606"/>
          <ac:spMkLst>
            <pc:docMk/>
            <pc:sldMk cId="396888979" sldId="366"/>
            <ac:spMk id="2" creationId="{41088A29-3173-7F36-4663-AC5AE1EE4018}"/>
          </ac:spMkLst>
        </pc:spChg>
        <pc:spChg chg="del">
          <ac:chgData name="Mohammad Shah" userId="3c3065c5-8878-412c-b97b-50d426944563" providerId="ADAL" clId="{D0C78251-9BEA-3842-A9FC-F24E608A96F0}" dt="2022-10-18T22:19:26.835" v="21" actId="26606"/>
          <ac:spMkLst>
            <pc:docMk/>
            <pc:sldMk cId="396888979" sldId="366"/>
            <ac:spMk id="3" creationId="{65AFF0C7-E234-4D68-C340-86F66782C0B1}"/>
          </ac:spMkLst>
        </pc:spChg>
        <pc:spChg chg="add">
          <ac:chgData name="Mohammad Shah" userId="3c3065c5-8878-412c-b97b-50d426944563" providerId="ADAL" clId="{D0C78251-9BEA-3842-A9FC-F24E608A96F0}" dt="2022-10-18T22:19:26.835" v="21" actId="26606"/>
          <ac:spMkLst>
            <pc:docMk/>
            <pc:sldMk cId="396888979" sldId="366"/>
            <ac:spMk id="9" creationId="{5C8908E2-EE49-44D2-9428-A28D2312A8D5}"/>
          </ac:spMkLst>
        </pc:spChg>
        <pc:spChg chg="add">
          <ac:chgData name="Mohammad Shah" userId="3c3065c5-8878-412c-b97b-50d426944563" providerId="ADAL" clId="{D0C78251-9BEA-3842-A9FC-F24E608A96F0}" dt="2022-10-18T22:19:26.835" v="21" actId="26606"/>
          <ac:spMkLst>
            <pc:docMk/>
            <pc:sldMk cId="396888979" sldId="366"/>
            <ac:spMk id="15" creationId="{7449A6C7-D15F-4AA5-BFA5-71A404B47016}"/>
          </ac:spMkLst>
        </pc:spChg>
        <pc:spChg chg="add">
          <ac:chgData name="Mohammad Shah" userId="3c3065c5-8878-412c-b97b-50d426944563" providerId="ADAL" clId="{D0C78251-9BEA-3842-A9FC-F24E608A96F0}" dt="2022-10-18T22:19:26.835" v="21" actId="26606"/>
          <ac:spMkLst>
            <pc:docMk/>
            <pc:sldMk cId="396888979" sldId="366"/>
            <ac:spMk id="17" creationId="{ED888B23-07FA-482A-96DF-47E31AF1A603}"/>
          </ac:spMkLst>
        </pc:spChg>
        <pc:grpChg chg="add">
          <ac:chgData name="Mohammad Shah" userId="3c3065c5-8878-412c-b97b-50d426944563" providerId="ADAL" clId="{D0C78251-9BEA-3842-A9FC-F24E608A96F0}" dt="2022-10-18T22:19:26.835" v="21" actId="26606"/>
          <ac:grpSpMkLst>
            <pc:docMk/>
            <pc:sldMk cId="396888979" sldId="366"/>
            <ac:grpSpMk id="11" creationId="{05314994-6337-4875-8CF5-652CAFE8342C}"/>
          </ac:grpSpMkLst>
        </pc:grpChg>
        <pc:graphicFrameChg chg="add">
          <ac:chgData name="Mohammad Shah" userId="3c3065c5-8878-412c-b97b-50d426944563" providerId="ADAL" clId="{D0C78251-9BEA-3842-A9FC-F24E608A96F0}" dt="2022-10-18T22:19:26.835" v="21" actId="26606"/>
          <ac:graphicFrameMkLst>
            <pc:docMk/>
            <pc:sldMk cId="396888979" sldId="366"/>
            <ac:graphicFrameMk id="5" creationId="{DA51E5FF-D922-DD1E-03AF-6C18EAAD4603}"/>
          </ac:graphicFrameMkLst>
        </pc:graphicFrameChg>
      </pc:sldChg>
      <pc:sldChg chg="addSp delSp modSp mod setBg">
        <pc:chgData name="Mohammad Shah" userId="3c3065c5-8878-412c-b97b-50d426944563" providerId="ADAL" clId="{D0C78251-9BEA-3842-A9FC-F24E608A96F0}" dt="2022-10-18T22:31:51.143" v="157" actId="26606"/>
        <pc:sldMkLst>
          <pc:docMk/>
          <pc:sldMk cId="2296919841" sldId="657"/>
        </pc:sldMkLst>
        <pc:spChg chg="mod">
          <ac:chgData name="Mohammad Shah" userId="3c3065c5-8878-412c-b97b-50d426944563" providerId="ADAL" clId="{D0C78251-9BEA-3842-A9FC-F24E608A96F0}" dt="2022-10-18T22:31:51.143" v="157" actId="26606"/>
          <ac:spMkLst>
            <pc:docMk/>
            <pc:sldMk cId="2296919841" sldId="657"/>
            <ac:spMk id="2" creationId="{E2BD4297-2114-846C-CD63-543AFECA3A6D}"/>
          </ac:spMkLst>
        </pc:spChg>
        <pc:spChg chg="del">
          <ac:chgData name="Mohammad Shah" userId="3c3065c5-8878-412c-b97b-50d426944563" providerId="ADAL" clId="{D0C78251-9BEA-3842-A9FC-F24E608A96F0}" dt="2022-10-18T22:31:51.143" v="157" actId="26606"/>
          <ac:spMkLst>
            <pc:docMk/>
            <pc:sldMk cId="2296919841" sldId="657"/>
            <ac:spMk id="3" creationId="{620BE630-B910-6713-CD72-759B02C62411}"/>
          </ac:spMkLst>
        </pc:spChg>
        <pc:spChg chg="add">
          <ac:chgData name="Mohammad Shah" userId="3c3065c5-8878-412c-b97b-50d426944563" providerId="ADAL" clId="{D0C78251-9BEA-3842-A9FC-F24E608A96F0}" dt="2022-10-18T22:31:51.143" v="157" actId="26606"/>
          <ac:spMkLst>
            <pc:docMk/>
            <pc:sldMk cId="2296919841" sldId="657"/>
            <ac:spMk id="9" creationId="{714CEF0E-5843-4407-9EDB-BF7B96FA8B10}"/>
          </ac:spMkLst>
        </pc:spChg>
        <pc:picChg chg="add">
          <ac:chgData name="Mohammad Shah" userId="3c3065c5-8878-412c-b97b-50d426944563" providerId="ADAL" clId="{D0C78251-9BEA-3842-A9FC-F24E608A96F0}" dt="2022-10-18T22:31:51.143" v="157" actId="26606"/>
          <ac:picMkLst>
            <pc:docMk/>
            <pc:sldMk cId="2296919841" sldId="657"/>
            <ac:picMk id="5" creationId="{149ACB6E-DA8A-E785-4391-3B03AB79DF45}"/>
          </ac:picMkLst>
        </pc:picChg>
      </pc:sldChg>
      <pc:sldChg chg="modSp mod">
        <pc:chgData name="Mohammad Shah" userId="3c3065c5-8878-412c-b97b-50d426944563" providerId="ADAL" clId="{D0C78251-9BEA-3842-A9FC-F24E608A96F0}" dt="2022-10-18T22:32:11.236" v="160" actId="2711"/>
        <pc:sldMkLst>
          <pc:docMk/>
          <pc:sldMk cId="1721123378" sldId="658"/>
        </pc:sldMkLst>
        <pc:spChg chg="mod">
          <ac:chgData name="Mohammad Shah" userId="3c3065c5-8878-412c-b97b-50d426944563" providerId="ADAL" clId="{D0C78251-9BEA-3842-A9FC-F24E608A96F0}" dt="2022-10-18T22:32:11.236" v="160" actId="2711"/>
          <ac:spMkLst>
            <pc:docMk/>
            <pc:sldMk cId="1721123378" sldId="658"/>
            <ac:spMk id="3" creationId="{69CBC5EF-F399-AA47-069E-1859BCB84F96}"/>
          </ac:spMkLst>
        </pc:spChg>
      </pc:sldChg>
      <pc:sldChg chg="addSp delSp modSp mod setBg">
        <pc:chgData name="Mohammad Shah" userId="3c3065c5-8878-412c-b97b-50d426944563" providerId="ADAL" clId="{D0C78251-9BEA-3842-A9FC-F24E608A96F0}" dt="2022-10-18T22:29:52.047" v="94" actId="26606"/>
        <pc:sldMkLst>
          <pc:docMk/>
          <pc:sldMk cId="2733230175" sldId="659"/>
        </pc:sldMkLst>
        <pc:spChg chg="mod">
          <ac:chgData name="Mohammad Shah" userId="3c3065c5-8878-412c-b97b-50d426944563" providerId="ADAL" clId="{D0C78251-9BEA-3842-A9FC-F24E608A96F0}" dt="2022-10-18T22:29:52.047" v="94" actId="26606"/>
          <ac:spMkLst>
            <pc:docMk/>
            <pc:sldMk cId="2733230175" sldId="659"/>
            <ac:spMk id="2" creationId="{30B1EE3C-7D55-0F49-3301-44042AC8D788}"/>
          </ac:spMkLst>
        </pc:spChg>
        <pc:spChg chg="del">
          <ac:chgData name="Mohammad Shah" userId="3c3065c5-8878-412c-b97b-50d426944563" providerId="ADAL" clId="{D0C78251-9BEA-3842-A9FC-F24E608A96F0}" dt="2022-10-18T22:29:52.047" v="94" actId="26606"/>
          <ac:spMkLst>
            <pc:docMk/>
            <pc:sldMk cId="2733230175" sldId="659"/>
            <ac:spMk id="3" creationId="{1C4A1DA6-D233-AF67-C525-5F1A216C161D}"/>
          </ac:spMkLst>
        </pc:spChg>
        <pc:spChg chg="add">
          <ac:chgData name="Mohammad Shah" userId="3c3065c5-8878-412c-b97b-50d426944563" providerId="ADAL" clId="{D0C78251-9BEA-3842-A9FC-F24E608A96F0}" dt="2022-10-18T22:29:52.047" v="94" actId="26606"/>
          <ac:spMkLst>
            <pc:docMk/>
            <pc:sldMk cId="2733230175" sldId="659"/>
            <ac:spMk id="9" creationId="{5C8908E2-EE49-44D2-9428-A28D2312A8D5}"/>
          </ac:spMkLst>
        </pc:spChg>
        <pc:spChg chg="add">
          <ac:chgData name="Mohammad Shah" userId="3c3065c5-8878-412c-b97b-50d426944563" providerId="ADAL" clId="{D0C78251-9BEA-3842-A9FC-F24E608A96F0}" dt="2022-10-18T22:29:52.047" v="94" actId="26606"/>
          <ac:spMkLst>
            <pc:docMk/>
            <pc:sldMk cId="2733230175" sldId="659"/>
            <ac:spMk id="15" creationId="{7449A6C7-D15F-4AA5-BFA5-71A404B47016}"/>
          </ac:spMkLst>
        </pc:spChg>
        <pc:spChg chg="add">
          <ac:chgData name="Mohammad Shah" userId="3c3065c5-8878-412c-b97b-50d426944563" providerId="ADAL" clId="{D0C78251-9BEA-3842-A9FC-F24E608A96F0}" dt="2022-10-18T22:29:52.047" v="94" actId="26606"/>
          <ac:spMkLst>
            <pc:docMk/>
            <pc:sldMk cId="2733230175" sldId="659"/>
            <ac:spMk id="17" creationId="{ED888B23-07FA-482A-96DF-47E31AF1A603}"/>
          </ac:spMkLst>
        </pc:spChg>
        <pc:grpChg chg="add">
          <ac:chgData name="Mohammad Shah" userId="3c3065c5-8878-412c-b97b-50d426944563" providerId="ADAL" clId="{D0C78251-9BEA-3842-A9FC-F24E608A96F0}" dt="2022-10-18T22:29:52.047" v="94" actId="26606"/>
          <ac:grpSpMkLst>
            <pc:docMk/>
            <pc:sldMk cId="2733230175" sldId="659"/>
            <ac:grpSpMk id="11" creationId="{05314994-6337-4875-8CF5-652CAFE8342C}"/>
          </ac:grpSpMkLst>
        </pc:grpChg>
        <pc:graphicFrameChg chg="add">
          <ac:chgData name="Mohammad Shah" userId="3c3065c5-8878-412c-b97b-50d426944563" providerId="ADAL" clId="{D0C78251-9BEA-3842-A9FC-F24E608A96F0}" dt="2022-10-18T22:29:52.047" v="94" actId="26606"/>
          <ac:graphicFrameMkLst>
            <pc:docMk/>
            <pc:sldMk cId="2733230175" sldId="659"/>
            <ac:graphicFrameMk id="5" creationId="{8657994C-BC2F-AAE2-2859-01A3BF838A06}"/>
          </ac:graphicFrameMkLst>
        </pc:graphicFrameChg>
      </pc:sldChg>
      <pc:sldChg chg="modSp add ord">
        <pc:chgData name="Mohammad Shah" userId="3c3065c5-8878-412c-b97b-50d426944563" providerId="ADAL" clId="{D0C78251-9BEA-3842-A9FC-F24E608A96F0}" dt="2022-10-18T22:33:18.154" v="162" actId="13926"/>
        <pc:sldMkLst>
          <pc:docMk/>
          <pc:sldMk cId="1583570118" sldId="664"/>
        </pc:sldMkLst>
        <pc:graphicFrameChg chg="mod">
          <ac:chgData name="Mohammad Shah" userId="3c3065c5-8878-412c-b97b-50d426944563" providerId="ADAL" clId="{D0C78251-9BEA-3842-A9FC-F24E608A96F0}" dt="2022-10-18T22:33:18.154" v="162" actId="13926"/>
          <ac:graphicFrameMkLst>
            <pc:docMk/>
            <pc:sldMk cId="1583570118" sldId="664"/>
            <ac:graphicFrameMk id="6" creationId="{96ABF0F1-9992-FAEE-D6EC-472D649E800C}"/>
          </ac:graphicFrameMkLst>
        </pc:graphicFrameChg>
      </pc:sldChg>
      <pc:sldChg chg="addSp delSp new del mod">
        <pc:chgData name="Mohammad Shah" userId="3c3065c5-8878-412c-b97b-50d426944563" providerId="ADAL" clId="{D0C78251-9BEA-3842-A9FC-F24E608A96F0}" dt="2022-10-18T22:25:15.317" v="70" actId="2696"/>
        <pc:sldMkLst>
          <pc:docMk/>
          <pc:sldMk cId="2187061224" sldId="664"/>
        </pc:sldMkLst>
        <pc:spChg chg="add del">
          <ac:chgData name="Mohammad Shah" userId="3c3065c5-8878-412c-b97b-50d426944563" providerId="ADAL" clId="{D0C78251-9BEA-3842-A9FC-F24E608A96F0}" dt="2022-10-18T22:25:09.570" v="69" actId="22"/>
          <ac:spMkLst>
            <pc:docMk/>
            <pc:sldMk cId="2187061224" sldId="664"/>
            <ac:spMk id="5" creationId="{13B8A9C1-BCDB-84F5-0C00-4AC6F8E65D6C}"/>
          </ac:spMkLst>
        </pc:spChg>
      </pc:sldChg>
      <pc:sldChg chg="modSp add ord">
        <pc:chgData name="Mohammad Shah" userId="3c3065c5-8878-412c-b97b-50d426944563" providerId="ADAL" clId="{D0C78251-9BEA-3842-A9FC-F24E608A96F0}" dt="2022-10-18T22:31:00.790" v="147"/>
        <pc:sldMkLst>
          <pc:docMk/>
          <pc:sldMk cId="3419888464" sldId="665"/>
        </pc:sldMkLst>
        <pc:graphicFrameChg chg="mod">
          <ac:chgData name="Mohammad Shah" userId="3c3065c5-8878-412c-b97b-50d426944563" providerId="ADAL" clId="{D0C78251-9BEA-3842-A9FC-F24E608A96F0}" dt="2022-10-18T22:31:00.790" v="147"/>
          <ac:graphicFrameMkLst>
            <pc:docMk/>
            <pc:sldMk cId="3419888464" sldId="665"/>
            <ac:graphicFrameMk id="6" creationId="{96ABF0F1-9992-FAEE-D6EC-472D649E800C}"/>
          </ac:graphicFrameMkLst>
        </pc:graphicFrameChg>
      </pc:sldChg>
      <pc:sldChg chg="modSp add ord">
        <pc:chgData name="Mohammad Shah" userId="3c3065c5-8878-412c-b97b-50d426944563" providerId="ADAL" clId="{D0C78251-9BEA-3842-A9FC-F24E608A96F0}" dt="2022-10-18T22:31:24.219" v="150"/>
        <pc:sldMkLst>
          <pc:docMk/>
          <pc:sldMk cId="4039717411" sldId="666"/>
        </pc:sldMkLst>
        <pc:graphicFrameChg chg="mod">
          <ac:chgData name="Mohammad Shah" userId="3c3065c5-8878-412c-b97b-50d426944563" providerId="ADAL" clId="{D0C78251-9BEA-3842-A9FC-F24E608A96F0}" dt="2022-10-18T22:31:24.219" v="150"/>
          <ac:graphicFrameMkLst>
            <pc:docMk/>
            <pc:sldMk cId="4039717411" sldId="666"/>
            <ac:graphicFrameMk id="6" creationId="{96ABF0F1-9992-FAEE-D6EC-472D649E800C}"/>
          </ac:graphicFrameMkLst>
        </pc:graphicFrameChg>
      </pc:sldChg>
      <pc:sldChg chg="modSp add mod ord">
        <pc:chgData name="Mohammad Shah" userId="3c3065c5-8878-412c-b97b-50d426944563" providerId="ADAL" clId="{D0C78251-9BEA-3842-A9FC-F24E608A96F0}" dt="2022-10-18T22:31:40.462" v="156" actId="20577"/>
        <pc:sldMkLst>
          <pc:docMk/>
          <pc:sldMk cId="2719233736" sldId="667"/>
        </pc:sldMkLst>
        <pc:spChg chg="mod">
          <ac:chgData name="Mohammad Shah" userId="3c3065c5-8878-412c-b97b-50d426944563" providerId="ADAL" clId="{D0C78251-9BEA-3842-A9FC-F24E608A96F0}" dt="2022-10-18T22:31:40.462" v="156" actId="20577"/>
          <ac:spMkLst>
            <pc:docMk/>
            <pc:sldMk cId="2719233736" sldId="667"/>
            <ac:spMk id="3" creationId="{00000000-0000-0000-0000-000000000000}"/>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8.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8.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CA06C8-147D-45AD-BD91-4AC12129A11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1B15AE9-4AFC-47EE-9A6D-AE5BF1A70943}">
      <dgm:prSet/>
      <dgm:spPr/>
      <dgm:t>
        <a:bodyPr/>
        <a:lstStyle/>
        <a:p>
          <a:pPr>
            <a:lnSpc>
              <a:spcPct val="100000"/>
            </a:lnSpc>
          </a:pPr>
          <a:r>
            <a:rPr lang="en-US" dirty="0">
              <a:highlight>
                <a:srgbClr val="C0C0C0"/>
              </a:highlight>
            </a:rPr>
            <a:t>What is AI Planning?</a:t>
          </a:r>
        </a:p>
      </dgm:t>
    </dgm:pt>
    <dgm:pt modelId="{FE617AA5-0D0C-4FEC-AB5C-5FEAD32CEC8F}" type="parTrans" cxnId="{8BB4E4AC-C097-4A10-90DF-C695C69A3748}">
      <dgm:prSet/>
      <dgm:spPr/>
      <dgm:t>
        <a:bodyPr/>
        <a:lstStyle/>
        <a:p>
          <a:endParaRPr lang="en-US"/>
        </a:p>
      </dgm:t>
    </dgm:pt>
    <dgm:pt modelId="{A853FEEB-24B2-43FD-8DA6-F82C8E39B67E}" type="sibTrans" cxnId="{8BB4E4AC-C097-4A10-90DF-C695C69A3748}">
      <dgm:prSet/>
      <dgm:spPr/>
      <dgm:t>
        <a:bodyPr/>
        <a:lstStyle/>
        <a:p>
          <a:endParaRPr lang="en-US"/>
        </a:p>
      </dgm:t>
    </dgm:pt>
    <dgm:pt modelId="{E0337F48-0594-473C-B8F5-112E48E45FC1}">
      <dgm:prSet/>
      <dgm:spPr/>
      <dgm:t>
        <a:bodyPr/>
        <a:lstStyle/>
        <a:p>
          <a:pPr>
            <a:lnSpc>
              <a:spcPct val="100000"/>
            </a:lnSpc>
          </a:pPr>
          <a:r>
            <a:rPr lang="en-US"/>
            <a:t>A Conceptual Model for Planning</a:t>
          </a:r>
        </a:p>
      </dgm:t>
    </dgm:pt>
    <dgm:pt modelId="{6D09A5E6-10AB-471B-94DA-ACBFEAE805E8}" type="parTrans" cxnId="{62AB958F-89F7-4C0F-9DE8-EFB049055871}">
      <dgm:prSet/>
      <dgm:spPr/>
      <dgm:t>
        <a:bodyPr/>
        <a:lstStyle/>
        <a:p>
          <a:endParaRPr lang="en-US"/>
        </a:p>
      </dgm:t>
    </dgm:pt>
    <dgm:pt modelId="{3403F235-2F0A-471D-8B29-802513FDEDE4}" type="sibTrans" cxnId="{62AB958F-89F7-4C0F-9DE8-EFB049055871}">
      <dgm:prSet/>
      <dgm:spPr/>
      <dgm:t>
        <a:bodyPr/>
        <a:lstStyle/>
        <a:p>
          <a:endParaRPr lang="en-US"/>
        </a:p>
      </dgm:t>
    </dgm:pt>
    <dgm:pt modelId="{33F30274-3157-4AFC-A587-7678E205ED33}">
      <dgm:prSet/>
      <dgm:spPr/>
      <dgm:t>
        <a:bodyPr/>
        <a:lstStyle/>
        <a:p>
          <a:pPr>
            <a:lnSpc>
              <a:spcPct val="100000"/>
            </a:lnSpc>
          </a:pPr>
          <a:r>
            <a:rPr lang="en-US"/>
            <a:t>Restricting Assumptions</a:t>
          </a:r>
        </a:p>
      </dgm:t>
    </dgm:pt>
    <dgm:pt modelId="{5E723F71-9417-4E64-A3B4-D5DED9B4E2C4}" type="parTrans" cxnId="{66D96AA0-AAC0-4903-9127-D59F52E36BEA}">
      <dgm:prSet/>
      <dgm:spPr/>
      <dgm:t>
        <a:bodyPr/>
        <a:lstStyle/>
        <a:p>
          <a:endParaRPr lang="en-US"/>
        </a:p>
      </dgm:t>
    </dgm:pt>
    <dgm:pt modelId="{E118EAA9-F1E2-4902-B018-5C5D078BE048}" type="sibTrans" cxnId="{66D96AA0-AAC0-4903-9127-D59F52E36BEA}">
      <dgm:prSet/>
      <dgm:spPr/>
      <dgm:t>
        <a:bodyPr/>
        <a:lstStyle/>
        <a:p>
          <a:endParaRPr lang="en-US"/>
        </a:p>
      </dgm:t>
    </dgm:pt>
    <dgm:pt modelId="{F36FF265-FF22-4897-8F11-74E304300929}">
      <dgm:prSet/>
      <dgm:spPr/>
      <dgm:t>
        <a:bodyPr/>
        <a:lstStyle/>
        <a:p>
          <a:pPr>
            <a:lnSpc>
              <a:spcPct val="100000"/>
            </a:lnSpc>
          </a:pPr>
          <a:r>
            <a:rPr lang="en-US" dirty="0"/>
            <a:t>A Running Example: Dock-Worker Robots</a:t>
          </a:r>
        </a:p>
      </dgm:t>
    </dgm:pt>
    <dgm:pt modelId="{9FE3A7DE-BA52-4BBB-8664-FA4A20FC10BC}" type="parTrans" cxnId="{2CC19329-A86B-4F9A-8B2F-C503F7FD3823}">
      <dgm:prSet/>
      <dgm:spPr/>
      <dgm:t>
        <a:bodyPr/>
        <a:lstStyle/>
        <a:p>
          <a:endParaRPr lang="en-US"/>
        </a:p>
      </dgm:t>
    </dgm:pt>
    <dgm:pt modelId="{E3CC461F-8F24-4F80-A207-AD44A6A0B3AD}" type="sibTrans" cxnId="{2CC19329-A86B-4F9A-8B2F-C503F7FD3823}">
      <dgm:prSet/>
      <dgm:spPr/>
      <dgm:t>
        <a:bodyPr/>
        <a:lstStyle/>
        <a:p>
          <a:endParaRPr lang="en-US"/>
        </a:p>
      </dgm:t>
    </dgm:pt>
    <dgm:pt modelId="{A9DE3DDF-A86D-604D-A5F2-8A9B5131D1BA}">
      <dgm:prSet/>
      <dgm:spPr/>
      <dgm:t>
        <a:bodyPr/>
        <a:lstStyle/>
        <a:p>
          <a:pPr>
            <a:lnSpc>
              <a:spcPct val="100000"/>
            </a:lnSpc>
          </a:pPr>
          <a:r>
            <a:rPr lang="en-US" dirty="0"/>
            <a:t>PDDL - Planning Domain Definition Language</a:t>
          </a:r>
        </a:p>
      </dgm:t>
    </dgm:pt>
    <dgm:pt modelId="{62F1C4E6-7202-7342-AA66-623FF3F45611}" type="parTrans" cxnId="{15AAE16C-E47F-384B-A52D-C051C6E49D38}">
      <dgm:prSet/>
      <dgm:spPr/>
      <dgm:t>
        <a:bodyPr/>
        <a:lstStyle/>
        <a:p>
          <a:endParaRPr lang="en-GB"/>
        </a:p>
      </dgm:t>
    </dgm:pt>
    <dgm:pt modelId="{4585E961-2DB3-6349-BAC2-D893045476B6}" type="sibTrans" cxnId="{15AAE16C-E47F-384B-A52D-C051C6E49D38}">
      <dgm:prSet/>
      <dgm:spPr/>
      <dgm:t>
        <a:bodyPr/>
        <a:lstStyle/>
        <a:p>
          <a:endParaRPr lang="en-GB"/>
        </a:p>
      </dgm:t>
    </dgm:pt>
    <dgm:pt modelId="{DFD5F4F3-A6FE-410F-B5C9-E6587124A41B}" type="pres">
      <dgm:prSet presAssocID="{1FCA06C8-147D-45AD-BD91-4AC12129A11C}" presName="root" presStyleCnt="0">
        <dgm:presLayoutVars>
          <dgm:dir/>
          <dgm:resizeHandles val="exact"/>
        </dgm:presLayoutVars>
      </dgm:prSet>
      <dgm:spPr/>
    </dgm:pt>
    <dgm:pt modelId="{81B8C8F0-857D-4816-9F21-6C8B3A868646}" type="pres">
      <dgm:prSet presAssocID="{D1B15AE9-4AFC-47EE-9A6D-AE5BF1A70943}" presName="compNode" presStyleCnt="0"/>
      <dgm:spPr/>
    </dgm:pt>
    <dgm:pt modelId="{0947517F-0BEF-473F-BF18-0B99D69E3C0A}" type="pres">
      <dgm:prSet presAssocID="{D1B15AE9-4AFC-47EE-9A6D-AE5BF1A70943}" presName="bgRect" presStyleLbl="bgShp" presStyleIdx="0" presStyleCnt="4"/>
      <dgm:spPr/>
    </dgm:pt>
    <dgm:pt modelId="{77382095-8D96-4B2A-B987-30495AB4EF24}" type="pres">
      <dgm:prSet presAssocID="{D1B15AE9-4AFC-47EE-9A6D-AE5BF1A7094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4452DE22-A709-44E5-A111-BC9CE8C19F74}" type="pres">
      <dgm:prSet presAssocID="{D1B15AE9-4AFC-47EE-9A6D-AE5BF1A70943}" presName="spaceRect" presStyleCnt="0"/>
      <dgm:spPr/>
    </dgm:pt>
    <dgm:pt modelId="{6B12BB2E-738C-4A2C-9FD5-F605981E24DE}" type="pres">
      <dgm:prSet presAssocID="{D1B15AE9-4AFC-47EE-9A6D-AE5BF1A70943}" presName="parTx" presStyleLbl="revTx" presStyleIdx="0" presStyleCnt="5">
        <dgm:presLayoutVars>
          <dgm:chMax val="0"/>
          <dgm:chPref val="0"/>
        </dgm:presLayoutVars>
      </dgm:prSet>
      <dgm:spPr/>
    </dgm:pt>
    <dgm:pt modelId="{3733BA7F-CF82-4775-AC4C-29FBF17B2B79}" type="pres">
      <dgm:prSet presAssocID="{A853FEEB-24B2-43FD-8DA6-F82C8E39B67E}" presName="sibTrans" presStyleCnt="0"/>
      <dgm:spPr/>
    </dgm:pt>
    <dgm:pt modelId="{E69FF4B1-8AF2-4727-9B03-CEA295B44307}" type="pres">
      <dgm:prSet presAssocID="{E0337F48-0594-473C-B8F5-112E48E45FC1}" presName="compNode" presStyleCnt="0"/>
      <dgm:spPr/>
    </dgm:pt>
    <dgm:pt modelId="{B25FEE51-7941-4B9D-8217-CB84ED493C92}" type="pres">
      <dgm:prSet presAssocID="{E0337F48-0594-473C-B8F5-112E48E45FC1}" presName="bgRect" presStyleLbl="bgShp" presStyleIdx="1" presStyleCnt="4"/>
      <dgm:spPr/>
    </dgm:pt>
    <dgm:pt modelId="{DEBA03D8-C174-4AEE-90D5-B61CDD8745B9}" type="pres">
      <dgm:prSet presAssocID="{E0337F48-0594-473C-B8F5-112E48E45FC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List"/>
        </a:ext>
      </dgm:extLst>
    </dgm:pt>
    <dgm:pt modelId="{D6010A29-D662-4982-98CD-B7779037C29E}" type="pres">
      <dgm:prSet presAssocID="{E0337F48-0594-473C-B8F5-112E48E45FC1}" presName="spaceRect" presStyleCnt="0"/>
      <dgm:spPr/>
    </dgm:pt>
    <dgm:pt modelId="{9696BBE2-B8CC-4947-BAC7-A19E1B3EDBBE}" type="pres">
      <dgm:prSet presAssocID="{E0337F48-0594-473C-B8F5-112E48E45FC1}" presName="parTx" presStyleLbl="revTx" presStyleIdx="1" presStyleCnt="5">
        <dgm:presLayoutVars>
          <dgm:chMax val="0"/>
          <dgm:chPref val="0"/>
        </dgm:presLayoutVars>
      </dgm:prSet>
      <dgm:spPr/>
    </dgm:pt>
    <dgm:pt modelId="{3989B2F1-0824-407B-AB0A-9972F24F4B00}" type="pres">
      <dgm:prSet presAssocID="{3403F235-2F0A-471D-8B29-802513FDEDE4}" presName="sibTrans" presStyleCnt="0"/>
      <dgm:spPr/>
    </dgm:pt>
    <dgm:pt modelId="{2F5432E2-CA83-455A-BDF6-002C4B379DC4}" type="pres">
      <dgm:prSet presAssocID="{33F30274-3157-4AFC-A587-7678E205ED33}" presName="compNode" presStyleCnt="0"/>
      <dgm:spPr/>
    </dgm:pt>
    <dgm:pt modelId="{7AB5DCB3-14F8-46B0-9023-A1DEA7E907FC}" type="pres">
      <dgm:prSet presAssocID="{33F30274-3157-4AFC-A587-7678E205ED33}" presName="bgRect" presStyleLbl="bgShp" presStyleIdx="2" presStyleCnt="4"/>
      <dgm:spPr/>
    </dgm:pt>
    <dgm:pt modelId="{132D781D-CC53-4620-B180-85A70E22864C}" type="pres">
      <dgm:prSet presAssocID="{33F30274-3157-4AFC-A587-7678E205ED3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arning"/>
        </a:ext>
      </dgm:extLst>
    </dgm:pt>
    <dgm:pt modelId="{87FB6878-703D-4A8C-95AC-98CAF3FA2B20}" type="pres">
      <dgm:prSet presAssocID="{33F30274-3157-4AFC-A587-7678E205ED33}" presName="spaceRect" presStyleCnt="0"/>
      <dgm:spPr/>
    </dgm:pt>
    <dgm:pt modelId="{8F2F8E75-056B-496C-A88F-C80BAFC1080B}" type="pres">
      <dgm:prSet presAssocID="{33F30274-3157-4AFC-A587-7678E205ED33}" presName="parTx" presStyleLbl="revTx" presStyleIdx="2" presStyleCnt="5">
        <dgm:presLayoutVars>
          <dgm:chMax val="0"/>
          <dgm:chPref val="0"/>
        </dgm:presLayoutVars>
      </dgm:prSet>
      <dgm:spPr/>
    </dgm:pt>
    <dgm:pt modelId="{BBDFC506-4EE2-4FA9-A70A-55AAB7329E13}" type="pres">
      <dgm:prSet presAssocID="{E118EAA9-F1E2-4902-B018-5C5D078BE048}" presName="sibTrans" presStyleCnt="0"/>
      <dgm:spPr/>
    </dgm:pt>
    <dgm:pt modelId="{56AD52B5-8C53-434E-BC19-1652E9CDA7A5}" type="pres">
      <dgm:prSet presAssocID="{F36FF265-FF22-4897-8F11-74E304300929}" presName="compNode" presStyleCnt="0"/>
      <dgm:spPr/>
    </dgm:pt>
    <dgm:pt modelId="{1AC93182-6CE1-4FE9-BFBC-4BC6E5EB077C}" type="pres">
      <dgm:prSet presAssocID="{F36FF265-FF22-4897-8F11-74E304300929}" presName="bgRect" presStyleLbl="bgShp" presStyleIdx="3" presStyleCnt="4"/>
      <dgm:spPr/>
    </dgm:pt>
    <dgm:pt modelId="{D88D70F2-DE75-473B-B5B6-6EFDB3577949}" type="pres">
      <dgm:prSet presAssocID="{F36FF265-FF22-4897-8F11-74E30430092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obot"/>
        </a:ext>
      </dgm:extLst>
    </dgm:pt>
    <dgm:pt modelId="{C1E34541-1349-4BDF-9A37-64A242946AB3}" type="pres">
      <dgm:prSet presAssocID="{F36FF265-FF22-4897-8F11-74E304300929}" presName="spaceRect" presStyleCnt="0"/>
      <dgm:spPr/>
    </dgm:pt>
    <dgm:pt modelId="{D6FDFD07-B7E7-4450-B0CF-B58038AB6E56}" type="pres">
      <dgm:prSet presAssocID="{F36FF265-FF22-4897-8F11-74E304300929}" presName="parTx" presStyleLbl="revTx" presStyleIdx="3" presStyleCnt="5">
        <dgm:presLayoutVars>
          <dgm:chMax val="0"/>
          <dgm:chPref val="0"/>
        </dgm:presLayoutVars>
      </dgm:prSet>
      <dgm:spPr/>
    </dgm:pt>
    <dgm:pt modelId="{869E0637-D2E2-D64C-9AB8-CDA5579796B9}" type="pres">
      <dgm:prSet presAssocID="{F36FF265-FF22-4897-8F11-74E304300929}" presName="desTx" presStyleLbl="revTx" presStyleIdx="4" presStyleCnt="5">
        <dgm:presLayoutVars/>
      </dgm:prSet>
      <dgm:spPr/>
    </dgm:pt>
  </dgm:ptLst>
  <dgm:cxnLst>
    <dgm:cxn modelId="{BEB0AF0C-7393-504F-827E-607121A15DA1}" type="presOf" srcId="{A9DE3DDF-A86D-604D-A5F2-8A9B5131D1BA}" destId="{869E0637-D2E2-D64C-9AB8-CDA5579796B9}" srcOrd="0" destOrd="0" presId="urn:microsoft.com/office/officeart/2018/2/layout/IconVerticalSolidList"/>
    <dgm:cxn modelId="{C0486C19-C009-0A47-9BCC-8F26ECBC5050}" type="presOf" srcId="{F36FF265-FF22-4897-8F11-74E304300929}" destId="{D6FDFD07-B7E7-4450-B0CF-B58038AB6E56}" srcOrd="0" destOrd="0" presId="urn:microsoft.com/office/officeart/2018/2/layout/IconVerticalSolidList"/>
    <dgm:cxn modelId="{2CC19329-A86B-4F9A-8B2F-C503F7FD3823}" srcId="{1FCA06C8-147D-45AD-BD91-4AC12129A11C}" destId="{F36FF265-FF22-4897-8F11-74E304300929}" srcOrd="3" destOrd="0" parTransId="{9FE3A7DE-BA52-4BBB-8664-FA4A20FC10BC}" sibTransId="{E3CC461F-8F24-4F80-A207-AD44A6A0B3AD}"/>
    <dgm:cxn modelId="{15AAE16C-E47F-384B-A52D-C051C6E49D38}" srcId="{F36FF265-FF22-4897-8F11-74E304300929}" destId="{A9DE3DDF-A86D-604D-A5F2-8A9B5131D1BA}" srcOrd="0" destOrd="0" parTransId="{62F1C4E6-7202-7342-AA66-623FF3F45611}" sibTransId="{4585E961-2DB3-6349-BAC2-D893045476B6}"/>
    <dgm:cxn modelId="{57393173-5F24-E347-B3E3-5DC159FBEBBF}" type="presOf" srcId="{33F30274-3157-4AFC-A587-7678E205ED33}" destId="{8F2F8E75-056B-496C-A88F-C80BAFC1080B}" srcOrd="0" destOrd="0" presId="urn:microsoft.com/office/officeart/2018/2/layout/IconVerticalSolidList"/>
    <dgm:cxn modelId="{E1DED288-37DA-8C43-85CC-80EF3144EACA}" type="presOf" srcId="{E0337F48-0594-473C-B8F5-112E48E45FC1}" destId="{9696BBE2-B8CC-4947-BAC7-A19E1B3EDBBE}" srcOrd="0" destOrd="0" presId="urn:microsoft.com/office/officeart/2018/2/layout/IconVerticalSolidList"/>
    <dgm:cxn modelId="{CBA2E788-DD94-4948-8920-6F48A55F896C}" type="presOf" srcId="{1FCA06C8-147D-45AD-BD91-4AC12129A11C}" destId="{DFD5F4F3-A6FE-410F-B5C9-E6587124A41B}" srcOrd="0" destOrd="0" presId="urn:microsoft.com/office/officeart/2018/2/layout/IconVerticalSolidList"/>
    <dgm:cxn modelId="{62AB958F-89F7-4C0F-9DE8-EFB049055871}" srcId="{1FCA06C8-147D-45AD-BD91-4AC12129A11C}" destId="{E0337F48-0594-473C-B8F5-112E48E45FC1}" srcOrd="1" destOrd="0" parTransId="{6D09A5E6-10AB-471B-94DA-ACBFEAE805E8}" sibTransId="{3403F235-2F0A-471D-8B29-802513FDEDE4}"/>
    <dgm:cxn modelId="{66D96AA0-AAC0-4903-9127-D59F52E36BEA}" srcId="{1FCA06C8-147D-45AD-BD91-4AC12129A11C}" destId="{33F30274-3157-4AFC-A587-7678E205ED33}" srcOrd="2" destOrd="0" parTransId="{5E723F71-9417-4E64-A3B4-D5DED9B4E2C4}" sibTransId="{E118EAA9-F1E2-4902-B018-5C5D078BE048}"/>
    <dgm:cxn modelId="{8BB4E4AC-C097-4A10-90DF-C695C69A3748}" srcId="{1FCA06C8-147D-45AD-BD91-4AC12129A11C}" destId="{D1B15AE9-4AFC-47EE-9A6D-AE5BF1A70943}" srcOrd="0" destOrd="0" parTransId="{FE617AA5-0D0C-4FEC-AB5C-5FEAD32CEC8F}" sibTransId="{A853FEEB-24B2-43FD-8DA6-F82C8E39B67E}"/>
    <dgm:cxn modelId="{3AA478E9-8717-AA42-98A9-3313A9A6EBD6}" type="presOf" srcId="{D1B15AE9-4AFC-47EE-9A6D-AE5BF1A70943}" destId="{6B12BB2E-738C-4A2C-9FD5-F605981E24DE}" srcOrd="0" destOrd="0" presId="urn:microsoft.com/office/officeart/2018/2/layout/IconVerticalSolidList"/>
    <dgm:cxn modelId="{29F0B1FE-C703-6A4D-B63C-CCE6ED03A145}" type="presParOf" srcId="{DFD5F4F3-A6FE-410F-B5C9-E6587124A41B}" destId="{81B8C8F0-857D-4816-9F21-6C8B3A868646}" srcOrd="0" destOrd="0" presId="urn:microsoft.com/office/officeart/2018/2/layout/IconVerticalSolidList"/>
    <dgm:cxn modelId="{599CB8E3-1E16-3840-98E7-68239F9D6E06}" type="presParOf" srcId="{81B8C8F0-857D-4816-9F21-6C8B3A868646}" destId="{0947517F-0BEF-473F-BF18-0B99D69E3C0A}" srcOrd="0" destOrd="0" presId="urn:microsoft.com/office/officeart/2018/2/layout/IconVerticalSolidList"/>
    <dgm:cxn modelId="{5EC58BA4-4BE3-8943-ACC7-7499F21C472B}" type="presParOf" srcId="{81B8C8F0-857D-4816-9F21-6C8B3A868646}" destId="{77382095-8D96-4B2A-B987-30495AB4EF24}" srcOrd="1" destOrd="0" presId="urn:microsoft.com/office/officeart/2018/2/layout/IconVerticalSolidList"/>
    <dgm:cxn modelId="{40A733F9-9A62-DE40-BAB7-CC06B9222158}" type="presParOf" srcId="{81B8C8F0-857D-4816-9F21-6C8B3A868646}" destId="{4452DE22-A709-44E5-A111-BC9CE8C19F74}" srcOrd="2" destOrd="0" presId="urn:microsoft.com/office/officeart/2018/2/layout/IconVerticalSolidList"/>
    <dgm:cxn modelId="{4A29C57E-12AB-614C-A866-EA0DB1F1C4E9}" type="presParOf" srcId="{81B8C8F0-857D-4816-9F21-6C8B3A868646}" destId="{6B12BB2E-738C-4A2C-9FD5-F605981E24DE}" srcOrd="3" destOrd="0" presId="urn:microsoft.com/office/officeart/2018/2/layout/IconVerticalSolidList"/>
    <dgm:cxn modelId="{A31E718C-DBF9-094A-A192-58796A67BAEE}" type="presParOf" srcId="{DFD5F4F3-A6FE-410F-B5C9-E6587124A41B}" destId="{3733BA7F-CF82-4775-AC4C-29FBF17B2B79}" srcOrd="1" destOrd="0" presId="urn:microsoft.com/office/officeart/2018/2/layout/IconVerticalSolidList"/>
    <dgm:cxn modelId="{40467375-8467-C24B-9504-167692AF41D3}" type="presParOf" srcId="{DFD5F4F3-A6FE-410F-B5C9-E6587124A41B}" destId="{E69FF4B1-8AF2-4727-9B03-CEA295B44307}" srcOrd="2" destOrd="0" presId="urn:microsoft.com/office/officeart/2018/2/layout/IconVerticalSolidList"/>
    <dgm:cxn modelId="{C8C74EE6-B725-7446-B5B5-156D3046D35B}" type="presParOf" srcId="{E69FF4B1-8AF2-4727-9B03-CEA295B44307}" destId="{B25FEE51-7941-4B9D-8217-CB84ED493C92}" srcOrd="0" destOrd="0" presId="urn:microsoft.com/office/officeart/2018/2/layout/IconVerticalSolidList"/>
    <dgm:cxn modelId="{9886CEA1-164B-BE46-B0FE-A9F317D1C687}" type="presParOf" srcId="{E69FF4B1-8AF2-4727-9B03-CEA295B44307}" destId="{DEBA03D8-C174-4AEE-90D5-B61CDD8745B9}" srcOrd="1" destOrd="0" presId="urn:microsoft.com/office/officeart/2018/2/layout/IconVerticalSolidList"/>
    <dgm:cxn modelId="{38D818C7-E112-7E4F-9F18-EBB91A6D899F}" type="presParOf" srcId="{E69FF4B1-8AF2-4727-9B03-CEA295B44307}" destId="{D6010A29-D662-4982-98CD-B7779037C29E}" srcOrd="2" destOrd="0" presId="urn:microsoft.com/office/officeart/2018/2/layout/IconVerticalSolidList"/>
    <dgm:cxn modelId="{FFD6D4D0-9403-2B44-BBE7-FD2132AA09C6}" type="presParOf" srcId="{E69FF4B1-8AF2-4727-9B03-CEA295B44307}" destId="{9696BBE2-B8CC-4947-BAC7-A19E1B3EDBBE}" srcOrd="3" destOrd="0" presId="urn:microsoft.com/office/officeart/2018/2/layout/IconVerticalSolidList"/>
    <dgm:cxn modelId="{90F4192F-A705-8742-B01E-F21F53B4CC37}" type="presParOf" srcId="{DFD5F4F3-A6FE-410F-B5C9-E6587124A41B}" destId="{3989B2F1-0824-407B-AB0A-9972F24F4B00}" srcOrd="3" destOrd="0" presId="urn:microsoft.com/office/officeart/2018/2/layout/IconVerticalSolidList"/>
    <dgm:cxn modelId="{09714690-3850-024D-B38A-3BDFB0D52E3E}" type="presParOf" srcId="{DFD5F4F3-A6FE-410F-B5C9-E6587124A41B}" destId="{2F5432E2-CA83-455A-BDF6-002C4B379DC4}" srcOrd="4" destOrd="0" presId="urn:microsoft.com/office/officeart/2018/2/layout/IconVerticalSolidList"/>
    <dgm:cxn modelId="{218E477C-4043-544E-83F2-1954DD0479C6}" type="presParOf" srcId="{2F5432E2-CA83-455A-BDF6-002C4B379DC4}" destId="{7AB5DCB3-14F8-46B0-9023-A1DEA7E907FC}" srcOrd="0" destOrd="0" presId="urn:microsoft.com/office/officeart/2018/2/layout/IconVerticalSolidList"/>
    <dgm:cxn modelId="{D8434860-6287-DC4E-90C5-C980A55FDA81}" type="presParOf" srcId="{2F5432E2-CA83-455A-BDF6-002C4B379DC4}" destId="{132D781D-CC53-4620-B180-85A70E22864C}" srcOrd="1" destOrd="0" presId="urn:microsoft.com/office/officeart/2018/2/layout/IconVerticalSolidList"/>
    <dgm:cxn modelId="{5AEDF4AB-2827-4C49-B735-9B03E3003316}" type="presParOf" srcId="{2F5432E2-CA83-455A-BDF6-002C4B379DC4}" destId="{87FB6878-703D-4A8C-95AC-98CAF3FA2B20}" srcOrd="2" destOrd="0" presId="urn:microsoft.com/office/officeart/2018/2/layout/IconVerticalSolidList"/>
    <dgm:cxn modelId="{CF627C88-1B13-224B-8C51-39DF6E156F02}" type="presParOf" srcId="{2F5432E2-CA83-455A-BDF6-002C4B379DC4}" destId="{8F2F8E75-056B-496C-A88F-C80BAFC1080B}" srcOrd="3" destOrd="0" presId="urn:microsoft.com/office/officeart/2018/2/layout/IconVerticalSolidList"/>
    <dgm:cxn modelId="{5C2D950D-19F4-AD4B-924F-7DBE507B00DE}" type="presParOf" srcId="{DFD5F4F3-A6FE-410F-B5C9-E6587124A41B}" destId="{BBDFC506-4EE2-4FA9-A70A-55AAB7329E13}" srcOrd="5" destOrd="0" presId="urn:microsoft.com/office/officeart/2018/2/layout/IconVerticalSolidList"/>
    <dgm:cxn modelId="{EEB18463-7030-6947-A25A-2A5863F5BE5A}" type="presParOf" srcId="{DFD5F4F3-A6FE-410F-B5C9-E6587124A41B}" destId="{56AD52B5-8C53-434E-BC19-1652E9CDA7A5}" srcOrd="6" destOrd="0" presId="urn:microsoft.com/office/officeart/2018/2/layout/IconVerticalSolidList"/>
    <dgm:cxn modelId="{FC96AA21-9A09-B241-AB89-75976660E99C}" type="presParOf" srcId="{56AD52B5-8C53-434E-BC19-1652E9CDA7A5}" destId="{1AC93182-6CE1-4FE9-BFBC-4BC6E5EB077C}" srcOrd="0" destOrd="0" presId="urn:microsoft.com/office/officeart/2018/2/layout/IconVerticalSolidList"/>
    <dgm:cxn modelId="{7407507D-6373-514A-9359-0C5F6565A2B2}" type="presParOf" srcId="{56AD52B5-8C53-434E-BC19-1652E9CDA7A5}" destId="{D88D70F2-DE75-473B-B5B6-6EFDB3577949}" srcOrd="1" destOrd="0" presId="urn:microsoft.com/office/officeart/2018/2/layout/IconVerticalSolidList"/>
    <dgm:cxn modelId="{F5AE16AD-CD81-884B-92F3-358120E1E899}" type="presParOf" srcId="{56AD52B5-8C53-434E-BC19-1652E9CDA7A5}" destId="{C1E34541-1349-4BDF-9A37-64A242946AB3}" srcOrd="2" destOrd="0" presId="urn:microsoft.com/office/officeart/2018/2/layout/IconVerticalSolidList"/>
    <dgm:cxn modelId="{FA803BF3-B835-1641-B7B6-7707A189A637}" type="presParOf" srcId="{56AD52B5-8C53-434E-BC19-1652E9CDA7A5}" destId="{D6FDFD07-B7E7-4450-B0CF-B58038AB6E56}" srcOrd="3" destOrd="0" presId="urn:microsoft.com/office/officeart/2018/2/layout/IconVerticalSolidList"/>
    <dgm:cxn modelId="{8DFF1D69-D96A-3E4D-84FF-9C6C116BAB20}" type="presParOf" srcId="{56AD52B5-8C53-434E-BC19-1652E9CDA7A5}" destId="{869E0637-D2E2-D64C-9AB8-CDA5579796B9}"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78C575-488D-46B7-8F29-F60179E36ED4}"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D11DF185-AE27-4AC1-BC58-B35B55F080C5}">
      <dgm:prSet/>
      <dgm:spPr/>
      <dgm:t>
        <a:bodyPr/>
        <a:lstStyle/>
        <a:p>
          <a:r>
            <a:rPr lang="en-US"/>
            <a:t>Rover mission to Mars</a:t>
          </a:r>
        </a:p>
      </dgm:t>
    </dgm:pt>
    <dgm:pt modelId="{9065F182-D118-4E5E-B751-5E86164E8A77}" type="parTrans" cxnId="{173607F3-4A38-4F74-AE0B-424BDA9C642C}">
      <dgm:prSet/>
      <dgm:spPr/>
      <dgm:t>
        <a:bodyPr/>
        <a:lstStyle/>
        <a:p>
          <a:endParaRPr lang="en-US"/>
        </a:p>
      </dgm:t>
    </dgm:pt>
    <dgm:pt modelId="{C5244B6C-F4F3-480D-9021-FE8D3891B981}" type="sibTrans" cxnId="{173607F3-4A38-4F74-AE0B-424BDA9C642C}">
      <dgm:prSet/>
      <dgm:spPr/>
      <dgm:t>
        <a:bodyPr/>
        <a:lstStyle/>
        <a:p>
          <a:endParaRPr lang="en-US"/>
        </a:p>
      </dgm:t>
    </dgm:pt>
    <dgm:pt modelId="{C7038590-B089-4E0D-BF8A-01504BA934F0}">
      <dgm:prSet/>
      <dgm:spPr/>
      <dgm:t>
        <a:bodyPr/>
        <a:lstStyle/>
        <a:p>
          <a:r>
            <a:rPr lang="en-US"/>
            <a:t>Robotics</a:t>
          </a:r>
        </a:p>
      </dgm:t>
    </dgm:pt>
    <dgm:pt modelId="{F1694C27-FDC3-4ED2-8F56-94803ED06FE3}" type="parTrans" cxnId="{AED198CD-EE75-49C4-93E4-7D2F00BC8AE8}">
      <dgm:prSet/>
      <dgm:spPr/>
      <dgm:t>
        <a:bodyPr/>
        <a:lstStyle/>
        <a:p>
          <a:endParaRPr lang="en-US"/>
        </a:p>
      </dgm:t>
    </dgm:pt>
    <dgm:pt modelId="{A2409214-DC8D-4171-A744-AC96BFEDBA2D}" type="sibTrans" cxnId="{AED198CD-EE75-49C4-93E4-7D2F00BC8AE8}">
      <dgm:prSet/>
      <dgm:spPr/>
      <dgm:t>
        <a:bodyPr/>
        <a:lstStyle/>
        <a:p>
          <a:endParaRPr lang="en-US"/>
        </a:p>
      </dgm:t>
    </dgm:pt>
    <dgm:pt modelId="{809C609D-66CF-442E-B776-1D687111D6D3}">
      <dgm:prSet/>
      <dgm:spPr/>
      <dgm:t>
        <a:bodyPr/>
        <a:lstStyle/>
        <a:p>
          <a:r>
            <a:rPr lang="en-US"/>
            <a:t>Business process modelling</a:t>
          </a:r>
        </a:p>
      </dgm:t>
    </dgm:pt>
    <dgm:pt modelId="{31E7C1C2-E13A-44F1-A207-4BE2E9725EEB}" type="parTrans" cxnId="{98966348-EB08-4549-A1CB-CDC3AFF34E90}">
      <dgm:prSet/>
      <dgm:spPr/>
      <dgm:t>
        <a:bodyPr/>
        <a:lstStyle/>
        <a:p>
          <a:endParaRPr lang="en-US"/>
        </a:p>
      </dgm:t>
    </dgm:pt>
    <dgm:pt modelId="{213AD3D2-9232-4340-8119-38F77346CB73}" type="sibTrans" cxnId="{98966348-EB08-4549-A1CB-CDC3AFF34E90}">
      <dgm:prSet/>
      <dgm:spPr/>
      <dgm:t>
        <a:bodyPr/>
        <a:lstStyle/>
        <a:p>
          <a:endParaRPr lang="en-US"/>
        </a:p>
      </dgm:t>
    </dgm:pt>
    <dgm:pt modelId="{5F090996-AFD5-4D5A-B919-3EBCC1ECC04D}">
      <dgm:prSet/>
      <dgm:spPr/>
      <dgm:t>
        <a:bodyPr/>
        <a:lstStyle/>
        <a:p>
          <a:r>
            <a:rPr lang="en-US"/>
            <a:t>Planning for enterprise risk management</a:t>
          </a:r>
        </a:p>
      </dgm:t>
    </dgm:pt>
    <dgm:pt modelId="{4534D547-9156-4B20-ABD6-6E6FD0EA3446}" type="parTrans" cxnId="{15BC77E6-5AD8-4584-A575-4493306B1909}">
      <dgm:prSet/>
      <dgm:spPr/>
      <dgm:t>
        <a:bodyPr/>
        <a:lstStyle/>
        <a:p>
          <a:endParaRPr lang="en-US"/>
        </a:p>
      </dgm:t>
    </dgm:pt>
    <dgm:pt modelId="{9C0531EB-1924-4E76-9BC0-31DBC913EDDC}" type="sibTrans" cxnId="{15BC77E6-5AD8-4584-A575-4493306B1909}">
      <dgm:prSet/>
      <dgm:spPr/>
      <dgm:t>
        <a:bodyPr/>
        <a:lstStyle/>
        <a:p>
          <a:endParaRPr lang="en-US"/>
        </a:p>
      </dgm:t>
    </dgm:pt>
    <dgm:pt modelId="{B5A7ABC2-36F5-44D2-AD9B-58BEFE28162F}">
      <dgm:prSet/>
      <dgm:spPr/>
      <dgm:t>
        <a:bodyPr/>
        <a:lstStyle/>
        <a:p>
          <a:r>
            <a:rPr lang="en-US"/>
            <a:t>Logistic support</a:t>
          </a:r>
        </a:p>
      </dgm:t>
    </dgm:pt>
    <dgm:pt modelId="{68DF3666-4800-4A52-84A1-526074A5CA0E}" type="parTrans" cxnId="{AE68E709-ECAC-4747-8CFB-571134817A00}">
      <dgm:prSet/>
      <dgm:spPr/>
      <dgm:t>
        <a:bodyPr/>
        <a:lstStyle/>
        <a:p>
          <a:endParaRPr lang="en-US"/>
        </a:p>
      </dgm:t>
    </dgm:pt>
    <dgm:pt modelId="{CF8474F7-825B-4F4E-998B-0511C1EC4D68}" type="sibTrans" cxnId="{AE68E709-ECAC-4747-8CFB-571134817A00}">
      <dgm:prSet/>
      <dgm:spPr/>
      <dgm:t>
        <a:bodyPr/>
        <a:lstStyle/>
        <a:p>
          <a:endParaRPr lang="en-US"/>
        </a:p>
      </dgm:t>
    </dgm:pt>
    <dgm:pt modelId="{447C3595-CC11-433A-B9B0-4602CA352D38}">
      <dgm:prSet/>
      <dgm:spPr/>
      <dgm:t>
        <a:bodyPr/>
        <a:lstStyle/>
        <a:p>
          <a:r>
            <a:rPr lang="en-US"/>
            <a:t>Multiple battery use</a:t>
          </a:r>
        </a:p>
      </dgm:t>
    </dgm:pt>
    <dgm:pt modelId="{6662446D-9118-423D-9126-55376E3236F7}" type="parTrans" cxnId="{F270EA55-0B09-43F3-8893-CE4C13BA3300}">
      <dgm:prSet/>
      <dgm:spPr/>
      <dgm:t>
        <a:bodyPr/>
        <a:lstStyle/>
        <a:p>
          <a:endParaRPr lang="en-US"/>
        </a:p>
      </dgm:t>
    </dgm:pt>
    <dgm:pt modelId="{1CDD882F-0B4D-4358-AB9E-5FC295EAD8BE}" type="sibTrans" cxnId="{F270EA55-0B09-43F3-8893-CE4C13BA3300}">
      <dgm:prSet/>
      <dgm:spPr/>
      <dgm:t>
        <a:bodyPr/>
        <a:lstStyle/>
        <a:p>
          <a:endParaRPr lang="en-US"/>
        </a:p>
      </dgm:t>
    </dgm:pt>
    <dgm:pt modelId="{7FA7EF90-D0B2-4668-B900-2FD82381C966}">
      <dgm:prSet/>
      <dgm:spPr/>
      <dgm:t>
        <a:bodyPr/>
        <a:lstStyle/>
        <a:p>
          <a:r>
            <a:rPr lang="en-US"/>
            <a:t>Machine Tool Calibration</a:t>
          </a:r>
        </a:p>
      </dgm:t>
    </dgm:pt>
    <dgm:pt modelId="{7A28428E-DDD2-4890-A153-9D6477A62B16}" type="parTrans" cxnId="{C9905540-6D70-44AC-89D9-58D7B5A35AC2}">
      <dgm:prSet/>
      <dgm:spPr/>
      <dgm:t>
        <a:bodyPr/>
        <a:lstStyle/>
        <a:p>
          <a:endParaRPr lang="en-US"/>
        </a:p>
      </dgm:t>
    </dgm:pt>
    <dgm:pt modelId="{97A7C5D4-28AA-47DD-83C7-63F22A47AFF0}" type="sibTrans" cxnId="{C9905540-6D70-44AC-89D9-58D7B5A35AC2}">
      <dgm:prSet/>
      <dgm:spPr/>
      <dgm:t>
        <a:bodyPr/>
        <a:lstStyle/>
        <a:p>
          <a:endParaRPr lang="en-US"/>
        </a:p>
      </dgm:t>
    </dgm:pt>
    <dgm:pt modelId="{B663CF32-EA9C-4767-848A-05FEA3D2F361}">
      <dgm:prSet/>
      <dgm:spPr/>
      <dgm:t>
        <a:bodyPr/>
        <a:lstStyle/>
        <a:p>
          <a:r>
            <a:rPr lang="en-US"/>
            <a:t>Computer Games</a:t>
          </a:r>
        </a:p>
      </dgm:t>
    </dgm:pt>
    <dgm:pt modelId="{998B06E9-7C98-4EE8-B7FC-3AE31A391431}" type="parTrans" cxnId="{BB36140C-927D-4A16-9025-CA0EBA16D430}">
      <dgm:prSet/>
      <dgm:spPr/>
      <dgm:t>
        <a:bodyPr/>
        <a:lstStyle/>
        <a:p>
          <a:endParaRPr lang="en-US"/>
        </a:p>
      </dgm:t>
    </dgm:pt>
    <dgm:pt modelId="{8F1E05F3-75C2-412E-95B2-5FAD8E8E2BFE}" type="sibTrans" cxnId="{BB36140C-927D-4A16-9025-CA0EBA16D430}">
      <dgm:prSet/>
      <dgm:spPr/>
      <dgm:t>
        <a:bodyPr/>
        <a:lstStyle/>
        <a:p>
          <a:endParaRPr lang="en-US"/>
        </a:p>
      </dgm:t>
    </dgm:pt>
    <dgm:pt modelId="{2D3483E9-F313-421F-A9A1-9C5E0157B58A}">
      <dgm:prSet/>
      <dgm:spPr/>
      <dgm:t>
        <a:bodyPr/>
        <a:lstStyle/>
        <a:p>
          <a:r>
            <a:rPr lang="en-US"/>
            <a:t>Road transport modelling</a:t>
          </a:r>
        </a:p>
      </dgm:t>
    </dgm:pt>
    <dgm:pt modelId="{EDBEFDC8-06AF-49C0-B17D-F0CE3491FFDF}" type="parTrans" cxnId="{3D9505ED-B775-4507-9B4D-41E27B749AC4}">
      <dgm:prSet/>
      <dgm:spPr/>
      <dgm:t>
        <a:bodyPr/>
        <a:lstStyle/>
        <a:p>
          <a:endParaRPr lang="en-US"/>
        </a:p>
      </dgm:t>
    </dgm:pt>
    <dgm:pt modelId="{6270CB2D-F2B4-4356-B2C0-5BAA95DF77A9}" type="sibTrans" cxnId="{3D9505ED-B775-4507-9B4D-41E27B749AC4}">
      <dgm:prSet/>
      <dgm:spPr/>
      <dgm:t>
        <a:bodyPr/>
        <a:lstStyle/>
        <a:p>
          <a:endParaRPr lang="en-US"/>
        </a:p>
      </dgm:t>
    </dgm:pt>
    <dgm:pt modelId="{C5C380B3-6CB1-4EE2-A09B-5A2B8B2B27D2}">
      <dgm:prSet/>
      <dgm:spPr/>
      <dgm:t>
        <a:bodyPr/>
        <a:lstStyle/>
        <a:p>
          <a:r>
            <a:rPr lang="en-US"/>
            <a:t>Traffic Accident Management</a:t>
          </a:r>
        </a:p>
      </dgm:t>
    </dgm:pt>
    <dgm:pt modelId="{CE8553AF-50D2-41D7-BAF0-AA58C17F50CD}" type="parTrans" cxnId="{131838DB-340E-4AC5-92F2-C923D753A182}">
      <dgm:prSet/>
      <dgm:spPr/>
      <dgm:t>
        <a:bodyPr/>
        <a:lstStyle/>
        <a:p>
          <a:endParaRPr lang="en-US"/>
        </a:p>
      </dgm:t>
    </dgm:pt>
    <dgm:pt modelId="{3B56C2A1-7822-43F0-A155-9EDAB5E14E5C}" type="sibTrans" cxnId="{131838DB-340E-4AC5-92F2-C923D753A182}">
      <dgm:prSet/>
      <dgm:spPr/>
      <dgm:t>
        <a:bodyPr/>
        <a:lstStyle/>
        <a:p>
          <a:endParaRPr lang="en-US"/>
        </a:p>
      </dgm:t>
    </dgm:pt>
    <dgm:pt modelId="{2B710583-B4BC-4C2B-B89F-5EC8F5A33C8D}">
      <dgm:prSet/>
      <dgm:spPr/>
      <dgm:t>
        <a:bodyPr/>
        <a:lstStyle/>
        <a:p>
          <a:r>
            <a:rPr lang="en-US"/>
            <a:t>IBM Watson</a:t>
          </a:r>
        </a:p>
      </dgm:t>
    </dgm:pt>
    <dgm:pt modelId="{F168F193-FE3B-45E7-850E-1BE8D167A68E}" type="parTrans" cxnId="{BB15F9BB-E778-4689-96E2-BCBE54AF7B3F}">
      <dgm:prSet/>
      <dgm:spPr/>
      <dgm:t>
        <a:bodyPr/>
        <a:lstStyle/>
        <a:p>
          <a:endParaRPr lang="en-US"/>
        </a:p>
      </dgm:t>
    </dgm:pt>
    <dgm:pt modelId="{7EC2C6B6-052E-47C8-9311-DA648D502962}" type="sibTrans" cxnId="{BB15F9BB-E778-4689-96E2-BCBE54AF7B3F}">
      <dgm:prSet/>
      <dgm:spPr/>
      <dgm:t>
        <a:bodyPr/>
        <a:lstStyle/>
        <a:p>
          <a:endParaRPr lang="en-US"/>
        </a:p>
      </dgm:t>
    </dgm:pt>
    <dgm:pt modelId="{26E774E1-4A6D-4D16-A546-21B0C2C774A7}">
      <dgm:prSet/>
      <dgm:spPr/>
      <dgm:t>
        <a:bodyPr/>
        <a:lstStyle/>
        <a:p>
          <a:r>
            <a:rPr lang="en-US"/>
            <a:t>And more…</a:t>
          </a:r>
        </a:p>
      </dgm:t>
    </dgm:pt>
    <dgm:pt modelId="{6ACC5D5A-EB52-44CC-9CBE-C640D082CFA0}" type="parTrans" cxnId="{15C09C9E-8001-4E65-932B-109F2284C362}">
      <dgm:prSet/>
      <dgm:spPr/>
      <dgm:t>
        <a:bodyPr/>
        <a:lstStyle/>
        <a:p>
          <a:endParaRPr lang="en-US"/>
        </a:p>
      </dgm:t>
    </dgm:pt>
    <dgm:pt modelId="{189AC17C-F8CC-4442-9DE3-BA337AB9ABD0}" type="sibTrans" cxnId="{15C09C9E-8001-4E65-932B-109F2284C362}">
      <dgm:prSet/>
      <dgm:spPr/>
      <dgm:t>
        <a:bodyPr/>
        <a:lstStyle/>
        <a:p>
          <a:endParaRPr lang="en-US"/>
        </a:p>
      </dgm:t>
    </dgm:pt>
    <dgm:pt modelId="{53EECD7F-FB57-5C47-9C71-E6D5F82BCEA6}" type="pres">
      <dgm:prSet presAssocID="{AD78C575-488D-46B7-8F29-F60179E36ED4}" presName="diagram" presStyleCnt="0">
        <dgm:presLayoutVars>
          <dgm:dir/>
          <dgm:resizeHandles val="exact"/>
        </dgm:presLayoutVars>
      </dgm:prSet>
      <dgm:spPr/>
    </dgm:pt>
    <dgm:pt modelId="{AA0FD2B6-D592-C14C-BE95-955D350A6259}" type="pres">
      <dgm:prSet presAssocID="{D11DF185-AE27-4AC1-BC58-B35B55F080C5}" presName="node" presStyleLbl="node1" presStyleIdx="0" presStyleCnt="12">
        <dgm:presLayoutVars>
          <dgm:bulletEnabled val="1"/>
        </dgm:presLayoutVars>
      </dgm:prSet>
      <dgm:spPr/>
    </dgm:pt>
    <dgm:pt modelId="{813B708C-FF6A-CF44-92CB-37B08B36B0A6}" type="pres">
      <dgm:prSet presAssocID="{C5244B6C-F4F3-480D-9021-FE8D3891B981}" presName="sibTrans" presStyleCnt="0"/>
      <dgm:spPr/>
    </dgm:pt>
    <dgm:pt modelId="{386B3102-85C4-8F41-9C87-DB83A4AE580B}" type="pres">
      <dgm:prSet presAssocID="{C7038590-B089-4E0D-BF8A-01504BA934F0}" presName="node" presStyleLbl="node1" presStyleIdx="1" presStyleCnt="12">
        <dgm:presLayoutVars>
          <dgm:bulletEnabled val="1"/>
        </dgm:presLayoutVars>
      </dgm:prSet>
      <dgm:spPr/>
    </dgm:pt>
    <dgm:pt modelId="{404CBDA7-DF80-3747-A6D8-0802A105DFD1}" type="pres">
      <dgm:prSet presAssocID="{A2409214-DC8D-4171-A744-AC96BFEDBA2D}" presName="sibTrans" presStyleCnt="0"/>
      <dgm:spPr/>
    </dgm:pt>
    <dgm:pt modelId="{CCA7E128-03B3-4847-ABC3-B7C3F7F805D4}" type="pres">
      <dgm:prSet presAssocID="{809C609D-66CF-442E-B776-1D687111D6D3}" presName="node" presStyleLbl="node1" presStyleIdx="2" presStyleCnt="12">
        <dgm:presLayoutVars>
          <dgm:bulletEnabled val="1"/>
        </dgm:presLayoutVars>
      </dgm:prSet>
      <dgm:spPr/>
    </dgm:pt>
    <dgm:pt modelId="{D6719433-A2E7-244F-9296-C137328166C2}" type="pres">
      <dgm:prSet presAssocID="{213AD3D2-9232-4340-8119-38F77346CB73}" presName="sibTrans" presStyleCnt="0"/>
      <dgm:spPr/>
    </dgm:pt>
    <dgm:pt modelId="{FF289FE1-2330-0147-9AB7-261B7A3BB2E0}" type="pres">
      <dgm:prSet presAssocID="{5F090996-AFD5-4D5A-B919-3EBCC1ECC04D}" presName="node" presStyleLbl="node1" presStyleIdx="3" presStyleCnt="12">
        <dgm:presLayoutVars>
          <dgm:bulletEnabled val="1"/>
        </dgm:presLayoutVars>
      </dgm:prSet>
      <dgm:spPr/>
    </dgm:pt>
    <dgm:pt modelId="{8C80FFF0-A086-0645-8CA2-DA01A4575731}" type="pres">
      <dgm:prSet presAssocID="{9C0531EB-1924-4E76-9BC0-31DBC913EDDC}" presName="sibTrans" presStyleCnt="0"/>
      <dgm:spPr/>
    </dgm:pt>
    <dgm:pt modelId="{0F1447D0-9C86-4640-A902-5147104A2043}" type="pres">
      <dgm:prSet presAssocID="{B5A7ABC2-36F5-44D2-AD9B-58BEFE28162F}" presName="node" presStyleLbl="node1" presStyleIdx="4" presStyleCnt="12">
        <dgm:presLayoutVars>
          <dgm:bulletEnabled val="1"/>
        </dgm:presLayoutVars>
      </dgm:prSet>
      <dgm:spPr/>
    </dgm:pt>
    <dgm:pt modelId="{8A9BC019-4393-E34A-9F4A-E50A007D84AC}" type="pres">
      <dgm:prSet presAssocID="{CF8474F7-825B-4F4E-998B-0511C1EC4D68}" presName="sibTrans" presStyleCnt="0"/>
      <dgm:spPr/>
    </dgm:pt>
    <dgm:pt modelId="{781689D6-22F8-1C40-AEEE-CBBE38E5B9DE}" type="pres">
      <dgm:prSet presAssocID="{447C3595-CC11-433A-B9B0-4602CA352D38}" presName="node" presStyleLbl="node1" presStyleIdx="5" presStyleCnt="12">
        <dgm:presLayoutVars>
          <dgm:bulletEnabled val="1"/>
        </dgm:presLayoutVars>
      </dgm:prSet>
      <dgm:spPr/>
    </dgm:pt>
    <dgm:pt modelId="{5D2F713B-534C-E84D-906F-E4380C3E2C2F}" type="pres">
      <dgm:prSet presAssocID="{1CDD882F-0B4D-4358-AB9E-5FC295EAD8BE}" presName="sibTrans" presStyleCnt="0"/>
      <dgm:spPr/>
    </dgm:pt>
    <dgm:pt modelId="{E7172FE6-E667-A948-BE96-5FF812216E93}" type="pres">
      <dgm:prSet presAssocID="{7FA7EF90-D0B2-4668-B900-2FD82381C966}" presName="node" presStyleLbl="node1" presStyleIdx="6" presStyleCnt="12">
        <dgm:presLayoutVars>
          <dgm:bulletEnabled val="1"/>
        </dgm:presLayoutVars>
      </dgm:prSet>
      <dgm:spPr/>
    </dgm:pt>
    <dgm:pt modelId="{612A976C-44C0-F149-A4D6-1AEBB89936DC}" type="pres">
      <dgm:prSet presAssocID="{97A7C5D4-28AA-47DD-83C7-63F22A47AFF0}" presName="sibTrans" presStyleCnt="0"/>
      <dgm:spPr/>
    </dgm:pt>
    <dgm:pt modelId="{BE680384-0602-E541-A8DD-A858B9203D4D}" type="pres">
      <dgm:prSet presAssocID="{B663CF32-EA9C-4767-848A-05FEA3D2F361}" presName="node" presStyleLbl="node1" presStyleIdx="7" presStyleCnt="12">
        <dgm:presLayoutVars>
          <dgm:bulletEnabled val="1"/>
        </dgm:presLayoutVars>
      </dgm:prSet>
      <dgm:spPr/>
    </dgm:pt>
    <dgm:pt modelId="{2A823ABF-11E3-5145-B4CD-5CA0BD6B76CE}" type="pres">
      <dgm:prSet presAssocID="{8F1E05F3-75C2-412E-95B2-5FAD8E8E2BFE}" presName="sibTrans" presStyleCnt="0"/>
      <dgm:spPr/>
    </dgm:pt>
    <dgm:pt modelId="{FF1FB950-FB4F-EE4A-A891-8B3D5D7A530F}" type="pres">
      <dgm:prSet presAssocID="{2D3483E9-F313-421F-A9A1-9C5E0157B58A}" presName="node" presStyleLbl="node1" presStyleIdx="8" presStyleCnt="12">
        <dgm:presLayoutVars>
          <dgm:bulletEnabled val="1"/>
        </dgm:presLayoutVars>
      </dgm:prSet>
      <dgm:spPr/>
    </dgm:pt>
    <dgm:pt modelId="{E64AE874-4D0A-784D-98CE-E0829AA21D42}" type="pres">
      <dgm:prSet presAssocID="{6270CB2D-F2B4-4356-B2C0-5BAA95DF77A9}" presName="sibTrans" presStyleCnt="0"/>
      <dgm:spPr/>
    </dgm:pt>
    <dgm:pt modelId="{05053FCA-B0DD-DF40-A53A-9100F8ECC938}" type="pres">
      <dgm:prSet presAssocID="{C5C380B3-6CB1-4EE2-A09B-5A2B8B2B27D2}" presName="node" presStyleLbl="node1" presStyleIdx="9" presStyleCnt="12">
        <dgm:presLayoutVars>
          <dgm:bulletEnabled val="1"/>
        </dgm:presLayoutVars>
      </dgm:prSet>
      <dgm:spPr/>
    </dgm:pt>
    <dgm:pt modelId="{B256A4FB-D181-F540-B230-A66C96FE9F57}" type="pres">
      <dgm:prSet presAssocID="{3B56C2A1-7822-43F0-A155-9EDAB5E14E5C}" presName="sibTrans" presStyleCnt="0"/>
      <dgm:spPr/>
    </dgm:pt>
    <dgm:pt modelId="{B50783E7-495F-1546-94F0-4C3408AD49FB}" type="pres">
      <dgm:prSet presAssocID="{2B710583-B4BC-4C2B-B89F-5EC8F5A33C8D}" presName="node" presStyleLbl="node1" presStyleIdx="10" presStyleCnt="12">
        <dgm:presLayoutVars>
          <dgm:bulletEnabled val="1"/>
        </dgm:presLayoutVars>
      </dgm:prSet>
      <dgm:spPr/>
    </dgm:pt>
    <dgm:pt modelId="{6C5DF44C-E1EB-ED4A-ABF9-9F87CF9E4AA6}" type="pres">
      <dgm:prSet presAssocID="{7EC2C6B6-052E-47C8-9311-DA648D502962}" presName="sibTrans" presStyleCnt="0"/>
      <dgm:spPr/>
    </dgm:pt>
    <dgm:pt modelId="{D79F097E-1537-5C44-BAED-EB63DE6C5E6C}" type="pres">
      <dgm:prSet presAssocID="{26E774E1-4A6D-4D16-A546-21B0C2C774A7}" presName="node" presStyleLbl="node1" presStyleIdx="11" presStyleCnt="12">
        <dgm:presLayoutVars>
          <dgm:bulletEnabled val="1"/>
        </dgm:presLayoutVars>
      </dgm:prSet>
      <dgm:spPr/>
    </dgm:pt>
  </dgm:ptLst>
  <dgm:cxnLst>
    <dgm:cxn modelId="{AE68E709-ECAC-4747-8CFB-571134817A00}" srcId="{AD78C575-488D-46B7-8F29-F60179E36ED4}" destId="{B5A7ABC2-36F5-44D2-AD9B-58BEFE28162F}" srcOrd="4" destOrd="0" parTransId="{68DF3666-4800-4A52-84A1-526074A5CA0E}" sibTransId="{CF8474F7-825B-4F4E-998B-0511C1EC4D68}"/>
    <dgm:cxn modelId="{BB36140C-927D-4A16-9025-CA0EBA16D430}" srcId="{AD78C575-488D-46B7-8F29-F60179E36ED4}" destId="{B663CF32-EA9C-4767-848A-05FEA3D2F361}" srcOrd="7" destOrd="0" parTransId="{998B06E9-7C98-4EE8-B7FC-3AE31A391431}" sibTransId="{8F1E05F3-75C2-412E-95B2-5FAD8E8E2BFE}"/>
    <dgm:cxn modelId="{E9A67910-93CE-BC4D-A777-BF79F2470D04}" type="presOf" srcId="{26E774E1-4A6D-4D16-A546-21B0C2C774A7}" destId="{D79F097E-1537-5C44-BAED-EB63DE6C5E6C}" srcOrd="0" destOrd="0" presId="urn:microsoft.com/office/officeart/2005/8/layout/default"/>
    <dgm:cxn modelId="{D3C1C71E-224C-CB49-898D-CE46B12940FD}" type="presOf" srcId="{B5A7ABC2-36F5-44D2-AD9B-58BEFE28162F}" destId="{0F1447D0-9C86-4640-A902-5147104A2043}" srcOrd="0" destOrd="0" presId="urn:microsoft.com/office/officeart/2005/8/layout/default"/>
    <dgm:cxn modelId="{CBCE6F27-8EA8-5048-9A0B-6BFAE9AF8D47}" type="presOf" srcId="{AD78C575-488D-46B7-8F29-F60179E36ED4}" destId="{53EECD7F-FB57-5C47-9C71-E6D5F82BCEA6}" srcOrd="0" destOrd="0" presId="urn:microsoft.com/office/officeart/2005/8/layout/default"/>
    <dgm:cxn modelId="{F1CD9833-A1A5-FF4D-A587-3A83693A079B}" type="presOf" srcId="{D11DF185-AE27-4AC1-BC58-B35B55F080C5}" destId="{AA0FD2B6-D592-C14C-BE95-955D350A6259}" srcOrd="0" destOrd="0" presId="urn:microsoft.com/office/officeart/2005/8/layout/default"/>
    <dgm:cxn modelId="{6DF44B3F-BFD2-074E-B690-E139658BF7E3}" type="presOf" srcId="{447C3595-CC11-433A-B9B0-4602CA352D38}" destId="{781689D6-22F8-1C40-AEEE-CBBE38E5B9DE}" srcOrd="0" destOrd="0" presId="urn:microsoft.com/office/officeart/2005/8/layout/default"/>
    <dgm:cxn modelId="{C9905540-6D70-44AC-89D9-58D7B5A35AC2}" srcId="{AD78C575-488D-46B7-8F29-F60179E36ED4}" destId="{7FA7EF90-D0B2-4668-B900-2FD82381C966}" srcOrd="6" destOrd="0" parTransId="{7A28428E-DDD2-4890-A153-9D6477A62B16}" sibTransId="{97A7C5D4-28AA-47DD-83C7-63F22A47AFF0}"/>
    <dgm:cxn modelId="{98966348-EB08-4549-A1CB-CDC3AFF34E90}" srcId="{AD78C575-488D-46B7-8F29-F60179E36ED4}" destId="{809C609D-66CF-442E-B776-1D687111D6D3}" srcOrd="2" destOrd="0" parTransId="{31E7C1C2-E13A-44F1-A207-4BE2E9725EEB}" sibTransId="{213AD3D2-9232-4340-8119-38F77346CB73}"/>
    <dgm:cxn modelId="{F270EA55-0B09-43F3-8893-CE4C13BA3300}" srcId="{AD78C575-488D-46B7-8F29-F60179E36ED4}" destId="{447C3595-CC11-433A-B9B0-4602CA352D38}" srcOrd="5" destOrd="0" parTransId="{6662446D-9118-423D-9126-55376E3236F7}" sibTransId="{1CDD882F-0B4D-4358-AB9E-5FC295EAD8BE}"/>
    <dgm:cxn modelId="{7204D95C-3153-A642-9B2D-CC0C26353B91}" type="presOf" srcId="{2D3483E9-F313-421F-A9A1-9C5E0157B58A}" destId="{FF1FB950-FB4F-EE4A-A891-8B3D5D7A530F}" srcOrd="0" destOrd="0" presId="urn:microsoft.com/office/officeart/2005/8/layout/default"/>
    <dgm:cxn modelId="{7ED5317F-8DAF-0349-9850-21F20FA23A2D}" type="presOf" srcId="{C7038590-B089-4E0D-BF8A-01504BA934F0}" destId="{386B3102-85C4-8F41-9C87-DB83A4AE580B}" srcOrd="0" destOrd="0" presId="urn:microsoft.com/office/officeart/2005/8/layout/default"/>
    <dgm:cxn modelId="{2CE89A7F-C2F9-F34D-884F-ADF4B935B693}" type="presOf" srcId="{C5C380B3-6CB1-4EE2-A09B-5A2B8B2B27D2}" destId="{05053FCA-B0DD-DF40-A53A-9100F8ECC938}" srcOrd="0" destOrd="0" presId="urn:microsoft.com/office/officeart/2005/8/layout/default"/>
    <dgm:cxn modelId="{15C09C9E-8001-4E65-932B-109F2284C362}" srcId="{AD78C575-488D-46B7-8F29-F60179E36ED4}" destId="{26E774E1-4A6D-4D16-A546-21B0C2C774A7}" srcOrd="11" destOrd="0" parTransId="{6ACC5D5A-EB52-44CC-9CBE-C640D082CFA0}" sibTransId="{189AC17C-F8CC-4442-9DE3-BA337AB9ABD0}"/>
    <dgm:cxn modelId="{EDEE2FB3-33B2-AE4B-ADF5-70BF4454003D}" type="presOf" srcId="{2B710583-B4BC-4C2B-B89F-5EC8F5A33C8D}" destId="{B50783E7-495F-1546-94F0-4C3408AD49FB}" srcOrd="0" destOrd="0" presId="urn:microsoft.com/office/officeart/2005/8/layout/default"/>
    <dgm:cxn modelId="{BB15F9BB-E778-4689-96E2-BCBE54AF7B3F}" srcId="{AD78C575-488D-46B7-8F29-F60179E36ED4}" destId="{2B710583-B4BC-4C2B-B89F-5EC8F5A33C8D}" srcOrd="10" destOrd="0" parTransId="{F168F193-FE3B-45E7-850E-1BE8D167A68E}" sibTransId="{7EC2C6B6-052E-47C8-9311-DA648D502962}"/>
    <dgm:cxn modelId="{AED198CD-EE75-49C4-93E4-7D2F00BC8AE8}" srcId="{AD78C575-488D-46B7-8F29-F60179E36ED4}" destId="{C7038590-B089-4E0D-BF8A-01504BA934F0}" srcOrd="1" destOrd="0" parTransId="{F1694C27-FDC3-4ED2-8F56-94803ED06FE3}" sibTransId="{A2409214-DC8D-4171-A744-AC96BFEDBA2D}"/>
    <dgm:cxn modelId="{9C09E3D0-E992-5D4B-B4DF-98CAFCAE3BBA}" type="presOf" srcId="{7FA7EF90-D0B2-4668-B900-2FD82381C966}" destId="{E7172FE6-E667-A948-BE96-5FF812216E93}" srcOrd="0" destOrd="0" presId="urn:microsoft.com/office/officeart/2005/8/layout/default"/>
    <dgm:cxn modelId="{131838DB-340E-4AC5-92F2-C923D753A182}" srcId="{AD78C575-488D-46B7-8F29-F60179E36ED4}" destId="{C5C380B3-6CB1-4EE2-A09B-5A2B8B2B27D2}" srcOrd="9" destOrd="0" parTransId="{CE8553AF-50D2-41D7-BAF0-AA58C17F50CD}" sibTransId="{3B56C2A1-7822-43F0-A155-9EDAB5E14E5C}"/>
    <dgm:cxn modelId="{B20EC9DF-61A7-7649-968D-8E8FCC6A44DB}" type="presOf" srcId="{B663CF32-EA9C-4767-848A-05FEA3D2F361}" destId="{BE680384-0602-E541-A8DD-A858B9203D4D}" srcOrd="0" destOrd="0" presId="urn:microsoft.com/office/officeart/2005/8/layout/default"/>
    <dgm:cxn modelId="{7053E2E1-00E6-B445-B76D-FC7ACFB68AC4}" type="presOf" srcId="{809C609D-66CF-442E-B776-1D687111D6D3}" destId="{CCA7E128-03B3-4847-ABC3-B7C3F7F805D4}" srcOrd="0" destOrd="0" presId="urn:microsoft.com/office/officeart/2005/8/layout/default"/>
    <dgm:cxn modelId="{FB5E3DE6-1265-F644-82F0-380D784D7228}" type="presOf" srcId="{5F090996-AFD5-4D5A-B919-3EBCC1ECC04D}" destId="{FF289FE1-2330-0147-9AB7-261B7A3BB2E0}" srcOrd="0" destOrd="0" presId="urn:microsoft.com/office/officeart/2005/8/layout/default"/>
    <dgm:cxn modelId="{15BC77E6-5AD8-4584-A575-4493306B1909}" srcId="{AD78C575-488D-46B7-8F29-F60179E36ED4}" destId="{5F090996-AFD5-4D5A-B919-3EBCC1ECC04D}" srcOrd="3" destOrd="0" parTransId="{4534D547-9156-4B20-ABD6-6E6FD0EA3446}" sibTransId="{9C0531EB-1924-4E76-9BC0-31DBC913EDDC}"/>
    <dgm:cxn modelId="{3D9505ED-B775-4507-9B4D-41E27B749AC4}" srcId="{AD78C575-488D-46B7-8F29-F60179E36ED4}" destId="{2D3483E9-F313-421F-A9A1-9C5E0157B58A}" srcOrd="8" destOrd="0" parTransId="{EDBEFDC8-06AF-49C0-B17D-F0CE3491FFDF}" sibTransId="{6270CB2D-F2B4-4356-B2C0-5BAA95DF77A9}"/>
    <dgm:cxn modelId="{173607F3-4A38-4F74-AE0B-424BDA9C642C}" srcId="{AD78C575-488D-46B7-8F29-F60179E36ED4}" destId="{D11DF185-AE27-4AC1-BC58-B35B55F080C5}" srcOrd="0" destOrd="0" parTransId="{9065F182-D118-4E5E-B751-5E86164E8A77}" sibTransId="{C5244B6C-F4F3-480D-9021-FE8D3891B981}"/>
    <dgm:cxn modelId="{7A2DE762-A919-EC4B-960F-1D9C3F71626A}" type="presParOf" srcId="{53EECD7F-FB57-5C47-9C71-E6D5F82BCEA6}" destId="{AA0FD2B6-D592-C14C-BE95-955D350A6259}" srcOrd="0" destOrd="0" presId="urn:microsoft.com/office/officeart/2005/8/layout/default"/>
    <dgm:cxn modelId="{AB268881-EEFC-FD49-B6E3-01DDC60D18D2}" type="presParOf" srcId="{53EECD7F-FB57-5C47-9C71-E6D5F82BCEA6}" destId="{813B708C-FF6A-CF44-92CB-37B08B36B0A6}" srcOrd="1" destOrd="0" presId="urn:microsoft.com/office/officeart/2005/8/layout/default"/>
    <dgm:cxn modelId="{5AE4D1C4-F04C-2448-A261-8213F3B31AFD}" type="presParOf" srcId="{53EECD7F-FB57-5C47-9C71-E6D5F82BCEA6}" destId="{386B3102-85C4-8F41-9C87-DB83A4AE580B}" srcOrd="2" destOrd="0" presId="urn:microsoft.com/office/officeart/2005/8/layout/default"/>
    <dgm:cxn modelId="{16C6911D-BBCC-AF4E-915C-40F2134B5EF9}" type="presParOf" srcId="{53EECD7F-FB57-5C47-9C71-E6D5F82BCEA6}" destId="{404CBDA7-DF80-3747-A6D8-0802A105DFD1}" srcOrd="3" destOrd="0" presId="urn:microsoft.com/office/officeart/2005/8/layout/default"/>
    <dgm:cxn modelId="{F13DC946-AB89-294A-B723-BED96CBDD6D4}" type="presParOf" srcId="{53EECD7F-FB57-5C47-9C71-E6D5F82BCEA6}" destId="{CCA7E128-03B3-4847-ABC3-B7C3F7F805D4}" srcOrd="4" destOrd="0" presId="urn:microsoft.com/office/officeart/2005/8/layout/default"/>
    <dgm:cxn modelId="{74100D19-431F-8A46-8581-EC4AEACEF794}" type="presParOf" srcId="{53EECD7F-FB57-5C47-9C71-E6D5F82BCEA6}" destId="{D6719433-A2E7-244F-9296-C137328166C2}" srcOrd="5" destOrd="0" presId="urn:microsoft.com/office/officeart/2005/8/layout/default"/>
    <dgm:cxn modelId="{2ED6A41E-7E6E-F949-B7E6-454DB12A5710}" type="presParOf" srcId="{53EECD7F-FB57-5C47-9C71-E6D5F82BCEA6}" destId="{FF289FE1-2330-0147-9AB7-261B7A3BB2E0}" srcOrd="6" destOrd="0" presId="urn:microsoft.com/office/officeart/2005/8/layout/default"/>
    <dgm:cxn modelId="{F090E29A-AF38-8043-9988-2F5A5851E3AC}" type="presParOf" srcId="{53EECD7F-FB57-5C47-9C71-E6D5F82BCEA6}" destId="{8C80FFF0-A086-0645-8CA2-DA01A4575731}" srcOrd="7" destOrd="0" presId="urn:microsoft.com/office/officeart/2005/8/layout/default"/>
    <dgm:cxn modelId="{C2DEF701-E3C2-4444-BF50-4DF019208A9F}" type="presParOf" srcId="{53EECD7F-FB57-5C47-9C71-E6D5F82BCEA6}" destId="{0F1447D0-9C86-4640-A902-5147104A2043}" srcOrd="8" destOrd="0" presId="urn:microsoft.com/office/officeart/2005/8/layout/default"/>
    <dgm:cxn modelId="{9AD5F91A-13A3-A440-99ED-9B374A54178A}" type="presParOf" srcId="{53EECD7F-FB57-5C47-9C71-E6D5F82BCEA6}" destId="{8A9BC019-4393-E34A-9F4A-E50A007D84AC}" srcOrd="9" destOrd="0" presId="urn:microsoft.com/office/officeart/2005/8/layout/default"/>
    <dgm:cxn modelId="{5D80FEC7-E8B7-B84E-BAB0-77F785A3D7CF}" type="presParOf" srcId="{53EECD7F-FB57-5C47-9C71-E6D5F82BCEA6}" destId="{781689D6-22F8-1C40-AEEE-CBBE38E5B9DE}" srcOrd="10" destOrd="0" presId="urn:microsoft.com/office/officeart/2005/8/layout/default"/>
    <dgm:cxn modelId="{DDC854CD-7A51-4B4F-BA2F-27E97F275A69}" type="presParOf" srcId="{53EECD7F-FB57-5C47-9C71-E6D5F82BCEA6}" destId="{5D2F713B-534C-E84D-906F-E4380C3E2C2F}" srcOrd="11" destOrd="0" presId="urn:microsoft.com/office/officeart/2005/8/layout/default"/>
    <dgm:cxn modelId="{17D335E8-9FB9-304D-B437-8FCAA5145D31}" type="presParOf" srcId="{53EECD7F-FB57-5C47-9C71-E6D5F82BCEA6}" destId="{E7172FE6-E667-A948-BE96-5FF812216E93}" srcOrd="12" destOrd="0" presId="urn:microsoft.com/office/officeart/2005/8/layout/default"/>
    <dgm:cxn modelId="{114C0231-1710-BD47-9274-24696FBE0CC8}" type="presParOf" srcId="{53EECD7F-FB57-5C47-9C71-E6D5F82BCEA6}" destId="{612A976C-44C0-F149-A4D6-1AEBB89936DC}" srcOrd="13" destOrd="0" presId="urn:microsoft.com/office/officeart/2005/8/layout/default"/>
    <dgm:cxn modelId="{1162DD6A-3524-524C-A8CB-0CE1D237C350}" type="presParOf" srcId="{53EECD7F-FB57-5C47-9C71-E6D5F82BCEA6}" destId="{BE680384-0602-E541-A8DD-A858B9203D4D}" srcOrd="14" destOrd="0" presId="urn:microsoft.com/office/officeart/2005/8/layout/default"/>
    <dgm:cxn modelId="{5DEA0B58-29EA-7241-B4F7-E0E0FBA1702C}" type="presParOf" srcId="{53EECD7F-FB57-5C47-9C71-E6D5F82BCEA6}" destId="{2A823ABF-11E3-5145-B4CD-5CA0BD6B76CE}" srcOrd="15" destOrd="0" presId="urn:microsoft.com/office/officeart/2005/8/layout/default"/>
    <dgm:cxn modelId="{C3AB285F-D400-624C-BB44-74BE8627A476}" type="presParOf" srcId="{53EECD7F-FB57-5C47-9C71-E6D5F82BCEA6}" destId="{FF1FB950-FB4F-EE4A-A891-8B3D5D7A530F}" srcOrd="16" destOrd="0" presId="urn:microsoft.com/office/officeart/2005/8/layout/default"/>
    <dgm:cxn modelId="{972B1844-C4E3-FE4B-8441-7F4BC7473EBF}" type="presParOf" srcId="{53EECD7F-FB57-5C47-9C71-E6D5F82BCEA6}" destId="{E64AE874-4D0A-784D-98CE-E0829AA21D42}" srcOrd="17" destOrd="0" presId="urn:microsoft.com/office/officeart/2005/8/layout/default"/>
    <dgm:cxn modelId="{D639F027-ACF0-3A4A-A63F-12A26EDC2749}" type="presParOf" srcId="{53EECD7F-FB57-5C47-9C71-E6D5F82BCEA6}" destId="{05053FCA-B0DD-DF40-A53A-9100F8ECC938}" srcOrd="18" destOrd="0" presId="urn:microsoft.com/office/officeart/2005/8/layout/default"/>
    <dgm:cxn modelId="{3AD2493B-FC12-9D48-974A-41A3729B098F}" type="presParOf" srcId="{53EECD7F-FB57-5C47-9C71-E6D5F82BCEA6}" destId="{B256A4FB-D181-F540-B230-A66C96FE9F57}" srcOrd="19" destOrd="0" presId="urn:microsoft.com/office/officeart/2005/8/layout/default"/>
    <dgm:cxn modelId="{9640322F-4841-0E41-B495-97FA35022B9F}" type="presParOf" srcId="{53EECD7F-FB57-5C47-9C71-E6D5F82BCEA6}" destId="{B50783E7-495F-1546-94F0-4C3408AD49FB}" srcOrd="20" destOrd="0" presId="urn:microsoft.com/office/officeart/2005/8/layout/default"/>
    <dgm:cxn modelId="{71A0CD1B-D0F0-4F48-9FB5-20EFCE6F6A6E}" type="presParOf" srcId="{53EECD7F-FB57-5C47-9C71-E6D5F82BCEA6}" destId="{6C5DF44C-E1EB-ED4A-ABF9-9F87CF9E4AA6}" srcOrd="21" destOrd="0" presId="urn:microsoft.com/office/officeart/2005/8/layout/default"/>
    <dgm:cxn modelId="{BDECF457-3004-E04B-9872-5FAD09384290}" type="presParOf" srcId="{53EECD7F-FB57-5C47-9C71-E6D5F82BCEA6}" destId="{D79F097E-1537-5C44-BAED-EB63DE6C5E6C}" srcOrd="2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450BCE-AFCC-4B39-B55E-025747B38C16}"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5D3C516D-3A65-4D8F-8D04-13ED566773FC}">
      <dgm:prSet/>
      <dgm:spPr/>
      <dgm:t>
        <a:bodyPr/>
        <a:lstStyle/>
        <a:p>
          <a:r>
            <a:rPr lang="en-GB"/>
            <a:t>1) Your problem can be described in a declarative way</a:t>
          </a:r>
          <a:endParaRPr lang="en-US"/>
        </a:p>
      </dgm:t>
    </dgm:pt>
    <dgm:pt modelId="{964D8F6B-4483-41B6-B902-4A09B397DC56}" type="parTrans" cxnId="{61A7BF7D-0C64-468F-B54C-F7EA123727F6}">
      <dgm:prSet/>
      <dgm:spPr/>
      <dgm:t>
        <a:bodyPr/>
        <a:lstStyle/>
        <a:p>
          <a:endParaRPr lang="en-US"/>
        </a:p>
      </dgm:t>
    </dgm:pt>
    <dgm:pt modelId="{CDB9577D-ED99-43F5-8608-DCCC3C18991D}" type="sibTrans" cxnId="{61A7BF7D-0C64-468F-B54C-F7EA123727F6}">
      <dgm:prSet/>
      <dgm:spPr/>
      <dgm:t>
        <a:bodyPr/>
        <a:lstStyle/>
        <a:p>
          <a:endParaRPr lang="en-US"/>
        </a:p>
      </dgm:t>
    </dgm:pt>
    <dgm:pt modelId="{21C39108-D6BB-45F1-A77A-A2FE18FF9F3A}">
      <dgm:prSet/>
      <dgm:spPr/>
      <dgm:t>
        <a:bodyPr/>
        <a:lstStyle/>
        <a:p>
          <a:r>
            <a:rPr lang="en-GB"/>
            <a:t>2) You have domain knowledge that should not be ignored </a:t>
          </a:r>
          <a:endParaRPr lang="en-US"/>
        </a:p>
      </dgm:t>
    </dgm:pt>
    <dgm:pt modelId="{16ED22B0-E6B6-4F06-BEBE-F5D3FF4246EB}" type="parTrans" cxnId="{15B6809F-26F3-4F4F-8029-4EA14FF9905E}">
      <dgm:prSet/>
      <dgm:spPr/>
      <dgm:t>
        <a:bodyPr/>
        <a:lstStyle/>
        <a:p>
          <a:endParaRPr lang="en-US"/>
        </a:p>
      </dgm:t>
    </dgm:pt>
    <dgm:pt modelId="{88B9BDFF-F1D5-49E2-A7ED-FA3960A98D92}" type="sibTrans" cxnId="{15B6809F-26F3-4F4F-8029-4EA14FF9905E}">
      <dgm:prSet/>
      <dgm:spPr/>
      <dgm:t>
        <a:bodyPr/>
        <a:lstStyle/>
        <a:p>
          <a:endParaRPr lang="en-US"/>
        </a:p>
      </dgm:t>
    </dgm:pt>
    <dgm:pt modelId="{FB51B584-5BA2-4295-B6FF-B6213F865A8D}">
      <dgm:prSet/>
      <dgm:spPr/>
      <dgm:t>
        <a:bodyPr/>
        <a:lstStyle/>
        <a:p>
          <a:r>
            <a:rPr lang="en-GB"/>
            <a:t>3) Pure learning techniques are difficult to use either because there is a structure of the problem that cannot be learned by training or that there is little to no available training data </a:t>
          </a:r>
          <a:endParaRPr lang="en-US"/>
        </a:p>
      </dgm:t>
    </dgm:pt>
    <dgm:pt modelId="{396103BF-35FD-4C42-8B2C-E2BD765F3D18}" type="parTrans" cxnId="{7233D32B-54ED-47A2-8FED-E765A93FF66C}">
      <dgm:prSet/>
      <dgm:spPr/>
      <dgm:t>
        <a:bodyPr/>
        <a:lstStyle/>
        <a:p>
          <a:endParaRPr lang="en-US"/>
        </a:p>
      </dgm:t>
    </dgm:pt>
    <dgm:pt modelId="{E230CF36-8473-4A6E-BA47-F0E5B85FDDCF}" type="sibTrans" cxnId="{7233D32B-54ED-47A2-8FED-E765A93FF66C}">
      <dgm:prSet/>
      <dgm:spPr/>
      <dgm:t>
        <a:bodyPr/>
        <a:lstStyle/>
        <a:p>
          <a:endParaRPr lang="en-US"/>
        </a:p>
      </dgm:t>
    </dgm:pt>
    <dgm:pt modelId="{4C40C440-CEC6-4041-9530-35B597E5B33D}">
      <dgm:prSet/>
      <dgm:spPr/>
      <dgm:t>
        <a:bodyPr/>
        <a:lstStyle/>
        <a:p>
          <a:r>
            <a:rPr lang="en-GB"/>
            <a:t>4) You want to be able to explain a particular course of action the system took </a:t>
          </a:r>
          <a:endParaRPr lang="en-US"/>
        </a:p>
      </dgm:t>
    </dgm:pt>
    <dgm:pt modelId="{D43172EE-1BF1-43AD-B6F8-CBC51F5216F1}" type="parTrans" cxnId="{526B4745-0A36-4EBB-B2B6-A34CEB1870BE}">
      <dgm:prSet/>
      <dgm:spPr/>
      <dgm:t>
        <a:bodyPr/>
        <a:lstStyle/>
        <a:p>
          <a:endParaRPr lang="en-US"/>
        </a:p>
      </dgm:t>
    </dgm:pt>
    <dgm:pt modelId="{7208D9A4-167D-40ED-A4A0-55D59C4093E5}" type="sibTrans" cxnId="{526B4745-0A36-4EBB-B2B6-A34CEB1870BE}">
      <dgm:prSet/>
      <dgm:spPr/>
      <dgm:t>
        <a:bodyPr/>
        <a:lstStyle/>
        <a:p>
          <a:endParaRPr lang="en-US"/>
        </a:p>
      </dgm:t>
    </dgm:pt>
    <dgm:pt modelId="{E1CB5132-D85B-4C32-A29B-E4608CE6F3C4}">
      <dgm:prSet/>
      <dgm:spPr/>
      <dgm:t>
        <a:bodyPr/>
        <a:lstStyle/>
        <a:p>
          <a:r>
            <a:rPr lang="en-GB"/>
            <a:t>5) You can leverage the existing relationship between a problem that is similar to yours to AI Planning</a:t>
          </a:r>
          <a:endParaRPr lang="en-US"/>
        </a:p>
      </dgm:t>
    </dgm:pt>
    <dgm:pt modelId="{B2EF728E-E120-413C-8868-073F4DF68E44}" type="parTrans" cxnId="{55AC665E-5DBB-4009-8659-1CBE7B16F77A}">
      <dgm:prSet/>
      <dgm:spPr/>
      <dgm:t>
        <a:bodyPr/>
        <a:lstStyle/>
        <a:p>
          <a:endParaRPr lang="en-US"/>
        </a:p>
      </dgm:t>
    </dgm:pt>
    <dgm:pt modelId="{83AF51FE-EB7E-4957-B1A7-7258A4B281AC}" type="sibTrans" cxnId="{55AC665E-5DBB-4009-8659-1CBE7B16F77A}">
      <dgm:prSet/>
      <dgm:spPr/>
      <dgm:t>
        <a:bodyPr/>
        <a:lstStyle/>
        <a:p>
          <a:endParaRPr lang="en-US"/>
        </a:p>
      </dgm:t>
    </dgm:pt>
    <dgm:pt modelId="{81B4DECE-C49B-7448-91B8-6568A0D117FE}" type="pres">
      <dgm:prSet presAssocID="{DD450BCE-AFCC-4B39-B55E-025747B38C16}" presName="diagram" presStyleCnt="0">
        <dgm:presLayoutVars>
          <dgm:dir/>
          <dgm:resizeHandles val="exact"/>
        </dgm:presLayoutVars>
      </dgm:prSet>
      <dgm:spPr/>
    </dgm:pt>
    <dgm:pt modelId="{4955D007-E9C0-E448-81BF-72507CFC2A06}" type="pres">
      <dgm:prSet presAssocID="{5D3C516D-3A65-4D8F-8D04-13ED566773FC}" presName="node" presStyleLbl="node1" presStyleIdx="0" presStyleCnt="5">
        <dgm:presLayoutVars>
          <dgm:bulletEnabled val="1"/>
        </dgm:presLayoutVars>
      </dgm:prSet>
      <dgm:spPr/>
    </dgm:pt>
    <dgm:pt modelId="{71974C31-2B5A-FF41-844A-3E0B0CDF1BA2}" type="pres">
      <dgm:prSet presAssocID="{CDB9577D-ED99-43F5-8608-DCCC3C18991D}" presName="sibTrans" presStyleCnt="0"/>
      <dgm:spPr/>
    </dgm:pt>
    <dgm:pt modelId="{175DF444-2EA0-4748-865C-B89CC092FE5C}" type="pres">
      <dgm:prSet presAssocID="{21C39108-D6BB-45F1-A77A-A2FE18FF9F3A}" presName="node" presStyleLbl="node1" presStyleIdx="1" presStyleCnt="5">
        <dgm:presLayoutVars>
          <dgm:bulletEnabled val="1"/>
        </dgm:presLayoutVars>
      </dgm:prSet>
      <dgm:spPr/>
    </dgm:pt>
    <dgm:pt modelId="{AA1BD00D-D000-C844-B30B-244A5BF9590B}" type="pres">
      <dgm:prSet presAssocID="{88B9BDFF-F1D5-49E2-A7ED-FA3960A98D92}" presName="sibTrans" presStyleCnt="0"/>
      <dgm:spPr/>
    </dgm:pt>
    <dgm:pt modelId="{B608201B-C13F-FF40-9467-CCDDD70CADFA}" type="pres">
      <dgm:prSet presAssocID="{FB51B584-5BA2-4295-B6FF-B6213F865A8D}" presName="node" presStyleLbl="node1" presStyleIdx="2" presStyleCnt="5">
        <dgm:presLayoutVars>
          <dgm:bulletEnabled val="1"/>
        </dgm:presLayoutVars>
      </dgm:prSet>
      <dgm:spPr/>
    </dgm:pt>
    <dgm:pt modelId="{710CDFE6-A48E-164B-A43A-7D2348074AEF}" type="pres">
      <dgm:prSet presAssocID="{E230CF36-8473-4A6E-BA47-F0E5B85FDDCF}" presName="sibTrans" presStyleCnt="0"/>
      <dgm:spPr/>
    </dgm:pt>
    <dgm:pt modelId="{382A1D86-E264-0B43-B72D-81D84BE3722D}" type="pres">
      <dgm:prSet presAssocID="{4C40C440-CEC6-4041-9530-35B597E5B33D}" presName="node" presStyleLbl="node1" presStyleIdx="3" presStyleCnt="5">
        <dgm:presLayoutVars>
          <dgm:bulletEnabled val="1"/>
        </dgm:presLayoutVars>
      </dgm:prSet>
      <dgm:spPr/>
    </dgm:pt>
    <dgm:pt modelId="{E996B760-4350-5D43-9C49-2F60DD1E3E3F}" type="pres">
      <dgm:prSet presAssocID="{7208D9A4-167D-40ED-A4A0-55D59C4093E5}" presName="sibTrans" presStyleCnt="0"/>
      <dgm:spPr/>
    </dgm:pt>
    <dgm:pt modelId="{49539DCA-5C69-5D46-962E-13BF73B23585}" type="pres">
      <dgm:prSet presAssocID="{E1CB5132-D85B-4C32-A29B-E4608CE6F3C4}" presName="node" presStyleLbl="node1" presStyleIdx="4" presStyleCnt="5">
        <dgm:presLayoutVars>
          <dgm:bulletEnabled val="1"/>
        </dgm:presLayoutVars>
      </dgm:prSet>
      <dgm:spPr/>
    </dgm:pt>
  </dgm:ptLst>
  <dgm:cxnLst>
    <dgm:cxn modelId="{74D62216-7FBD-A149-9D90-F7C8CEFBFA94}" type="presOf" srcId="{DD450BCE-AFCC-4B39-B55E-025747B38C16}" destId="{81B4DECE-C49B-7448-91B8-6568A0D117FE}" srcOrd="0" destOrd="0" presId="urn:microsoft.com/office/officeart/2005/8/layout/default"/>
    <dgm:cxn modelId="{7233D32B-54ED-47A2-8FED-E765A93FF66C}" srcId="{DD450BCE-AFCC-4B39-B55E-025747B38C16}" destId="{FB51B584-5BA2-4295-B6FF-B6213F865A8D}" srcOrd="2" destOrd="0" parTransId="{396103BF-35FD-4C42-8B2C-E2BD765F3D18}" sibTransId="{E230CF36-8473-4A6E-BA47-F0E5B85FDDCF}"/>
    <dgm:cxn modelId="{526B4745-0A36-4EBB-B2B6-A34CEB1870BE}" srcId="{DD450BCE-AFCC-4B39-B55E-025747B38C16}" destId="{4C40C440-CEC6-4041-9530-35B597E5B33D}" srcOrd="3" destOrd="0" parTransId="{D43172EE-1BF1-43AD-B6F8-CBC51F5216F1}" sibTransId="{7208D9A4-167D-40ED-A4A0-55D59C4093E5}"/>
    <dgm:cxn modelId="{55AC665E-5DBB-4009-8659-1CBE7B16F77A}" srcId="{DD450BCE-AFCC-4B39-B55E-025747B38C16}" destId="{E1CB5132-D85B-4C32-A29B-E4608CE6F3C4}" srcOrd="4" destOrd="0" parTransId="{B2EF728E-E120-413C-8868-073F4DF68E44}" sibTransId="{83AF51FE-EB7E-4957-B1A7-7258A4B281AC}"/>
    <dgm:cxn modelId="{C46D2B6C-F425-FD42-ACD7-2DA6572DD30E}" type="presOf" srcId="{4C40C440-CEC6-4041-9530-35B597E5B33D}" destId="{382A1D86-E264-0B43-B72D-81D84BE3722D}" srcOrd="0" destOrd="0" presId="urn:microsoft.com/office/officeart/2005/8/layout/default"/>
    <dgm:cxn modelId="{B0C89477-7C0C-3E4A-97D7-F60B9F203909}" type="presOf" srcId="{5D3C516D-3A65-4D8F-8D04-13ED566773FC}" destId="{4955D007-E9C0-E448-81BF-72507CFC2A06}" srcOrd="0" destOrd="0" presId="urn:microsoft.com/office/officeart/2005/8/layout/default"/>
    <dgm:cxn modelId="{61A7BF7D-0C64-468F-B54C-F7EA123727F6}" srcId="{DD450BCE-AFCC-4B39-B55E-025747B38C16}" destId="{5D3C516D-3A65-4D8F-8D04-13ED566773FC}" srcOrd="0" destOrd="0" parTransId="{964D8F6B-4483-41B6-B902-4A09B397DC56}" sibTransId="{CDB9577D-ED99-43F5-8608-DCCC3C18991D}"/>
    <dgm:cxn modelId="{0B363F8D-6574-B542-9CA4-7596B0F8EB22}" type="presOf" srcId="{FB51B584-5BA2-4295-B6FF-B6213F865A8D}" destId="{B608201B-C13F-FF40-9467-CCDDD70CADFA}" srcOrd="0" destOrd="0" presId="urn:microsoft.com/office/officeart/2005/8/layout/default"/>
    <dgm:cxn modelId="{15B6809F-26F3-4F4F-8029-4EA14FF9905E}" srcId="{DD450BCE-AFCC-4B39-B55E-025747B38C16}" destId="{21C39108-D6BB-45F1-A77A-A2FE18FF9F3A}" srcOrd="1" destOrd="0" parTransId="{16ED22B0-E6B6-4F06-BEBE-F5D3FF4246EB}" sibTransId="{88B9BDFF-F1D5-49E2-A7ED-FA3960A98D92}"/>
    <dgm:cxn modelId="{0DA918A7-AF3A-4E4D-9BB3-9BD1D75B9208}" type="presOf" srcId="{E1CB5132-D85B-4C32-A29B-E4608CE6F3C4}" destId="{49539DCA-5C69-5D46-962E-13BF73B23585}" srcOrd="0" destOrd="0" presId="urn:microsoft.com/office/officeart/2005/8/layout/default"/>
    <dgm:cxn modelId="{429909DD-5591-9540-AAC2-F1FA0FBAEEAB}" type="presOf" srcId="{21C39108-D6BB-45F1-A77A-A2FE18FF9F3A}" destId="{175DF444-2EA0-4748-865C-B89CC092FE5C}" srcOrd="0" destOrd="0" presId="urn:microsoft.com/office/officeart/2005/8/layout/default"/>
    <dgm:cxn modelId="{009CE46A-DC9A-CF4A-BD6B-859C525E52EB}" type="presParOf" srcId="{81B4DECE-C49B-7448-91B8-6568A0D117FE}" destId="{4955D007-E9C0-E448-81BF-72507CFC2A06}" srcOrd="0" destOrd="0" presId="urn:microsoft.com/office/officeart/2005/8/layout/default"/>
    <dgm:cxn modelId="{A5ADF929-1DC5-0C4F-9FAD-75E47B92F2A3}" type="presParOf" srcId="{81B4DECE-C49B-7448-91B8-6568A0D117FE}" destId="{71974C31-2B5A-FF41-844A-3E0B0CDF1BA2}" srcOrd="1" destOrd="0" presId="urn:microsoft.com/office/officeart/2005/8/layout/default"/>
    <dgm:cxn modelId="{7564C4F0-FE42-964B-A39C-0256538174E8}" type="presParOf" srcId="{81B4DECE-C49B-7448-91B8-6568A0D117FE}" destId="{175DF444-2EA0-4748-865C-B89CC092FE5C}" srcOrd="2" destOrd="0" presId="urn:microsoft.com/office/officeart/2005/8/layout/default"/>
    <dgm:cxn modelId="{758E5EA9-327D-2946-97A1-DF8FF1037999}" type="presParOf" srcId="{81B4DECE-C49B-7448-91B8-6568A0D117FE}" destId="{AA1BD00D-D000-C844-B30B-244A5BF9590B}" srcOrd="3" destOrd="0" presId="urn:microsoft.com/office/officeart/2005/8/layout/default"/>
    <dgm:cxn modelId="{D1B75E7A-18E8-F744-A82F-0624E0FA9325}" type="presParOf" srcId="{81B4DECE-C49B-7448-91B8-6568A0D117FE}" destId="{B608201B-C13F-FF40-9467-CCDDD70CADFA}" srcOrd="4" destOrd="0" presId="urn:microsoft.com/office/officeart/2005/8/layout/default"/>
    <dgm:cxn modelId="{F9E54A57-5789-BB44-8712-1EF8D7146A3E}" type="presParOf" srcId="{81B4DECE-C49B-7448-91B8-6568A0D117FE}" destId="{710CDFE6-A48E-164B-A43A-7D2348074AEF}" srcOrd="5" destOrd="0" presId="urn:microsoft.com/office/officeart/2005/8/layout/default"/>
    <dgm:cxn modelId="{5DCF9BB5-F561-124A-8C43-992E09272EE8}" type="presParOf" srcId="{81B4DECE-C49B-7448-91B8-6568A0D117FE}" destId="{382A1D86-E264-0B43-B72D-81D84BE3722D}" srcOrd="6" destOrd="0" presId="urn:microsoft.com/office/officeart/2005/8/layout/default"/>
    <dgm:cxn modelId="{6C1853CB-571D-CA4D-AB90-D679B6BDEAF6}" type="presParOf" srcId="{81B4DECE-C49B-7448-91B8-6568A0D117FE}" destId="{E996B760-4350-5D43-9C49-2F60DD1E3E3F}" srcOrd="7" destOrd="0" presId="urn:microsoft.com/office/officeart/2005/8/layout/default"/>
    <dgm:cxn modelId="{9D5D74DB-78D5-F349-9EBC-30917ECD6374}" type="presParOf" srcId="{81B4DECE-C49B-7448-91B8-6568A0D117FE}" destId="{49539DCA-5C69-5D46-962E-13BF73B23585}"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FCA06C8-147D-45AD-BD91-4AC12129A11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1B15AE9-4AFC-47EE-9A6D-AE5BF1A70943}">
      <dgm:prSet/>
      <dgm:spPr/>
      <dgm:t>
        <a:bodyPr/>
        <a:lstStyle/>
        <a:p>
          <a:pPr>
            <a:lnSpc>
              <a:spcPct val="100000"/>
            </a:lnSpc>
          </a:pPr>
          <a:r>
            <a:rPr lang="en-US"/>
            <a:t>What is AI Planning?</a:t>
          </a:r>
          <a:endParaRPr lang="en-US" dirty="0"/>
        </a:p>
      </dgm:t>
    </dgm:pt>
    <dgm:pt modelId="{FE617AA5-0D0C-4FEC-AB5C-5FEAD32CEC8F}" type="parTrans" cxnId="{8BB4E4AC-C097-4A10-90DF-C695C69A3748}">
      <dgm:prSet/>
      <dgm:spPr/>
      <dgm:t>
        <a:bodyPr/>
        <a:lstStyle/>
        <a:p>
          <a:endParaRPr lang="en-US"/>
        </a:p>
      </dgm:t>
    </dgm:pt>
    <dgm:pt modelId="{A853FEEB-24B2-43FD-8DA6-F82C8E39B67E}" type="sibTrans" cxnId="{8BB4E4AC-C097-4A10-90DF-C695C69A3748}">
      <dgm:prSet/>
      <dgm:spPr/>
      <dgm:t>
        <a:bodyPr/>
        <a:lstStyle/>
        <a:p>
          <a:endParaRPr lang="en-US"/>
        </a:p>
      </dgm:t>
    </dgm:pt>
    <dgm:pt modelId="{E0337F48-0594-473C-B8F5-112E48E45FC1}">
      <dgm:prSet/>
      <dgm:spPr/>
      <dgm:t>
        <a:bodyPr/>
        <a:lstStyle/>
        <a:p>
          <a:pPr>
            <a:lnSpc>
              <a:spcPct val="100000"/>
            </a:lnSpc>
          </a:pPr>
          <a:r>
            <a:rPr lang="en-US" dirty="0">
              <a:highlight>
                <a:srgbClr val="C0C0C0"/>
              </a:highlight>
            </a:rPr>
            <a:t>A Conceptual Model for Planning</a:t>
          </a:r>
        </a:p>
      </dgm:t>
    </dgm:pt>
    <dgm:pt modelId="{6D09A5E6-10AB-471B-94DA-ACBFEAE805E8}" type="parTrans" cxnId="{62AB958F-89F7-4C0F-9DE8-EFB049055871}">
      <dgm:prSet/>
      <dgm:spPr/>
      <dgm:t>
        <a:bodyPr/>
        <a:lstStyle/>
        <a:p>
          <a:endParaRPr lang="en-US"/>
        </a:p>
      </dgm:t>
    </dgm:pt>
    <dgm:pt modelId="{3403F235-2F0A-471D-8B29-802513FDEDE4}" type="sibTrans" cxnId="{62AB958F-89F7-4C0F-9DE8-EFB049055871}">
      <dgm:prSet/>
      <dgm:spPr/>
      <dgm:t>
        <a:bodyPr/>
        <a:lstStyle/>
        <a:p>
          <a:endParaRPr lang="en-US"/>
        </a:p>
      </dgm:t>
    </dgm:pt>
    <dgm:pt modelId="{33F30274-3157-4AFC-A587-7678E205ED33}">
      <dgm:prSet/>
      <dgm:spPr/>
      <dgm:t>
        <a:bodyPr/>
        <a:lstStyle/>
        <a:p>
          <a:pPr>
            <a:lnSpc>
              <a:spcPct val="100000"/>
            </a:lnSpc>
          </a:pPr>
          <a:r>
            <a:rPr lang="en-US"/>
            <a:t>Restricting Assumptions</a:t>
          </a:r>
        </a:p>
      </dgm:t>
    </dgm:pt>
    <dgm:pt modelId="{5E723F71-9417-4E64-A3B4-D5DED9B4E2C4}" type="parTrans" cxnId="{66D96AA0-AAC0-4903-9127-D59F52E36BEA}">
      <dgm:prSet/>
      <dgm:spPr/>
      <dgm:t>
        <a:bodyPr/>
        <a:lstStyle/>
        <a:p>
          <a:endParaRPr lang="en-US"/>
        </a:p>
      </dgm:t>
    </dgm:pt>
    <dgm:pt modelId="{E118EAA9-F1E2-4902-B018-5C5D078BE048}" type="sibTrans" cxnId="{66D96AA0-AAC0-4903-9127-D59F52E36BEA}">
      <dgm:prSet/>
      <dgm:spPr/>
      <dgm:t>
        <a:bodyPr/>
        <a:lstStyle/>
        <a:p>
          <a:endParaRPr lang="en-US"/>
        </a:p>
      </dgm:t>
    </dgm:pt>
    <dgm:pt modelId="{F36FF265-FF22-4897-8F11-74E304300929}">
      <dgm:prSet/>
      <dgm:spPr/>
      <dgm:t>
        <a:bodyPr/>
        <a:lstStyle/>
        <a:p>
          <a:pPr>
            <a:lnSpc>
              <a:spcPct val="100000"/>
            </a:lnSpc>
          </a:pPr>
          <a:r>
            <a:rPr lang="en-US"/>
            <a:t>A Running Example: Dock-Worker Robots</a:t>
          </a:r>
          <a:endParaRPr lang="en-US" dirty="0"/>
        </a:p>
      </dgm:t>
    </dgm:pt>
    <dgm:pt modelId="{9FE3A7DE-BA52-4BBB-8664-FA4A20FC10BC}" type="parTrans" cxnId="{2CC19329-A86B-4F9A-8B2F-C503F7FD3823}">
      <dgm:prSet/>
      <dgm:spPr/>
      <dgm:t>
        <a:bodyPr/>
        <a:lstStyle/>
        <a:p>
          <a:endParaRPr lang="en-US"/>
        </a:p>
      </dgm:t>
    </dgm:pt>
    <dgm:pt modelId="{E3CC461F-8F24-4F80-A207-AD44A6A0B3AD}" type="sibTrans" cxnId="{2CC19329-A86B-4F9A-8B2F-C503F7FD3823}">
      <dgm:prSet/>
      <dgm:spPr/>
      <dgm:t>
        <a:bodyPr/>
        <a:lstStyle/>
        <a:p>
          <a:endParaRPr lang="en-US"/>
        </a:p>
      </dgm:t>
    </dgm:pt>
    <dgm:pt modelId="{DFD5F4F3-A6FE-410F-B5C9-E6587124A41B}" type="pres">
      <dgm:prSet presAssocID="{1FCA06C8-147D-45AD-BD91-4AC12129A11C}" presName="root" presStyleCnt="0">
        <dgm:presLayoutVars>
          <dgm:dir/>
          <dgm:resizeHandles val="exact"/>
        </dgm:presLayoutVars>
      </dgm:prSet>
      <dgm:spPr/>
    </dgm:pt>
    <dgm:pt modelId="{81B8C8F0-857D-4816-9F21-6C8B3A868646}" type="pres">
      <dgm:prSet presAssocID="{D1B15AE9-4AFC-47EE-9A6D-AE5BF1A70943}" presName="compNode" presStyleCnt="0"/>
      <dgm:spPr/>
    </dgm:pt>
    <dgm:pt modelId="{0947517F-0BEF-473F-BF18-0B99D69E3C0A}" type="pres">
      <dgm:prSet presAssocID="{D1B15AE9-4AFC-47EE-9A6D-AE5BF1A70943}" presName="bgRect" presStyleLbl="bgShp" presStyleIdx="0" presStyleCnt="4"/>
      <dgm:spPr/>
    </dgm:pt>
    <dgm:pt modelId="{77382095-8D96-4B2A-B987-30495AB4EF24}" type="pres">
      <dgm:prSet presAssocID="{D1B15AE9-4AFC-47EE-9A6D-AE5BF1A7094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4452DE22-A709-44E5-A111-BC9CE8C19F74}" type="pres">
      <dgm:prSet presAssocID="{D1B15AE9-4AFC-47EE-9A6D-AE5BF1A70943}" presName="spaceRect" presStyleCnt="0"/>
      <dgm:spPr/>
    </dgm:pt>
    <dgm:pt modelId="{6B12BB2E-738C-4A2C-9FD5-F605981E24DE}" type="pres">
      <dgm:prSet presAssocID="{D1B15AE9-4AFC-47EE-9A6D-AE5BF1A70943}" presName="parTx" presStyleLbl="revTx" presStyleIdx="0" presStyleCnt="4">
        <dgm:presLayoutVars>
          <dgm:chMax val="0"/>
          <dgm:chPref val="0"/>
        </dgm:presLayoutVars>
      </dgm:prSet>
      <dgm:spPr/>
    </dgm:pt>
    <dgm:pt modelId="{3733BA7F-CF82-4775-AC4C-29FBF17B2B79}" type="pres">
      <dgm:prSet presAssocID="{A853FEEB-24B2-43FD-8DA6-F82C8E39B67E}" presName="sibTrans" presStyleCnt="0"/>
      <dgm:spPr/>
    </dgm:pt>
    <dgm:pt modelId="{E69FF4B1-8AF2-4727-9B03-CEA295B44307}" type="pres">
      <dgm:prSet presAssocID="{E0337F48-0594-473C-B8F5-112E48E45FC1}" presName="compNode" presStyleCnt="0"/>
      <dgm:spPr/>
    </dgm:pt>
    <dgm:pt modelId="{B25FEE51-7941-4B9D-8217-CB84ED493C92}" type="pres">
      <dgm:prSet presAssocID="{E0337F48-0594-473C-B8F5-112E48E45FC1}" presName="bgRect" presStyleLbl="bgShp" presStyleIdx="1" presStyleCnt="4"/>
      <dgm:spPr/>
    </dgm:pt>
    <dgm:pt modelId="{DEBA03D8-C174-4AEE-90D5-B61CDD8745B9}" type="pres">
      <dgm:prSet presAssocID="{E0337F48-0594-473C-B8F5-112E48E45FC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List"/>
        </a:ext>
      </dgm:extLst>
    </dgm:pt>
    <dgm:pt modelId="{D6010A29-D662-4982-98CD-B7779037C29E}" type="pres">
      <dgm:prSet presAssocID="{E0337F48-0594-473C-B8F5-112E48E45FC1}" presName="spaceRect" presStyleCnt="0"/>
      <dgm:spPr/>
    </dgm:pt>
    <dgm:pt modelId="{9696BBE2-B8CC-4947-BAC7-A19E1B3EDBBE}" type="pres">
      <dgm:prSet presAssocID="{E0337F48-0594-473C-B8F5-112E48E45FC1}" presName="parTx" presStyleLbl="revTx" presStyleIdx="1" presStyleCnt="4">
        <dgm:presLayoutVars>
          <dgm:chMax val="0"/>
          <dgm:chPref val="0"/>
        </dgm:presLayoutVars>
      </dgm:prSet>
      <dgm:spPr/>
    </dgm:pt>
    <dgm:pt modelId="{3989B2F1-0824-407B-AB0A-9972F24F4B00}" type="pres">
      <dgm:prSet presAssocID="{3403F235-2F0A-471D-8B29-802513FDEDE4}" presName="sibTrans" presStyleCnt="0"/>
      <dgm:spPr/>
    </dgm:pt>
    <dgm:pt modelId="{2F5432E2-CA83-455A-BDF6-002C4B379DC4}" type="pres">
      <dgm:prSet presAssocID="{33F30274-3157-4AFC-A587-7678E205ED33}" presName="compNode" presStyleCnt="0"/>
      <dgm:spPr/>
    </dgm:pt>
    <dgm:pt modelId="{7AB5DCB3-14F8-46B0-9023-A1DEA7E907FC}" type="pres">
      <dgm:prSet presAssocID="{33F30274-3157-4AFC-A587-7678E205ED33}" presName="bgRect" presStyleLbl="bgShp" presStyleIdx="2" presStyleCnt="4"/>
      <dgm:spPr/>
    </dgm:pt>
    <dgm:pt modelId="{132D781D-CC53-4620-B180-85A70E22864C}" type="pres">
      <dgm:prSet presAssocID="{33F30274-3157-4AFC-A587-7678E205ED3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arning"/>
        </a:ext>
      </dgm:extLst>
    </dgm:pt>
    <dgm:pt modelId="{87FB6878-703D-4A8C-95AC-98CAF3FA2B20}" type="pres">
      <dgm:prSet presAssocID="{33F30274-3157-4AFC-A587-7678E205ED33}" presName="spaceRect" presStyleCnt="0"/>
      <dgm:spPr/>
    </dgm:pt>
    <dgm:pt modelId="{8F2F8E75-056B-496C-A88F-C80BAFC1080B}" type="pres">
      <dgm:prSet presAssocID="{33F30274-3157-4AFC-A587-7678E205ED33}" presName="parTx" presStyleLbl="revTx" presStyleIdx="2" presStyleCnt="4">
        <dgm:presLayoutVars>
          <dgm:chMax val="0"/>
          <dgm:chPref val="0"/>
        </dgm:presLayoutVars>
      </dgm:prSet>
      <dgm:spPr/>
    </dgm:pt>
    <dgm:pt modelId="{BBDFC506-4EE2-4FA9-A70A-55AAB7329E13}" type="pres">
      <dgm:prSet presAssocID="{E118EAA9-F1E2-4902-B018-5C5D078BE048}" presName="sibTrans" presStyleCnt="0"/>
      <dgm:spPr/>
    </dgm:pt>
    <dgm:pt modelId="{56AD52B5-8C53-434E-BC19-1652E9CDA7A5}" type="pres">
      <dgm:prSet presAssocID="{F36FF265-FF22-4897-8F11-74E304300929}" presName="compNode" presStyleCnt="0"/>
      <dgm:spPr/>
    </dgm:pt>
    <dgm:pt modelId="{1AC93182-6CE1-4FE9-BFBC-4BC6E5EB077C}" type="pres">
      <dgm:prSet presAssocID="{F36FF265-FF22-4897-8F11-74E304300929}" presName="bgRect" presStyleLbl="bgShp" presStyleIdx="3" presStyleCnt="4"/>
      <dgm:spPr/>
    </dgm:pt>
    <dgm:pt modelId="{D88D70F2-DE75-473B-B5B6-6EFDB3577949}" type="pres">
      <dgm:prSet presAssocID="{F36FF265-FF22-4897-8F11-74E30430092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obot"/>
        </a:ext>
      </dgm:extLst>
    </dgm:pt>
    <dgm:pt modelId="{C1E34541-1349-4BDF-9A37-64A242946AB3}" type="pres">
      <dgm:prSet presAssocID="{F36FF265-FF22-4897-8F11-74E304300929}" presName="spaceRect" presStyleCnt="0"/>
      <dgm:spPr/>
    </dgm:pt>
    <dgm:pt modelId="{D6FDFD07-B7E7-4450-B0CF-B58038AB6E56}" type="pres">
      <dgm:prSet presAssocID="{F36FF265-FF22-4897-8F11-74E304300929}" presName="parTx" presStyleLbl="revTx" presStyleIdx="3" presStyleCnt="4">
        <dgm:presLayoutVars>
          <dgm:chMax val="0"/>
          <dgm:chPref val="0"/>
        </dgm:presLayoutVars>
      </dgm:prSet>
      <dgm:spPr/>
    </dgm:pt>
  </dgm:ptLst>
  <dgm:cxnLst>
    <dgm:cxn modelId="{C0486C19-C009-0A47-9BCC-8F26ECBC5050}" type="presOf" srcId="{F36FF265-FF22-4897-8F11-74E304300929}" destId="{D6FDFD07-B7E7-4450-B0CF-B58038AB6E56}" srcOrd="0" destOrd="0" presId="urn:microsoft.com/office/officeart/2018/2/layout/IconVerticalSolidList"/>
    <dgm:cxn modelId="{2CC19329-A86B-4F9A-8B2F-C503F7FD3823}" srcId="{1FCA06C8-147D-45AD-BD91-4AC12129A11C}" destId="{F36FF265-FF22-4897-8F11-74E304300929}" srcOrd="3" destOrd="0" parTransId="{9FE3A7DE-BA52-4BBB-8664-FA4A20FC10BC}" sibTransId="{E3CC461F-8F24-4F80-A207-AD44A6A0B3AD}"/>
    <dgm:cxn modelId="{57393173-5F24-E347-B3E3-5DC159FBEBBF}" type="presOf" srcId="{33F30274-3157-4AFC-A587-7678E205ED33}" destId="{8F2F8E75-056B-496C-A88F-C80BAFC1080B}" srcOrd="0" destOrd="0" presId="urn:microsoft.com/office/officeart/2018/2/layout/IconVerticalSolidList"/>
    <dgm:cxn modelId="{E1DED288-37DA-8C43-85CC-80EF3144EACA}" type="presOf" srcId="{E0337F48-0594-473C-B8F5-112E48E45FC1}" destId="{9696BBE2-B8CC-4947-BAC7-A19E1B3EDBBE}" srcOrd="0" destOrd="0" presId="urn:microsoft.com/office/officeart/2018/2/layout/IconVerticalSolidList"/>
    <dgm:cxn modelId="{CBA2E788-DD94-4948-8920-6F48A55F896C}" type="presOf" srcId="{1FCA06C8-147D-45AD-BD91-4AC12129A11C}" destId="{DFD5F4F3-A6FE-410F-B5C9-E6587124A41B}" srcOrd="0" destOrd="0" presId="urn:microsoft.com/office/officeart/2018/2/layout/IconVerticalSolidList"/>
    <dgm:cxn modelId="{62AB958F-89F7-4C0F-9DE8-EFB049055871}" srcId="{1FCA06C8-147D-45AD-BD91-4AC12129A11C}" destId="{E0337F48-0594-473C-B8F5-112E48E45FC1}" srcOrd="1" destOrd="0" parTransId="{6D09A5E6-10AB-471B-94DA-ACBFEAE805E8}" sibTransId="{3403F235-2F0A-471D-8B29-802513FDEDE4}"/>
    <dgm:cxn modelId="{66D96AA0-AAC0-4903-9127-D59F52E36BEA}" srcId="{1FCA06C8-147D-45AD-BD91-4AC12129A11C}" destId="{33F30274-3157-4AFC-A587-7678E205ED33}" srcOrd="2" destOrd="0" parTransId="{5E723F71-9417-4E64-A3B4-D5DED9B4E2C4}" sibTransId="{E118EAA9-F1E2-4902-B018-5C5D078BE048}"/>
    <dgm:cxn modelId="{8BB4E4AC-C097-4A10-90DF-C695C69A3748}" srcId="{1FCA06C8-147D-45AD-BD91-4AC12129A11C}" destId="{D1B15AE9-4AFC-47EE-9A6D-AE5BF1A70943}" srcOrd="0" destOrd="0" parTransId="{FE617AA5-0D0C-4FEC-AB5C-5FEAD32CEC8F}" sibTransId="{A853FEEB-24B2-43FD-8DA6-F82C8E39B67E}"/>
    <dgm:cxn modelId="{3AA478E9-8717-AA42-98A9-3313A9A6EBD6}" type="presOf" srcId="{D1B15AE9-4AFC-47EE-9A6D-AE5BF1A70943}" destId="{6B12BB2E-738C-4A2C-9FD5-F605981E24DE}" srcOrd="0" destOrd="0" presId="urn:microsoft.com/office/officeart/2018/2/layout/IconVerticalSolidList"/>
    <dgm:cxn modelId="{29F0B1FE-C703-6A4D-B63C-CCE6ED03A145}" type="presParOf" srcId="{DFD5F4F3-A6FE-410F-B5C9-E6587124A41B}" destId="{81B8C8F0-857D-4816-9F21-6C8B3A868646}" srcOrd="0" destOrd="0" presId="urn:microsoft.com/office/officeart/2018/2/layout/IconVerticalSolidList"/>
    <dgm:cxn modelId="{599CB8E3-1E16-3840-98E7-68239F9D6E06}" type="presParOf" srcId="{81B8C8F0-857D-4816-9F21-6C8B3A868646}" destId="{0947517F-0BEF-473F-BF18-0B99D69E3C0A}" srcOrd="0" destOrd="0" presId="urn:microsoft.com/office/officeart/2018/2/layout/IconVerticalSolidList"/>
    <dgm:cxn modelId="{5EC58BA4-4BE3-8943-ACC7-7499F21C472B}" type="presParOf" srcId="{81B8C8F0-857D-4816-9F21-6C8B3A868646}" destId="{77382095-8D96-4B2A-B987-30495AB4EF24}" srcOrd="1" destOrd="0" presId="urn:microsoft.com/office/officeart/2018/2/layout/IconVerticalSolidList"/>
    <dgm:cxn modelId="{40A733F9-9A62-DE40-BAB7-CC06B9222158}" type="presParOf" srcId="{81B8C8F0-857D-4816-9F21-6C8B3A868646}" destId="{4452DE22-A709-44E5-A111-BC9CE8C19F74}" srcOrd="2" destOrd="0" presId="urn:microsoft.com/office/officeart/2018/2/layout/IconVerticalSolidList"/>
    <dgm:cxn modelId="{4A29C57E-12AB-614C-A866-EA0DB1F1C4E9}" type="presParOf" srcId="{81B8C8F0-857D-4816-9F21-6C8B3A868646}" destId="{6B12BB2E-738C-4A2C-9FD5-F605981E24DE}" srcOrd="3" destOrd="0" presId="urn:microsoft.com/office/officeart/2018/2/layout/IconVerticalSolidList"/>
    <dgm:cxn modelId="{A31E718C-DBF9-094A-A192-58796A67BAEE}" type="presParOf" srcId="{DFD5F4F3-A6FE-410F-B5C9-E6587124A41B}" destId="{3733BA7F-CF82-4775-AC4C-29FBF17B2B79}" srcOrd="1" destOrd="0" presId="urn:microsoft.com/office/officeart/2018/2/layout/IconVerticalSolidList"/>
    <dgm:cxn modelId="{40467375-8467-C24B-9504-167692AF41D3}" type="presParOf" srcId="{DFD5F4F3-A6FE-410F-B5C9-E6587124A41B}" destId="{E69FF4B1-8AF2-4727-9B03-CEA295B44307}" srcOrd="2" destOrd="0" presId="urn:microsoft.com/office/officeart/2018/2/layout/IconVerticalSolidList"/>
    <dgm:cxn modelId="{C8C74EE6-B725-7446-B5B5-156D3046D35B}" type="presParOf" srcId="{E69FF4B1-8AF2-4727-9B03-CEA295B44307}" destId="{B25FEE51-7941-4B9D-8217-CB84ED493C92}" srcOrd="0" destOrd="0" presId="urn:microsoft.com/office/officeart/2018/2/layout/IconVerticalSolidList"/>
    <dgm:cxn modelId="{9886CEA1-164B-BE46-B0FE-A9F317D1C687}" type="presParOf" srcId="{E69FF4B1-8AF2-4727-9B03-CEA295B44307}" destId="{DEBA03D8-C174-4AEE-90D5-B61CDD8745B9}" srcOrd="1" destOrd="0" presId="urn:microsoft.com/office/officeart/2018/2/layout/IconVerticalSolidList"/>
    <dgm:cxn modelId="{38D818C7-E112-7E4F-9F18-EBB91A6D899F}" type="presParOf" srcId="{E69FF4B1-8AF2-4727-9B03-CEA295B44307}" destId="{D6010A29-D662-4982-98CD-B7779037C29E}" srcOrd="2" destOrd="0" presId="urn:microsoft.com/office/officeart/2018/2/layout/IconVerticalSolidList"/>
    <dgm:cxn modelId="{FFD6D4D0-9403-2B44-BBE7-FD2132AA09C6}" type="presParOf" srcId="{E69FF4B1-8AF2-4727-9B03-CEA295B44307}" destId="{9696BBE2-B8CC-4947-BAC7-A19E1B3EDBBE}" srcOrd="3" destOrd="0" presId="urn:microsoft.com/office/officeart/2018/2/layout/IconVerticalSolidList"/>
    <dgm:cxn modelId="{90F4192F-A705-8742-B01E-F21F53B4CC37}" type="presParOf" srcId="{DFD5F4F3-A6FE-410F-B5C9-E6587124A41B}" destId="{3989B2F1-0824-407B-AB0A-9972F24F4B00}" srcOrd="3" destOrd="0" presId="urn:microsoft.com/office/officeart/2018/2/layout/IconVerticalSolidList"/>
    <dgm:cxn modelId="{09714690-3850-024D-B38A-3BDFB0D52E3E}" type="presParOf" srcId="{DFD5F4F3-A6FE-410F-B5C9-E6587124A41B}" destId="{2F5432E2-CA83-455A-BDF6-002C4B379DC4}" srcOrd="4" destOrd="0" presId="urn:microsoft.com/office/officeart/2018/2/layout/IconVerticalSolidList"/>
    <dgm:cxn modelId="{218E477C-4043-544E-83F2-1954DD0479C6}" type="presParOf" srcId="{2F5432E2-CA83-455A-BDF6-002C4B379DC4}" destId="{7AB5DCB3-14F8-46B0-9023-A1DEA7E907FC}" srcOrd="0" destOrd="0" presId="urn:microsoft.com/office/officeart/2018/2/layout/IconVerticalSolidList"/>
    <dgm:cxn modelId="{D8434860-6287-DC4E-90C5-C980A55FDA81}" type="presParOf" srcId="{2F5432E2-CA83-455A-BDF6-002C4B379DC4}" destId="{132D781D-CC53-4620-B180-85A70E22864C}" srcOrd="1" destOrd="0" presId="urn:microsoft.com/office/officeart/2018/2/layout/IconVerticalSolidList"/>
    <dgm:cxn modelId="{5AEDF4AB-2827-4C49-B735-9B03E3003316}" type="presParOf" srcId="{2F5432E2-CA83-455A-BDF6-002C4B379DC4}" destId="{87FB6878-703D-4A8C-95AC-98CAF3FA2B20}" srcOrd="2" destOrd="0" presId="urn:microsoft.com/office/officeart/2018/2/layout/IconVerticalSolidList"/>
    <dgm:cxn modelId="{CF627C88-1B13-224B-8C51-39DF6E156F02}" type="presParOf" srcId="{2F5432E2-CA83-455A-BDF6-002C4B379DC4}" destId="{8F2F8E75-056B-496C-A88F-C80BAFC1080B}" srcOrd="3" destOrd="0" presId="urn:microsoft.com/office/officeart/2018/2/layout/IconVerticalSolidList"/>
    <dgm:cxn modelId="{5C2D950D-19F4-AD4B-924F-7DBE507B00DE}" type="presParOf" srcId="{DFD5F4F3-A6FE-410F-B5C9-E6587124A41B}" destId="{BBDFC506-4EE2-4FA9-A70A-55AAB7329E13}" srcOrd="5" destOrd="0" presId="urn:microsoft.com/office/officeart/2018/2/layout/IconVerticalSolidList"/>
    <dgm:cxn modelId="{EEB18463-7030-6947-A25A-2A5863F5BE5A}" type="presParOf" srcId="{DFD5F4F3-A6FE-410F-B5C9-E6587124A41B}" destId="{56AD52B5-8C53-434E-BC19-1652E9CDA7A5}" srcOrd="6" destOrd="0" presId="urn:microsoft.com/office/officeart/2018/2/layout/IconVerticalSolidList"/>
    <dgm:cxn modelId="{FC96AA21-9A09-B241-AB89-75976660E99C}" type="presParOf" srcId="{56AD52B5-8C53-434E-BC19-1652E9CDA7A5}" destId="{1AC93182-6CE1-4FE9-BFBC-4BC6E5EB077C}" srcOrd="0" destOrd="0" presId="urn:microsoft.com/office/officeart/2018/2/layout/IconVerticalSolidList"/>
    <dgm:cxn modelId="{7407507D-6373-514A-9359-0C5F6565A2B2}" type="presParOf" srcId="{56AD52B5-8C53-434E-BC19-1652E9CDA7A5}" destId="{D88D70F2-DE75-473B-B5B6-6EFDB3577949}" srcOrd="1" destOrd="0" presId="urn:microsoft.com/office/officeart/2018/2/layout/IconVerticalSolidList"/>
    <dgm:cxn modelId="{F5AE16AD-CD81-884B-92F3-358120E1E899}" type="presParOf" srcId="{56AD52B5-8C53-434E-BC19-1652E9CDA7A5}" destId="{C1E34541-1349-4BDF-9A37-64A242946AB3}" srcOrd="2" destOrd="0" presId="urn:microsoft.com/office/officeart/2018/2/layout/IconVerticalSolidList"/>
    <dgm:cxn modelId="{FA803BF3-B835-1641-B7B6-7707A189A637}" type="presParOf" srcId="{56AD52B5-8C53-434E-BC19-1652E9CDA7A5}" destId="{D6FDFD07-B7E7-4450-B0CF-B58038AB6E5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FCA06C8-147D-45AD-BD91-4AC12129A11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1B15AE9-4AFC-47EE-9A6D-AE5BF1A70943}">
      <dgm:prSet/>
      <dgm:spPr/>
      <dgm:t>
        <a:bodyPr/>
        <a:lstStyle/>
        <a:p>
          <a:pPr>
            <a:lnSpc>
              <a:spcPct val="100000"/>
            </a:lnSpc>
          </a:pPr>
          <a:r>
            <a:rPr lang="en-US"/>
            <a:t>What is AI Planning?</a:t>
          </a:r>
          <a:endParaRPr lang="en-US" dirty="0"/>
        </a:p>
      </dgm:t>
    </dgm:pt>
    <dgm:pt modelId="{FE617AA5-0D0C-4FEC-AB5C-5FEAD32CEC8F}" type="parTrans" cxnId="{8BB4E4AC-C097-4A10-90DF-C695C69A3748}">
      <dgm:prSet/>
      <dgm:spPr/>
      <dgm:t>
        <a:bodyPr/>
        <a:lstStyle/>
        <a:p>
          <a:endParaRPr lang="en-US"/>
        </a:p>
      </dgm:t>
    </dgm:pt>
    <dgm:pt modelId="{A853FEEB-24B2-43FD-8DA6-F82C8E39B67E}" type="sibTrans" cxnId="{8BB4E4AC-C097-4A10-90DF-C695C69A3748}">
      <dgm:prSet/>
      <dgm:spPr/>
      <dgm:t>
        <a:bodyPr/>
        <a:lstStyle/>
        <a:p>
          <a:endParaRPr lang="en-US"/>
        </a:p>
      </dgm:t>
    </dgm:pt>
    <dgm:pt modelId="{E0337F48-0594-473C-B8F5-112E48E45FC1}">
      <dgm:prSet/>
      <dgm:spPr/>
      <dgm:t>
        <a:bodyPr/>
        <a:lstStyle/>
        <a:p>
          <a:pPr>
            <a:lnSpc>
              <a:spcPct val="100000"/>
            </a:lnSpc>
          </a:pPr>
          <a:r>
            <a:rPr lang="en-US"/>
            <a:t>A Conceptual Model for Planning</a:t>
          </a:r>
        </a:p>
      </dgm:t>
    </dgm:pt>
    <dgm:pt modelId="{6D09A5E6-10AB-471B-94DA-ACBFEAE805E8}" type="parTrans" cxnId="{62AB958F-89F7-4C0F-9DE8-EFB049055871}">
      <dgm:prSet/>
      <dgm:spPr/>
      <dgm:t>
        <a:bodyPr/>
        <a:lstStyle/>
        <a:p>
          <a:endParaRPr lang="en-US"/>
        </a:p>
      </dgm:t>
    </dgm:pt>
    <dgm:pt modelId="{3403F235-2F0A-471D-8B29-802513FDEDE4}" type="sibTrans" cxnId="{62AB958F-89F7-4C0F-9DE8-EFB049055871}">
      <dgm:prSet/>
      <dgm:spPr/>
      <dgm:t>
        <a:bodyPr/>
        <a:lstStyle/>
        <a:p>
          <a:endParaRPr lang="en-US"/>
        </a:p>
      </dgm:t>
    </dgm:pt>
    <dgm:pt modelId="{33F30274-3157-4AFC-A587-7678E205ED33}">
      <dgm:prSet/>
      <dgm:spPr/>
      <dgm:t>
        <a:bodyPr/>
        <a:lstStyle/>
        <a:p>
          <a:pPr>
            <a:lnSpc>
              <a:spcPct val="100000"/>
            </a:lnSpc>
          </a:pPr>
          <a:r>
            <a:rPr lang="en-US" dirty="0">
              <a:highlight>
                <a:srgbClr val="C0C0C0"/>
              </a:highlight>
            </a:rPr>
            <a:t>Restricting Assumptions</a:t>
          </a:r>
        </a:p>
      </dgm:t>
    </dgm:pt>
    <dgm:pt modelId="{5E723F71-9417-4E64-A3B4-D5DED9B4E2C4}" type="parTrans" cxnId="{66D96AA0-AAC0-4903-9127-D59F52E36BEA}">
      <dgm:prSet/>
      <dgm:spPr/>
      <dgm:t>
        <a:bodyPr/>
        <a:lstStyle/>
        <a:p>
          <a:endParaRPr lang="en-US"/>
        </a:p>
      </dgm:t>
    </dgm:pt>
    <dgm:pt modelId="{E118EAA9-F1E2-4902-B018-5C5D078BE048}" type="sibTrans" cxnId="{66D96AA0-AAC0-4903-9127-D59F52E36BEA}">
      <dgm:prSet/>
      <dgm:spPr/>
      <dgm:t>
        <a:bodyPr/>
        <a:lstStyle/>
        <a:p>
          <a:endParaRPr lang="en-US"/>
        </a:p>
      </dgm:t>
    </dgm:pt>
    <dgm:pt modelId="{F36FF265-FF22-4897-8F11-74E304300929}">
      <dgm:prSet/>
      <dgm:spPr/>
      <dgm:t>
        <a:bodyPr/>
        <a:lstStyle/>
        <a:p>
          <a:pPr>
            <a:lnSpc>
              <a:spcPct val="100000"/>
            </a:lnSpc>
          </a:pPr>
          <a:r>
            <a:rPr lang="en-US" dirty="0"/>
            <a:t>A Running Example: Dock-Worker Robots</a:t>
          </a:r>
        </a:p>
      </dgm:t>
    </dgm:pt>
    <dgm:pt modelId="{9FE3A7DE-BA52-4BBB-8664-FA4A20FC10BC}" type="parTrans" cxnId="{2CC19329-A86B-4F9A-8B2F-C503F7FD3823}">
      <dgm:prSet/>
      <dgm:spPr/>
      <dgm:t>
        <a:bodyPr/>
        <a:lstStyle/>
        <a:p>
          <a:endParaRPr lang="en-US"/>
        </a:p>
      </dgm:t>
    </dgm:pt>
    <dgm:pt modelId="{E3CC461F-8F24-4F80-A207-AD44A6A0B3AD}" type="sibTrans" cxnId="{2CC19329-A86B-4F9A-8B2F-C503F7FD3823}">
      <dgm:prSet/>
      <dgm:spPr/>
      <dgm:t>
        <a:bodyPr/>
        <a:lstStyle/>
        <a:p>
          <a:endParaRPr lang="en-US"/>
        </a:p>
      </dgm:t>
    </dgm:pt>
    <dgm:pt modelId="{E27C8895-1D36-334D-9B31-AA7068C04C9E}">
      <dgm:prSet/>
      <dgm:spPr/>
      <dgm:t>
        <a:bodyPr/>
        <a:lstStyle/>
        <a:p>
          <a:pPr>
            <a:lnSpc>
              <a:spcPct val="100000"/>
            </a:lnSpc>
          </a:pPr>
          <a:r>
            <a:rPr lang="en-US"/>
            <a:t>PDDL - Planning Domain Definition Language</a:t>
          </a:r>
          <a:endParaRPr lang="en-US" dirty="0"/>
        </a:p>
      </dgm:t>
    </dgm:pt>
    <dgm:pt modelId="{731A35A4-F06C-874D-A29C-EFF8BCB85D15}" type="parTrans" cxnId="{AACDD68A-E0C9-0C48-A031-0B1D68FCD574}">
      <dgm:prSet/>
      <dgm:spPr/>
      <dgm:t>
        <a:bodyPr/>
        <a:lstStyle/>
        <a:p>
          <a:endParaRPr lang="en-GB"/>
        </a:p>
      </dgm:t>
    </dgm:pt>
    <dgm:pt modelId="{17FA0A2F-78E9-D641-AC83-D2E3F4CD757A}" type="sibTrans" cxnId="{AACDD68A-E0C9-0C48-A031-0B1D68FCD574}">
      <dgm:prSet/>
      <dgm:spPr/>
      <dgm:t>
        <a:bodyPr/>
        <a:lstStyle/>
        <a:p>
          <a:endParaRPr lang="en-GB"/>
        </a:p>
      </dgm:t>
    </dgm:pt>
    <dgm:pt modelId="{DFD5F4F3-A6FE-410F-B5C9-E6587124A41B}" type="pres">
      <dgm:prSet presAssocID="{1FCA06C8-147D-45AD-BD91-4AC12129A11C}" presName="root" presStyleCnt="0">
        <dgm:presLayoutVars>
          <dgm:dir/>
          <dgm:resizeHandles val="exact"/>
        </dgm:presLayoutVars>
      </dgm:prSet>
      <dgm:spPr/>
    </dgm:pt>
    <dgm:pt modelId="{81B8C8F0-857D-4816-9F21-6C8B3A868646}" type="pres">
      <dgm:prSet presAssocID="{D1B15AE9-4AFC-47EE-9A6D-AE5BF1A70943}" presName="compNode" presStyleCnt="0"/>
      <dgm:spPr/>
    </dgm:pt>
    <dgm:pt modelId="{0947517F-0BEF-473F-BF18-0B99D69E3C0A}" type="pres">
      <dgm:prSet presAssocID="{D1B15AE9-4AFC-47EE-9A6D-AE5BF1A70943}" presName="bgRect" presStyleLbl="bgShp" presStyleIdx="0" presStyleCnt="4"/>
      <dgm:spPr/>
    </dgm:pt>
    <dgm:pt modelId="{77382095-8D96-4B2A-B987-30495AB4EF24}" type="pres">
      <dgm:prSet presAssocID="{D1B15AE9-4AFC-47EE-9A6D-AE5BF1A7094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4452DE22-A709-44E5-A111-BC9CE8C19F74}" type="pres">
      <dgm:prSet presAssocID="{D1B15AE9-4AFC-47EE-9A6D-AE5BF1A70943}" presName="spaceRect" presStyleCnt="0"/>
      <dgm:spPr/>
    </dgm:pt>
    <dgm:pt modelId="{6B12BB2E-738C-4A2C-9FD5-F605981E24DE}" type="pres">
      <dgm:prSet presAssocID="{D1B15AE9-4AFC-47EE-9A6D-AE5BF1A70943}" presName="parTx" presStyleLbl="revTx" presStyleIdx="0" presStyleCnt="5">
        <dgm:presLayoutVars>
          <dgm:chMax val="0"/>
          <dgm:chPref val="0"/>
        </dgm:presLayoutVars>
      </dgm:prSet>
      <dgm:spPr/>
    </dgm:pt>
    <dgm:pt modelId="{3733BA7F-CF82-4775-AC4C-29FBF17B2B79}" type="pres">
      <dgm:prSet presAssocID="{A853FEEB-24B2-43FD-8DA6-F82C8E39B67E}" presName="sibTrans" presStyleCnt="0"/>
      <dgm:spPr/>
    </dgm:pt>
    <dgm:pt modelId="{E69FF4B1-8AF2-4727-9B03-CEA295B44307}" type="pres">
      <dgm:prSet presAssocID="{E0337F48-0594-473C-B8F5-112E48E45FC1}" presName="compNode" presStyleCnt="0"/>
      <dgm:spPr/>
    </dgm:pt>
    <dgm:pt modelId="{B25FEE51-7941-4B9D-8217-CB84ED493C92}" type="pres">
      <dgm:prSet presAssocID="{E0337F48-0594-473C-B8F5-112E48E45FC1}" presName="bgRect" presStyleLbl="bgShp" presStyleIdx="1" presStyleCnt="4"/>
      <dgm:spPr/>
    </dgm:pt>
    <dgm:pt modelId="{DEBA03D8-C174-4AEE-90D5-B61CDD8745B9}" type="pres">
      <dgm:prSet presAssocID="{E0337F48-0594-473C-B8F5-112E48E45FC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List"/>
        </a:ext>
      </dgm:extLst>
    </dgm:pt>
    <dgm:pt modelId="{D6010A29-D662-4982-98CD-B7779037C29E}" type="pres">
      <dgm:prSet presAssocID="{E0337F48-0594-473C-B8F5-112E48E45FC1}" presName="spaceRect" presStyleCnt="0"/>
      <dgm:spPr/>
    </dgm:pt>
    <dgm:pt modelId="{9696BBE2-B8CC-4947-BAC7-A19E1B3EDBBE}" type="pres">
      <dgm:prSet presAssocID="{E0337F48-0594-473C-B8F5-112E48E45FC1}" presName="parTx" presStyleLbl="revTx" presStyleIdx="1" presStyleCnt="5">
        <dgm:presLayoutVars>
          <dgm:chMax val="0"/>
          <dgm:chPref val="0"/>
        </dgm:presLayoutVars>
      </dgm:prSet>
      <dgm:spPr/>
    </dgm:pt>
    <dgm:pt modelId="{3989B2F1-0824-407B-AB0A-9972F24F4B00}" type="pres">
      <dgm:prSet presAssocID="{3403F235-2F0A-471D-8B29-802513FDEDE4}" presName="sibTrans" presStyleCnt="0"/>
      <dgm:spPr/>
    </dgm:pt>
    <dgm:pt modelId="{2F5432E2-CA83-455A-BDF6-002C4B379DC4}" type="pres">
      <dgm:prSet presAssocID="{33F30274-3157-4AFC-A587-7678E205ED33}" presName="compNode" presStyleCnt="0"/>
      <dgm:spPr/>
    </dgm:pt>
    <dgm:pt modelId="{7AB5DCB3-14F8-46B0-9023-A1DEA7E907FC}" type="pres">
      <dgm:prSet presAssocID="{33F30274-3157-4AFC-A587-7678E205ED33}" presName="bgRect" presStyleLbl="bgShp" presStyleIdx="2" presStyleCnt="4"/>
      <dgm:spPr/>
    </dgm:pt>
    <dgm:pt modelId="{132D781D-CC53-4620-B180-85A70E22864C}" type="pres">
      <dgm:prSet presAssocID="{33F30274-3157-4AFC-A587-7678E205ED3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arning"/>
        </a:ext>
      </dgm:extLst>
    </dgm:pt>
    <dgm:pt modelId="{87FB6878-703D-4A8C-95AC-98CAF3FA2B20}" type="pres">
      <dgm:prSet presAssocID="{33F30274-3157-4AFC-A587-7678E205ED33}" presName="spaceRect" presStyleCnt="0"/>
      <dgm:spPr/>
    </dgm:pt>
    <dgm:pt modelId="{8F2F8E75-056B-496C-A88F-C80BAFC1080B}" type="pres">
      <dgm:prSet presAssocID="{33F30274-3157-4AFC-A587-7678E205ED33}" presName="parTx" presStyleLbl="revTx" presStyleIdx="2" presStyleCnt="5">
        <dgm:presLayoutVars>
          <dgm:chMax val="0"/>
          <dgm:chPref val="0"/>
        </dgm:presLayoutVars>
      </dgm:prSet>
      <dgm:spPr/>
    </dgm:pt>
    <dgm:pt modelId="{BBDFC506-4EE2-4FA9-A70A-55AAB7329E13}" type="pres">
      <dgm:prSet presAssocID="{E118EAA9-F1E2-4902-B018-5C5D078BE048}" presName="sibTrans" presStyleCnt="0"/>
      <dgm:spPr/>
    </dgm:pt>
    <dgm:pt modelId="{56AD52B5-8C53-434E-BC19-1652E9CDA7A5}" type="pres">
      <dgm:prSet presAssocID="{F36FF265-FF22-4897-8F11-74E304300929}" presName="compNode" presStyleCnt="0"/>
      <dgm:spPr/>
    </dgm:pt>
    <dgm:pt modelId="{1AC93182-6CE1-4FE9-BFBC-4BC6E5EB077C}" type="pres">
      <dgm:prSet presAssocID="{F36FF265-FF22-4897-8F11-74E304300929}" presName="bgRect" presStyleLbl="bgShp" presStyleIdx="3" presStyleCnt="4"/>
      <dgm:spPr/>
    </dgm:pt>
    <dgm:pt modelId="{D88D70F2-DE75-473B-B5B6-6EFDB3577949}" type="pres">
      <dgm:prSet presAssocID="{F36FF265-FF22-4897-8F11-74E30430092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obot"/>
        </a:ext>
      </dgm:extLst>
    </dgm:pt>
    <dgm:pt modelId="{C1E34541-1349-4BDF-9A37-64A242946AB3}" type="pres">
      <dgm:prSet presAssocID="{F36FF265-FF22-4897-8F11-74E304300929}" presName="spaceRect" presStyleCnt="0"/>
      <dgm:spPr/>
    </dgm:pt>
    <dgm:pt modelId="{D6FDFD07-B7E7-4450-B0CF-B58038AB6E56}" type="pres">
      <dgm:prSet presAssocID="{F36FF265-FF22-4897-8F11-74E304300929}" presName="parTx" presStyleLbl="revTx" presStyleIdx="3" presStyleCnt="5">
        <dgm:presLayoutVars>
          <dgm:chMax val="0"/>
          <dgm:chPref val="0"/>
        </dgm:presLayoutVars>
      </dgm:prSet>
      <dgm:spPr/>
    </dgm:pt>
    <dgm:pt modelId="{C35467BE-3F97-9F4B-8A72-6CC08A8B6A2B}" type="pres">
      <dgm:prSet presAssocID="{F36FF265-FF22-4897-8F11-74E304300929}" presName="desTx" presStyleLbl="revTx" presStyleIdx="4" presStyleCnt="5">
        <dgm:presLayoutVars/>
      </dgm:prSet>
      <dgm:spPr/>
    </dgm:pt>
  </dgm:ptLst>
  <dgm:cxnLst>
    <dgm:cxn modelId="{C0486C19-C009-0A47-9BCC-8F26ECBC5050}" type="presOf" srcId="{F36FF265-FF22-4897-8F11-74E304300929}" destId="{D6FDFD07-B7E7-4450-B0CF-B58038AB6E56}" srcOrd="0" destOrd="0" presId="urn:microsoft.com/office/officeart/2018/2/layout/IconVerticalSolidList"/>
    <dgm:cxn modelId="{2CC19329-A86B-4F9A-8B2F-C503F7FD3823}" srcId="{1FCA06C8-147D-45AD-BD91-4AC12129A11C}" destId="{F36FF265-FF22-4897-8F11-74E304300929}" srcOrd="3" destOrd="0" parTransId="{9FE3A7DE-BA52-4BBB-8664-FA4A20FC10BC}" sibTransId="{E3CC461F-8F24-4F80-A207-AD44A6A0B3AD}"/>
    <dgm:cxn modelId="{57393173-5F24-E347-B3E3-5DC159FBEBBF}" type="presOf" srcId="{33F30274-3157-4AFC-A587-7678E205ED33}" destId="{8F2F8E75-056B-496C-A88F-C80BAFC1080B}" srcOrd="0" destOrd="0" presId="urn:microsoft.com/office/officeart/2018/2/layout/IconVerticalSolidList"/>
    <dgm:cxn modelId="{E1DED288-37DA-8C43-85CC-80EF3144EACA}" type="presOf" srcId="{E0337F48-0594-473C-B8F5-112E48E45FC1}" destId="{9696BBE2-B8CC-4947-BAC7-A19E1B3EDBBE}" srcOrd="0" destOrd="0" presId="urn:microsoft.com/office/officeart/2018/2/layout/IconVerticalSolidList"/>
    <dgm:cxn modelId="{CBA2E788-DD94-4948-8920-6F48A55F896C}" type="presOf" srcId="{1FCA06C8-147D-45AD-BD91-4AC12129A11C}" destId="{DFD5F4F3-A6FE-410F-B5C9-E6587124A41B}" srcOrd="0" destOrd="0" presId="urn:microsoft.com/office/officeart/2018/2/layout/IconVerticalSolidList"/>
    <dgm:cxn modelId="{AACDD68A-E0C9-0C48-A031-0B1D68FCD574}" srcId="{F36FF265-FF22-4897-8F11-74E304300929}" destId="{E27C8895-1D36-334D-9B31-AA7068C04C9E}" srcOrd="0" destOrd="0" parTransId="{731A35A4-F06C-874D-A29C-EFF8BCB85D15}" sibTransId="{17FA0A2F-78E9-D641-AC83-D2E3F4CD757A}"/>
    <dgm:cxn modelId="{62AB958F-89F7-4C0F-9DE8-EFB049055871}" srcId="{1FCA06C8-147D-45AD-BD91-4AC12129A11C}" destId="{E0337F48-0594-473C-B8F5-112E48E45FC1}" srcOrd="1" destOrd="0" parTransId="{6D09A5E6-10AB-471B-94DA-ACBFEAE805E8}" sibTransId="{3403F235-2F0A-471D-8B29-802513FDEDE4}"/>
    <dgm:cxn modelId="{66D96AA0-AAC0-4903-9127-D59F52E36BEA}" srcId="{1FCA06C8-147D-45AD-BD91-4AC12129A11C}" destId="{33F30274-3157-4AFC-A587-7678E205ED33}" srcOrd="2" destOrd="0" parTransId="{5E723F71-9417-4E64-A3B4-D5DED9B4E2C4}" sibTransId="{E118EAA9-F1E2-4902-B018-5C5D078BE048}"/>
    <dgm:cxn modelId="{8BB4E4AC-C097-4A10-90DF-C695C69A3748}" srcId="{1FCA06C8-147D-45AD-BD91-4AC12129A11C}" destId="{D1B15AE9-4AFC-47EE-9A6D-AE5BF1A70943}" srcOrd="0" destOrd="0" parTransId="{FE617AA5-0D0C-4FEC-AB5C-5FEAD32CEC8F}" sibTransId="{A853FEEB-24B2-43FD-8DA6-F82C8E39B67E}"/>
    <dgm:cxn modelId="{AC4956BC-5C1C-0544-BABC-7C2B4228FE19}" type="presOf" srcId="{E27C8895-1D36-334D-9B31-AA7068C04C9E}" destId="{C35467BE-3F97-9F4B-8A72-6CC08A8B6A2B}" srcOrd="0" destOrd="0" presId="urn:microsoft.com/office/officeart/2018/2/layout/IconVerticalSolidList"/>
    <dgm:cxn modelId="{3AA478E9-8717-AA42-98A9-3313A9A6EBD6}" type="presOf" srcId="{D1B15AE9-4AFC-47EE-9A6D-AE5BF1A70943}" destId="{6B12BB2E-738C-4A2C-9FD5-F605981E24DE}" srcOrd="0" destOrd="0" presId="urn:microsoft.com/office/officeart/2018/2/layout/IconVerticalSolidList"/>
    <dgm:cxn modelId="{29F0B1FE-C703-6A4D-B63C-CCE6ED03A145}" type="presParOf" srcId="{DFD5F4F3-A6FE-410F-B5C9-E6587124A41B}" destId="{81B8C8F0-857D-4816-9F21-6C8B3A868646}" srcOrd="0" destOrd="0" presId="urn:microsoft.com/office/officeart/2018/2/layout/IconVerticalSolidList"/>
    <dgm:cxn modelId="{599CB8E3-1E16-3840-98E7-68239F9D6E06}" type="presParOf" srcId="{81B8C8F0-857D-4816-9F21-6C8B3A868646}" destId="{0947517F-0BEF-473F-BF18-0B99D69E3C0A}" srcOrd="0" destOrd="0" presId="urn:microsoft.com/office/officeart/2018/2/layout/IconVerticalSolidList"/>
    <dgm:cxn modelId="{5EC58BA4-4BE3-8943-ACC7-7499F21C472B}" type="presParOf" srcId="{81B8C8F0-857D-4816-9F21-6C8B3A868646}" destId="{77382095-8D96-4B2A-B987-30495AB4EF24}" srcOrd="1" destOrd="0" presId="urn:microsoft.com/office/officeart/2018/2/layout/IconVerticalSolidList"/>
    <dgm:cxn modelId="{40A733F9-9A62-DE40-BAB7-CC06B9222158}" type="presParOf" srcId="{81B8C8F0-857D-4816-9F21-6C8B3A868646}" destId="{4452DE22-A709-44E5-A111-BC9CE8C19F74}" srcOrd="2" destOrd="0" presId="urn:microsoft.com/office/officeart/2018/2/layout/IconVerticalSolidList"/>
    <dgm:cxn modelId="{4A29C57E-12AB-614C-A866-EA0DB1F1C4E9}" type="presParOf" srcId="{81B8C8F0-857D-4816-9F21-6C8B3A868646}" destId="{6B12BB2E-738C-4A2C-9FD5-F605981E24DE}" srcOrd="3" destOrd="0" presId="urn:microsoft.com/office/officeart/2018/2/layout/IconVerticalSolidList"/>
    <dgm:cxn modelId="{A31E718C-DBF9-094A-A192-58796A67BAEE}" type="presParOf" srcId="{DFD5F4F3-A6FE-410F-B5C9-E6587124A41B}" destId="{3733BA7F-CF82-4775-AC4C-29FBF17B2B79}" srcOrd="1" destOrd="0" presId="urn:microsoft.com/office/officeart/2018/2/layout/IconVerticalSolidList"/>
    <dgm:cxn modelId="{40467375-8467-C24B-9504-167692AF41D3}" type="presParOf" srcId="{DFD5F4F3-A6FE-410F-B5C9-E6587124A41B}" destId="{E69FF4B1-8AF2-4727-9B03-CEA295B44307}" srcOrd="2" destOrd="0" presId="urn:microsoft.com/office/officeart/2018/2/layout/IconVerticalSolidList"/>
    <dgm:cxn modelId="{C8C74EE6-B725-7446-B5B5-156D3046D35B}" type="presParOf" srcId="{E69FF4B1-8AF2-4727-9B03-CEA295B44307}" destId="{B25FEE51-7941-4B9D-8217-CB84ED493C92}" srcOrd="0" destOrd="0" presId="urn:microsoft.com/office/officeart/2018/2/layout/IconVerticalSolidList"/>
    <dgm:cxn modelId="{9886CEA1-164B-BE46-B0FE-A9F317D1C687}" type="presParOf" srcId="{E69FF4B1-8AF2-4727-9B03-CEA295B44307}" destId="{DEBA03D8-C174-4AEE-90D5-B61CDD8745B9}" srcOrd="1" destOrd="0" presId="urn:microsoft.com/office/officeart/2018/2/layout/IconVerticalSolidList"/>
    <dgm:cxn modelId="{38D818C7-E112-7E4F-9F18-EBB91A6D899F}" type="presParOf" srcId="{E69FF4B1-8AF2-4727-9B03-CEA295B44307}" destId="{D6010A29-D662-4982-98CD-B7779037C29E}" srcOrd="2" destOrd="0" presId="urn:microsoft.com/office/officeart/2018/2/layout/IconVerticalSolidList"/>
    <dgm:cxn modelId="{FFD6D4D0-9403-2B44-BBE7-FD2132AA09C6}" type="presParOf" srcId="{E69FF4B1-8AF2-4727-9B03-CEA295B44307}" destId="{9696BBE2-B8CC-4947-BAC7-A19E1B3EDBBE}" srcOrd="3" destOrd="0" presId="urn:microsoft.com/office/officeart/2018/2/layout/IconVerticalSolidList"/>
    <dgm:cxn modelId="{90F4192F-A705-8742-B01E-F21F53B4CC37}" type="presParOf" srcId="{DFD5F4F3-A6FE-410F-B5C9-E6587124A41B}" destId="{3989B2F1-0824-407B-AB0A-9972F24F4B00}" srcOrd="3" destOrd="0" presId="urn:microsoft.com/office/officeart/2018/2/layout/IconVerticalSolidList"/>
    <dgm:cxn modelId="{09714690-3850-024D-B38A-3BDFB0D52E3E}" type="presParOf" srcId="{DFD5F4F3-A6FE-410F-B5C9-E6587124A41B}" destId="{2F5432E2-CA83-455A-BDF6-002C4B379DC4}" srcOrd="4" destOrd="0" presId="urn:microsoft.com/office/officeart/2018/2/layout/IconVerticalSolidList"/>
    <dgm:cxn modelId="{218E477C-4043-544E-83F2-1954DD0479C6}" type="presParOf" srcId="{2F5432E2-CA83-455A-BDF6-002C4B379DC4}" destId="{7AB5DCB3-14F8-46B0-9023-A1DEA7E907FC}" srcOrd="0" destOrd="0" presId="urn:microsoft.com/office/officeart/2018/2/layout/IconVerticalSolidList"/>
    <dgm:cxn modelId="{D8434860-6287-DC4E-90C5-C980A55FDA81}" type="presParOf" srcId="{2F5432E2-CA83-455A-BDF6-002C4B379DC4}" destId="{132D781D-CC53-4620-B180-85A70E22864C}" srcOrd="1" destOrd="0" presId="urn:microsoft.com/office/officeart/2018/2/layout/IconVerticalSolidList"/>
    <dgm:cxn modelId="{5AEDF4AB-2827-4C49-B735-9B03E3003316}" type="presParOf" srcId="{2F5432E2-CA83-455A-BDF6-002C4B379DC4}" destId="{87FB6878-703D-4A8C-95AC-98CAF3FA2B20}" srcOrd="2" destOrd="0" presId="urn:microsoft.com/office/officeart/2018/2/layout/IconVerticalSolidList"/>
    <dgm:cxn modelId="{CF627C88-1B13-224B-8C51-39DF6E156F02}" type="presParOf" srcId="{2F5432E2-CA83-455A-BDF6-002C4B379DC4}" destId="{8F2F8E75-056B-496C-A88F-C80BAFC1080B}" srcOrd="3" destOrd="0" presId="urn:microsoft.com/office/officeart/2018/2/layout/IconVerticalSolidList"/>
    <dgm:cxn modelId="{5C2D950D-19F4-AD4B-924F-7DBE507B00DE}" type="presParOf" srcId="{DFD5F4F3-A6FE-410F-B5C9-E6587124A41B}" destId="{BBDFC506-4EE2-4FA9-A70A-55AAB7329E13}" srcOrd="5" destOrd="0" presId="urn:microsoft.com/office/officeart/2018/2/layout/IconVerticalSolidList"/>
    <dgm:cxn modelId="{EEB18463-7030-6947-A25A-2A5863F5BE5A}" type="presParOf" srcId="{DFD5F4F3-A6FE-410F-B5C9-E6587124A41B}" destId="{56AD52B5-8C53-434E-BC19-1652E9CDA7A5}" srcOrd="6" destOrd="0" presId="urn:microsoft.com/office/officeart/2018/2/layout/IconVerticalSolidList"/>
    <dgm:cxn modelId="{FC96AA21-9A09-B241-AB89-75976660E99C}" type="presParOf" srcId="{56AD52B5-8C53-434E-BC19-1652E9CDA7A5}" destId="{1AC93182-6CE1-4FE9-BFBC-4BC6E5EB077C}" srcOrd="0" destOrd="0" presId="urn:microsoft.com/office/officeart/2018/2/layout/IconVerticalSolidList"/>
    <dgm:cxn modelId="{7407507D-6373-514A-9359-0C5F6565A2B2}" type="presParOf" srcId="{56AD52B5-8C53-434E-BC19-1652E9CDA7A5}" destId="{D88D70F2-DE75-473B-B5B6-6EFDB3577949}" srcOrd="1" destOrd="0" presId="urn:microsoft.com/office/officeart/2018/2/layout/IconVerticalSolidList"/>
    <dgm:cxn modelId="{F5AE16AD-CD81-884B-92F3-358120E1E899}" type="presParOf" srcId="{56AD52B5-8C53-434E-BC19-1652E9CDA7A5}" destId="{C1E34541-1349-4BDF-9A37-64A242946AB3}" srcOrd="2" destOrd="0" presId="urn:microsoft.com/office/officeart/2018/2/layout/IconVerticalSolidList"/>
    <dgm:cxn modelId="{FA803BF3-B835-1641-B7B6-7707A189A637}" type="presParOf" srcId="{56AD52B5-8C53-434E-BC19-1652E9CDA7A5}" destId="{D6FDFD07-B7E7-4450-B0CF-B58038AB6E56}" srcOrd="3" destOrd="0" presId="urn:microsoft.com/office/officeart/2018/2/layout/IconVerticalSolidList"/>
    <dgm:cxn modelId="{21E81B19-8AED-0847-8947-09E153646E36}" type="presParOf" srcId="{56AD52B5-8C53-434E-BC19-1652E9CDA7A5}" destId="{C35467BE-3F97-9F4B-8A72-6CC08A8B6A2B}"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FCA06C8-147D-45AD-BD91-4AC12129A11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1B15AE9-4AFC-47EE-9A6D-AE5BF1A70943}">
      <dgm:prSet/>
      <dgm:spPr/>
      <dgm:t>
        <a:bodyPr/>
        <a:lstStyle/>
        <a:p>
          <a:pPr>
            <a:lnSpc>
              <a:spcPct val="100000"/>
            </a:lnSpc>
          </a:pPr>
          <a:r>
            <a:rPr lang="en-US"/>
            <a:t>What is AI Planning?</a:t>
          </a:r>
          <a:endParaRPr lang="en-US" dirty="0"/>
        </a:p>
      </dgm:t>
    </dgm:pt>
    <dgm:pt modelId="{FE617AA5-0D0C-4FEC-AB5C-5FEAD32CEC8F}" type="parTrans" cxnId="{8BB4E4AC-C097-4A10-90DF-C695C69A3748}">
      <dgm:prSet/>
      <dgm:spPr/>
      <dgm:t>
        <a:bodyPr/>
        <a:lstStyle/>
        <a:p>
          <a:endParaRPr lang="en-US"/>
        </a:p>
      </dgm:t>
    </dgm:pt>
    <dgm:pt modelId="{A853FEEB-24B2-43FD-8DA6-F82C8E39B67E}" type="sibTrans" cxnId="{8BB4E4AC-C097-4A10-90DF-C695C69A3748}">
      <dgm:prSet/>
      <dgm:spPr/>
      <dgm:t>
        <a:bodyPr/>
        <a:lstStyle/>
        <a:p>
          <a:endParaRPr lang="en-US"/>
        </a:p>
      </dgm:t>
    </dgm:pt>
    <dgm:pt modelId="{E0337F48-0594-473C-B8F5-112E48E45FC1}">
      <dgm:prSet/>
      <dgm:spPr/>
      <dgm:t>
        <a:bodyPr/>
        <a:lstStyle/>
        <a:p>
          <a:pPr>
            <a:lnSpc>
              <a:spcPct val="100000"/>
            </a:lnSpc>
          </a:pPr>
          <a:r>
            <a:rPr lang="en-US"/>
            <a:t>A Conceptual Model for Planning</a:t>
          </a:r>
        </a:p>
      </dgm:t>
    </dgm:pt>
    <dgm:pt modelId="{6D09A5E6-10AB-471B-94DA-ACBFEAE805E8}" type="parTrans" cxnId="{62AB958F-89F7-4C0F-9DE8-EFB049055871}">
      <dgm:prSet/>
      <dgm:spPr/>
      <dgm:t>
        <a:bodyPr/>
        <a:lstStyle/>
        <a:p>
          <a:endParaRPr lang="en-US"/>
        </a:p>
      </dgm:t>
    </dgm:pt>
    <dgm:pt modelId="{3403F235-2F0A-471D-8B29-802513FDEDE4}" type="sibTrans" cxnId="{62AB958F-89F7-4C0F-9DE8-EFB049055871}">
      <dgm:prSet/>
      <dgm:spPr/>
      <dgm:t>
        <a:bodyPr/>
        <a:lstStyle/>
        <a:p>
          <a:endParaRPr lang="en-US"/>
        </a:p>
      </dgm:t>
    </dgm:pt>
    <dgm:pt modelId="{33F30274-3157-4AFC-A587-7678E205ED33}">
      <dgm:prSet/>
      <dgm:spPr/>
      <dgm:t>
        <a:bodyPr/>
        <a:lstStyle/>
        <a:p>
          <a:pPr>
            <a:lnSpc>
              <a:spcPct val="100000"/>
            </a:lnSpc>
          </a:pPr>
          <a:r>
            <a:rPr lang="en-US" dirty="0"/>
            <a:t>Restricting Assumptions</a:t>
          </a:r>
        </a:p>
      </dgm:t>
    </dgm:pt>
    <dgm:pt modelId="{5E723F71-9417-4E64-A3B4-D5DED9B4E2C4}" type="parTrans" cxnId="{66D96AA0-AAC0-4903-9127-D59F52E36BEA}">
      <dgm:prSet/>
      <dgm:spPr/>
      <dgm:t>
        <a:bodyPr/>
        <a:lstStyle/>
        <a:p>
          <a:endParaRPr lang="en-US"/>
        </a:p>
      </dgm:t>
    </dgm:pt>
    <dgm:pt modelId="{E118EAA9-F1E2-4902-B018-5C5D078BE048}" type="sibTrans" cxnId="{66D96AA0-AAC0-4903-9127-D59F52E36BEA}">
      <dgm:prSet/>
      <dgm:spPr/>
      <dgm:t>
        <a:bodyPr/>
        <a:lstStyle/>
        <a:p>
          <a:endParaRPr lang="en-US"/>
        </a:p>
      </dgm:t>
    </dgm:pt>
    <dgm:pt modelId="{F36FF265-FF22-4897-8F11-74E304300929}">
      <dgm:prSet/>
      <dgm:spPr/>
      <dgm:t>
        <a:bodyPr/>
        <a:lstStyle/>
        <a:p>
          <a:pPr>
            <a:lnSpc>
              <a:spcPct val="100000"/>
            </a:lnSpc>
          </a:pPr>
          <a:r>
            <a:rPr lang="en-US" dirty="0">
              <a:highlight>
                <a:srgbClr val="C0C0C0"/>
              </a:highlight>
            </a:rPr>
            <a:t>A Running Example: Dock-Worker Robots</a:t>
          </a:r>
        </a:p>
      </dgm:t>
    </dgm:pt>
    <dgm:pt modelId="{9FE3A7DE-BA52-4BBB-8664-FA4A20FC10BC}" type="parTrans" cxnId="{2CC19329-A86B-4F9A-8B2F-C503F7FD3823}">
      <dgm:prSet/>
      <dgm:spPr/>
      <dgm:t>
        <a:bodyPr/>
        <a:lstStyle/>
        <a:p>
          <a:endParaRPr lang="en-US"/>
        </a:p>
      </dgm:t>
    </dgm:pt>
    <dgm:pt modelId="{E3CC461F-8F24-4F80-A207-AD44A6A0B3AD}" type="sibTrans" cxnId="{2CC19329-A86B-4F9A-8B2F-C503F7FD3823}">
      <dgm:prSet/>
      <dgm:spPr/>
      <dgm:t>
        <a:bodyPr/>
        <a:lstStyle/>
        <a:p>
          <a:endParaRPr lang="en-US"/>
        </a:p>
      </dgm:t>
    </dgm:pt>
    <dgm:pt modelId="{C361A573-32FA-7A44-9428-57F8EF17BA43}">
      <dgm:prSet/>
      <dgm:spPr/>
      <dgm:t>
        <a:bodyPr/>
        <a:lstStyle/>
        <a:p>
          <a:pPr>
            <a:lnSpc>
              <a:spcPct val="100000"/>
            </a:lnSpc>
          </a:pPr>
          <a:r>
            <a:rPr lang="en-US">
              <a:highlight>
                <a:srgbClr val="C0C0C0"/>
              </a:highlight>
            </a:rPr>
            <a:t>PDDL - Planning Domain Definition Language</a:t>
          </a:r>
          <a:endParaRPr lang="en-US" dirty="0">
            <a:highlight>
              <a:srgbClr val="C0C0C0"/>
            </a:highlight>
          </a:endParaRPr>
        </a:p>
      </dgm:t>
    </dgm:pt>
    <dgm:pt modelId="{C61C368B-3017-2D4D-8531-76144C38C518}" type="parTrans" cxnId="{9503A92A-7139-CA4D-A2E2-CDB885418BF4}">
      <dgm:prSet/>
      <dgm:spPr/>
      <dgm:t>
        <a:bodyPr/>
        <a:lstStyle/>
        <a:p>
          <a:endParaRPr lang="en-GB"/>
        </a:p>
      </dgm:t>
    </dgm:pt>
    <dgm:pt modelId="{43799DBF-805D-6749-9190-2F58DE6BD782}" type="sibTrans" cxnId="{9503A92A-7139-CA4D-A2E2-CDB885418BF4}">
      <dgm:prSet/>
      <dgm:spPr/>
      <dgm:t>
        <a:bodyPr/>
        <a:lstStyle/>
        <a:p>
          <a:endParaRPr lang="en-GB"/>
        </a:p>
      </dgm:t>
    </dgm:pt>
    <dgm:pt modelId="{DFD5F4F3-A6FE-410F-B5C9-E6587124A41B}" type="pres">
      <dgm:prSet presAssocID="{1FCA06C8-147D-45AD-BD91-4AC12129A11C}" presName="root" presStyleCnt="0">
        <dgm:presLayoutVars>
          <dgm:dir/>
          <dgm:resizeHandles val="exact"/>
        </dgm:presLayoutVars>
      </dgm:prSet>
      <dgm:spPr/>
    </dgm:pt>
    <dgm:pt modelId="{81B8C8F0-857D-4816-9F21-6C8B3A868646}" type="pres">
      <dgm:prSet presAssocID="{D1B15AE9-4AFC-47EE-9A6D-AE5BF1A70943}" presName="compNode" presStyleCnt="0"/>
      <dgm:spPr/>
    </dgm:pt>
    <dgm:pt modelId="{0947517F-0BEF-473F-BF18-0B99D69E3C0A}" type="pres">
      <dgm:prSet presAssocID="{D1B15AE9-4AFC-47EE-9A6D-AE5BF1A70943}" presName="bgRect" presStyleLbl="bgShp" presStyleIdx="0" presStyleCnt="4"/>
      <dgm:spPr/>
    </dgm:pt>
    <dgm:pt modelId="{77382095-8D96-4B2A-B987-30495AB4EF24}" type="pres">
      <dgm:prSet presAssocID="{D1B15AE9-4AFC-47EE-9A6D-AE5BF1A7094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4452DE22-A709-44E5-A111-BC9CE8C19F74}" type="pres">
      <dgm:prSet presAssocID="{D1B15AE9-4AFC-47EE-9A6D-AE5BF1A70943}" presName="spaceRect" presStyleCnt="0"/>
      <dgm:spPr/>
    </dgm:pt>
    <dgm:pt modelId="{6B12BB2E-738C-4A2C-9FD5-F605981E24DE}" type="pres">
      <dgm:prSet presAssocID="{D1B15AE9-4AFC-47EE-9A6D-AE5BF1A70943}" presName="parTx" presStyleLbl="revTx" presStyleIdx="0" presStyleCnt="5">
        <dgm:presLayoutVars>
          <dgm:chMax val="0"/>
          <dgm:chPref val="0"/>
        </dgm:presLayoutVars>
      </dgm:prSet>
      <dgm:spPr/>
    </dgm:pt>
    <dgm:pt modelId="{3733BA7F-CF82-4775-AC4C-29FBF17B2B79}" type="pres">
      <dgm:prSet presAssocID="{A853FEEB-24B2-43FD-8DA6-F82C8E39B67E}" presName="sibTrans" presStyleCnt="0"/>
      <dgm:spPr/>
    </dgm:pt>
    <dgm:pt modelId="{E69FF4B1-8AF2-4727-9B03-CEA295B44307}" type="pres">
      <dgm:prSet presAssocID="{E0337F48-0594-473C-B8F5-112E48E45FC1}" presName="compNode" presStyleCnt="0"/>
      <dgm:spPr/>
    </dgm:pt>
    <dgm:pt modelId="{B25FEE51-7941-4B9D-8217-CB84ED493C92}" type="pres">
      <dgm:prSet presAssocID="{E0337F48-0594-473C-B8F5-112E48E45FC1}" presName="bgRect" presStyleLbl="bgShp" presStyleIdx="1" presStyleCnt="4"/>
      <dgm:spPr/>
    </dgm:pt>
    <dgm:pt modelId="{DEBA03D8-C174-4AEE-90D5-B61CDD8745B9}" type="pres">
      <dgm:prSet presAssocID="{E0337F48-0594-473C-B8F5-112E48E45FC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List"/>
        </a:ext>
      </dgm:extLst>
    </dgm:pt>
    <dgm:pt modelId="{D6010A29-D662-4982-98CD-B7779037C29E}" type="pres">
      <dgm:prSet presAssocID="{E0337F48-0594-473C-B8F5-112E48E45FC1}" presName="spaceRect" presStyleCnt="0"/>
      <dgm:spPr/>
    </dgm:pt>
    <dgm:pt modelId="{9696BBE2-B8CC-4947-BAC7-A19E1B3EDBBE}" type="pres">
      <dgm:prSet presAssocID="{E0337F48-0594-473C-B8F5-112E48E45FC1}" presName="parTx" presStyleLbl="revTx" presStyleIdx="1" presStyleCnt="5">
        <dgm:presLayoutVars>
          <dgm:chMax val="0"/>
          <dgm:chPref val="0"/>
        </dgm:presLayoutVars>
      </dgm:prSet>
      <dgm:spPr/>
    </dgm:pt>
    <dgm:pt modelId="{3989B2F1-0824-407B-AB0A-9972F24F4B00}" type="pres">
      <dgm:prSet presAssocID="{3403F235-2F0A-471D-8B29-802513FDEDE4}" presName="sibTrans" presStyleCnt="0"/>
      <dgm:spPr/>
    </dgm:pt>
    <dgm:pt modelId="{2F5432E2-CA83-455A-BDF6-002C4B379DC4}" type="pres">
      <dgm:prSet presAssocID="{33F30274-3157-4AFC-A587-7678E205ED33}" presName="compNode" presStyleCnt="0"/>
      <dgm:spPr/>
    </dgm:pt>
    <dgm:pt modelId="{7AB5DCB3-14F8-46B0-9023-A1DEA7E907FC}" type="pres">
      <dgm:prSet presAssocID="{33F30274-3157-4AFC-A587-7678E205ED33}" presName="bgRect" presStyleLbl="bgShp" presStyleIdx="2" presStyleCnt="4"/>
      <dgm:spPr/>
    </dgm:pt>
    <dgm:pt modelId="{132D781D-CC53-4620-B180-85A70E22864C}" type="pres">
      <dgm:prSet presAssocID="{33F30274-3157-4AFC-A587-7678E205ED3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arning"/>
        </a:ext>
      </dgm:extLst>
    </dgm:pt>
    <dgm:pt modelId="{87FB6878-703D-4A8C-95AC-98CAF3FA2B20}" type="pres">
      <dgm:prSet presAssocID="{33F30274-3157-4AFC-A587-7678E205ED33}" presName="spaceRect" presStyleCnt="0"/>
      <dgm:spPr/>
    </dgm:pt>
    <dgm:pt modelId="{8F2F8E75-056B-496C-A88F-C80BAFC1080B}" type="pres">
      <dgm:prSet presAssocID="{33F30274-3157-4AFC-A587-7678E205ED33}" presName="parTx" presStyleLbl="revTx" presStyleIdx="2" presStyleCnt="5">
        <dgm:presLayoutVars>
          <dgm:chMax val="0"/>
          <dgm:chPref val="0"/>
        </dgm:presLayoutVars>
      </dgm:prSet>
      <dgm:spPr/>
    </dgm:pt>
    <dgm:pt modelId="{BBDFC506-4EE2-4FA9-A70A-55AAB7329E13}" type="pres">
      <dgm:prSet presAssocID="{E118EAA9-F1E2-4902-B018-5C5D078BE048}" presName="sibTrans" presStyleCnt="0"/>
      <dgm:spPr/>
    </dgm:pt>
    <dgm:pt modelId="{56AD52B5-8C53-434E-BC19-1652E9CDA7A5}" type="pres">
      <dgm:prSet presAssocID="{F36FF265-FF22-4897-8F11-74E304300929}" presName="compNode" presStyleCnt="0"/>
      <dgm:spPr/>
    </dgm:pt>
    <dgm:pt modelId="{1AC93182-6CE1-4FE9-BFBC-4BC6E5EB077C}" type="pres">
      <dgm:prSet presAssocID="{F36FF265-FF22-4897-8F11-74E304300929}" presName="bgRect" presStyleLbl="bgShp" presStyleIdx="3" presStyleCnt="4"/>
      <dgm:spPr/>
    </dgm:pt>
    <dgm:pt modelId="{D88D70F2-DE75-473B-B5B6-6EFDB3577949}" type="pres">
      <dgm:prSet presAssocID="{F36FF265-FF22-4897-8F11-74E30430092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obot"/>
        </a:ext>
      </dgm:extLst>
    </dgm:pt>
    <dgm:pt modelId="{C1E34541-1349-4BDF-9A37-64A242946AB3}" type="pres">
      <dgm:prSet presAssocID="{F36FF265-FF22-4897-8F11-74E304300929}" presName="spaceRect" presStyleCnt="0"/>
      <dgm:spPr/>
    </dgm:pt>
    <dgm:pt modelId="{D6FDFD07-B7E7-4450-B0CF-B58038AB6E56}" type="pres">
      <dgm:prSet presAssocID="{F36FF265-FF22-4897-8F11-74E304300929}" presName="parTx" presStyleLbl="revTx" presStyleIdx="3" presStyleCnt="5">
        <dgm:presLayoutVars>
          <dgm:chMax val="0"/>
          <dgm:chPref val="0"/>
        </dgm:presLayoutVars>
      </dgm:prSet>
      <dgm:spPr/>
    </dgm:pt>
    <dgm:pt modelId="{C4556141-5B87-6849-99A5-E1C44D880FC2}" type="pres">
      <dgm:prSet presAssocID="{F36FF265-FF22-4897-8F11-74E304300929}" presName="desTx" presStyleLbl="revTx" presStyleIdx="4" presStyleCnt="5">
        <dgm:presLayoutVars/>
      </dgm:prSet>
      <dgm:spPr/>
    </dgm:pt>
  </dgm:ptLst>
  <dgm:cxnLst>
    <dgm:cxn modelId="{C0486C19-C009-0A47-9BCC-8F26ECBC5050}" type="presOf" srcId="{F36FF265-FF22-4897-8F11-74E304300929}" destId="{D6FDFD07-B7E7-4450-B0CF-B58038AB6E56}" srcOrd="0" destOrd="0" presId="urn:microsoft.com/office/officeart/2018/2/layout/IconVerticalSolidList"/>
    <dgm:cxn modelId="{2CC19329-A86B-4F9A-8B2F-C503F7FD3823}" srcId="{1FCA06C8-147D-45AD-BD91-4AC12129A11C}" destId="{F36FF265-FF22-4897-8F11-74E304300929}" srcOrd="3" destOrd="0" parTransId="{9FE3A7DE-BA52-4BBB-8664-FA4A20FC10BC}" sibTransId="{E3CC461F-8F24-4F80-A207-AD44A6A0B3AD}"/>
    <dgm:cxn modelId="{9503A92A-7139-CA4D-A2E2-CDB885418BF4}" srcId="{F36FF265-FF22-4897-8F11-74E304300929}" destId="{C361A573-32FA-7A44-9428-57F8EF17BA43}" srcOrd="0" destOrd="0" parTransId="{C61C368B-3017-2D4D-8531-76144C38C518}" sibTransId="{43799DBF-805D-6749-9190-2F58DE6BD782}"/>
    <dgm:cxn modelId="{57393173-5F24-E347-B3E3-5DC159FBEBBF}" type="presOf" srcId="{33F30274-3157-4AFC-A587-7678E205ED33}" destId="{8F2F8E75-056B-496C-A88F-C80BAFC1080B}" srcOrd="0" destOrd="0" presId="urn:microsoft.com/office/officeart/2018/2/layout/IconVerticalSolidList"/>
    <dgm:cxn modelId="{E1DED288-37DA-8C43-85CC-80EF3144EACA}" type="presOf" srcId="{E0337F48-0594-473C-B8F5-112E48E45FC1}" destId="{9696BBE2-B8CC-4947-BAC7-A19E1B3EDBBE}" srcOrd="0" destOrd="0" presId="urn:microsoft.com/office/officeart/2018/2/layout/IconVerticalSolidList"/>
    <dgm:cxn modelId="{CBA2E788-DD94-4948-8920-6F48A55F896C}" type="presOf" srcId="{1FCA06C8-147D-45AD-BD91-4AC12129A11C}" destId="{DFD5F4F3-A6FE-410F-B5C9-E6587124A41B}" srcOrd="0" destOrd="0" presId="urn:microsoft.com/office/officeart/2018/2/layout/IconVerticalSolidList"/>
    <dgm:cxn modelId="{62AB958F-89F7-4C0F-9DE8-EFB049055871}" srcId="{1FCA06C8-147D-45AD-BD91-4AC12129A11C}" destId="{E0337F48-0594-473C-B8F5-112E48E45FC1}" srcOrd="1" destOrd="0" parTransId="{6D09A5E6-10AB-471B-94DA-ACBFEAE805E8}" sibTransId="{3403F235-2F0A-471D-8B29-802513FDEDE4}"/>
    <dgm:cxn modelId="{66D96AA0-AAC0-4903-9127-D59F52E36BEA}" srcId="{1FCA06C8-147D-45AD-BD91-4AC12129A11C}" destId="{33F30274-3157-4AFC-A587-7678E205ED33}" srcOrd="2" destOrd="0" parTransId="{5E723F71-9417-4E64-A3B4-D5DED9B4E2C4}" sibTransId="{E118EAA9-F1E2-4902-B018-5C5D078BE048}"/>
    <dgm:cxn modelId="{8BB4E4AC-C097-4A10-90DF-C695C69A3748}" srcId="{1FCA06C8-147D-45AD-BD91-4AC12129A11C}" destId="{D1B15AE9-4AFC-47EE-9A6D-AE5BF1A70943}" srcOrd="0" destOrd="0" parTransId="{FE617AA5-0D0C-4FEC-AB5C-5FEAD32CEC8F}" sibTransId="{A853FEEB-24B2-43FD-8DA6-F82C8E39B67E}"/>
    <dgm:cxn modelId="{26F0F9D3-103B-B64E-88C9-4E76350C466E}" type="presOf" srcId="{C361A573-32FA-7A44-9428-57F8EF17BA43}" destId="{C4556141-5B87-6849-99A5-E1C44D880FC2}" srcOrd="0" destOrd="0" presId="urn:microsoft.com/office/officeart/2018/2/layout/IconVerticalSolidList"/>
    <dgm:cxn modelId="{3AA478E9-8717-AA42-98A9-3313A9A6EBD6}" type="presOf" srcId="{D1B15AE9-4AFC-47EE-9A6D-AE5BF1A70943}" destId="{6B12BB2E-738C-4A2C-9FD5-F605981E24DE}" srcOrd="0" destOrd="0" presId="urn:microsoft.com/office/officeart/2018/2/layout/IconVerticalSolidList"/>
    <dgm:cxn modelId="{29F0B1FE-C703-6A4D-B63C-CCE6ED03A145}" type="presParOf" srcId="{DFD5F4F3-A6FE-410F-B5C9-E6587124A41B}" destId="{81B8C8F0-857D-4816-9F21-6C8B3A868646}" srcOrd="0" destOrd="0" presId="urn:microsoft.com/office/officeart/2018/2/layout/IconVerticalSolidList"/>
    <dgm:cxn modelId="{599CB8E3-1E16-3840-98E7-68239F9D6E06}" type="presParOf" srcId="{81B8C8F0-857D-4816-9F21-6C8B3A868646}" destId="{0947517F-0BEF-473F-BF18-0B99D69E3C0A}" srcOrd="0" destOrd="0" presId="urn:microsoft.com/office/officeart/2018/2/layout/IconVerticalSolidList"/>
    <dgm:cxn modelId="{5EC58BA4-4BE3-8943-ACC7-7499F21C472B}" type="presParOf" srcId="{81B8C8F0-857D-4816-9F21-6C8B3A868646}" destId="{77382095-8D96-4B2A-B987-30495AB4EF24}" srcOrd="1" destOrd="0" presId="urn:microsoft.com/office/officeart/2018/2/layout/IconVerticalSolidList"/>
    <dgm:cxn modelId="{40A733F9-9A62-DE40-BAB7-CC06B9222158}" type="presParOf" srcId="{81B8C8F0-857D-4816-9F21-6C8B3A868646}" destId="{4452DE22-A709-44E5-A111-BC9CE8C19F74}" srcOrd="2" destOrd="0" presId="urn:microsoft.com/office/officeart/2018/2/layout/IconVerticalSolidList"/>
    <dgm:cxn modelId="{4A29C57E-12AB-614C-A866-EA0DB1F1C4E9}" type="presParOf" srcId="{81B8C8F0-857D-4816-9F21-6C8B3A868646}" destId="{6B12BB2E-738C-4A2C-9FD5-F605981E24DE}" srcOrd="3" destOrd="0" presId="urn:microsoft.com/office/officeart/2018/2/layout/IconVerticalSolidList"/>
    <dgm:cxn modelId="{A31E718C-DBF9-094A-A192-58796A67BAEE}" type="presParOf" srcId="{DFD5F4F3-A6FE-410F-B5C9-E6587124A41B}" destId="{3733BA7F-CF82-4775-AC4C-29FBF17B2B79}" srcOrd="1" destOrd="0" presId="urn:microsoft.com/office/officeart/2018/2/layout/IconVerticalSolidList"/>
    <dgm:cxn modelId="{40467375-8467-C24B-9504-167692AF41D3}" type="presParOf" srcId="{DFD5F4F3-A6FE-410F-B5C9-E6587124A41B}" destId="{E69FF4B1-8AF2-4727-9B03-CEA295B44307}" srcOrd="2" destOrd="0" presId="urn:microsoft.com/office/officeart/2018/2/layout/IconVerticalSolidList"/>
    <dgm:cxn modelId="{C8C74EE6-B725-7446-B5B5-156D3046D35B}" type="presParOf" srcId="{E69FF4B1-8AF2-4727-9B03-CEA295B44307}" destId="{B25FEE51-7941-4B9D-8217-CB84ED493C92}" srcOrd="0" destOrd="0" presId="urn:microsoft.com/office/officeart/2018/2/layout/IconVerticalSolidList"/>
    <dgm:cxn modelId="{9886CEA1-164B-BE46-B0FE-A9F317D1C687}" type="presParOf" srcId="{E69FF4B1-8AF2-4727-9B03-CEA295B44307}" destId="{DEBA03D8-C174-4AEE-90D5-B61CDD8745B9}" srcOrd="1" destOrd="0" presId="urn:microsoft.com/office/officeart/2018/2/layout/IconVerticalSolidList"/>
    <dgm:cxn modelId="{38D818C7-E112-7E4F-9F18-EBB91A6D899F}" type="presParOf" srcId="{E69FF4B1-8AF2-4727-9B03-CEA295B44307}" destId="{D6010A29-D662-4982-98CD-B7779037C29E}" srcOrd="2" destOrd="0" presId="urn:microsoft.com/office/officeart/2018/2/layout/IconVerticalSolidList"/>
    <dgm:cxn modelId="{FFD6D4D0-9403-2B44-BBE7-FD2132AA09C6}" type="presParOf" srcId="{E69FF4B1-8AF2-4727-9B03-CEA295B44307}" destId="{9696BBE2-B8CC-4947-BAC7-A19E1B3EDBBE}" srcOrd="3" destOrd="0" presId="urn:microsoft.com/office/officeart/2018/2/layout/IconVerticalSolidList"/>
    <dgm:cxn modelId="{90F4192F-A705-8742-B01E-F21F53B4CC37}" type="presParOf" srcId="{DFD5F4F3-A6FE-410F-B5C9-E6587124A41B}" destId="{3989B2F1-0824-407B-AB0A-9972F24F4B00}" srcOrd="3" destOrd="0" presId="urn:microsoft.com/office/officeart/2018/2/layout/IconVerticalSolidList"/>
    <dgm:cxn modelId="{09714690-3850-024D-B38A-3BDFB0D52E3E}" type="presParOf" srcId="{DFD5F4F3-A6FE-410F-B5C9-E6587124A41B}" destId="{2F5432E2-CA83-455A-BDF6-002C4B379DC4}" srcOrd="4" destOrd="0" presId="urn:microsoft.com/office/officeart/2018/2/layout/IconVerticalSolidList"/>
    <dgm:cxn modelId="{218E477C-4043-544E-83F2-1954DD0479C6}" type="presParOf" srcId="{2F5432E2-CA83-455A-BDF6-002C4B379DC4}" destId="{7AB5DCB3-14F8-46B0-9023-A1DEA7E907FC}" srcOrd="0" destOrd="0" presId="urn:microsoft.com/office/officeart/2018/2/layout/IconVerticalSolidList"/>
    <dgm:cxn modelId="{D8434860-6287-DC4E-90C5-C980A55FDA81}" type="presParOf" srcId="{2F5432E2-CA83-455A-BDF6-002C4B379DC4}" destId="{132D781D-CC53-4620-B180-85A70E22864C}" srcOrd="1" destOrd="0" presId="urn:microsoft.com/office/officeart/2018/2/layout/IconVerticalSolidList"/>
    <dgm:cxn modelId="{5AEDF4AB-2827-4C49-B735-9B03E3003316}" type="presParOf" srcId="{2F5432E2-CA83-455A-BDF6-002C4B379DC4}" destId="{87FB6878-703D-4A8C-95AC-98CAF3FA2B20}" srcOrd="2" destOrd="0" presId="urn:microsoft.com/office/officeart/2018/2/layout/IconVerticalSolidList"/>
    <dgm:cxn modelId="{CF627C88-1B13-224B-8C51-39DF6E156F02}" type="presParOf" srcId="{2F5432E2-CA83-455A-BDF6-002C4B379DC4}" destId="{8F2F8E75-056B-496C-A88F-C80BAFC1080B}" srcOrd="3" destOrd="0" presId="urn:microsoft.com/office/officeart/2018/2/layout/IconVerticalSolidList"/>
    <dgm:cxn modelId="{5C2D950D-19F4-AD4B-924F-7DBE507B00DE}" type="presParOf" srcId="{DFD5F4F3-A6FE-410F-B5C9-E6587124A41B}" destId="{BBDFC506-4EE2-4FA9-A70A-55AAB7329E13}" srcOrd="5" destOrd="0" presId="urn:microsoft.com/office/officeart/2018/2/layout/IconVerticalSolidList"/>
    <dgm:cxn modelId="{EEB18463-7030-6947-A25A-2A5863F5BE5A}" type="presParOf" srcId="{DFD5F4F3-A6FE-410F-B5C9-E6587124A41B}" destId="{56AD52B5-8C53-434E-BC19-1652E9CDA7A5}" srcOrd="6" destOrd="0" presId="urn:microsoft.com/office/officeart/2018/2/layout/IconVerticalSolidList"/>
    <dgm:cxn modelId="{FC96AA21-9A09-B241-AB89-75976660E99C}" type="presParOf" srcId="{56AD52B5-8C53-434E-BC19-1652E9CDA7A5}" destId="{1AC93182-6CE1-4FE9-BFBC-4BC6E5EB077C}" srcOrd="0" destOrd="0" presId="urn:microsoft.com/office/officeart/2018/2/layout/IconVerticalSolidList"/>
    <dgm:cxn modelId="{7407507D-6373-514A-9359-0C5F6565A2B2}" type="presParOf" srcId="{56AD52B5-8C53-434E-BC19-1652E9CDA7A5}" destId="{D88D70F2-DE75-473B-B5B6-6EFDB3577949}" srcOrd="1" destOrd="0" presId="urn:microsoft.com/office/officeart/2018/2/layout/IconVerticalSolidList"/>
    <dgm:cxn modelId="{F5AE16AD-CD81-884B-92F3-358120E1E899}" type="presParOf" srcId="{56AD52B5-8C53-434E-BC19-1652E9CDA7A5}" destId="{C1E34541-1349-4BDF-9A37-64A242946AB3}" srcOrd="2" destOrd="0" presId="urn:microsoft.com/office/officeart/2018/2/layout/IconVerticalSolidList"/>
    <dgm:cxn modelId="{FA803BF3-B835-1641-B7B6-7707A189A637}" type="presParOf" srcId="{56AD52B5-8C53-434E-BC19-1652E9CDA7A5}" destId="{D6FDFD07-B7E7-4450-B0CF-B58038AB6E56}" srcOrd="3" destOrd="0" presId="urn:microsoft.com/office/officeart/2018/2/layout/IconVerticalSolidList"/>
    <dgm:cxn modelId="{EB500BA2-AA40-AA48-9E11-B7641A12CBF3}" type="presParOf" srcId="{56AD52B5-8C53-434E-BC19-1652E9CDA7A5}" destId="{C4556141-5B87-6849-99A5-E1C44D880FC2}"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27C4529-6CC0-4275-8AFD-A4BBD8CD33A7}"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17E184DF-92F8-4EF4-9C7A-BE9E47DF751B}">
      <dgm:prSet/>
      <dgm:spPr/>
      <dgm:t>
        <a:bodyPr/>
        <a:lstStyle/>
        <a:p>
          <a:r>
            <a:rPr lang="en-GB"/>
            <a:t>language features (version 1.x):</a:t>
          </a:r>
          <a:endParaRPr lang="en-US"/>
        </a:p>
      </dgm:t>
    </dgm:pt>
    <dgm:pt modelId="{EE544702-A117-46A7-A67D-D3B32F1C052C}" type="parTrans" cxnId="{A3E15C45-C2CE-4134-BEAD-B22CD2855B22}">
      <dgm:prSet/>
      <dgm:spPr/>
      <dgm:t>
        <a:bodyPr/>
        <a:lstStyle/>
        <a:p>
          <a:endParaRPr lang="en-US"/>
        </a:p>
      </dgm:t>
    </dgm:pt>
    <dgm:pt modelId="{6A11B0CB-9219-4669-BAB1-2ACBBE1EC8BC}" type="sibTrans" cxnId="{A3E15C45-C2CE-4134-BEAD-B22CD2855B22}">
      <dgm:prSet/>
      <dgm:spPr/>
      <dgm:t>
        <a:bodyPr/>
        <a:lstStyle/>
        <a:p>
          <a:endParaRPr lang="en-US"/>
        </a:p>
      </dgm:t>
    </dgm:pt>
    <dgm:pt modelId="{BF043761-6CA6-4D72-A419-67065ADAF724}">
      <dgm:prSet/>
      <dgm:spPr/>
      <dgm:t>
        <a:bodyPr/>
        <a:lstStyle/>
        <a:p>
          <a:r>
            <a:rPr lang="en-GB"/>
            <a:t>basic STRIPS-style actions</a:t>
          </a:r>
          <a:endParaRPr lang="en-US"/>
        </a:p>
      </dgm:t>
    </dgm:pt>
    <dgm:pt modelId="{53B09EDD-15A5-4D85-B3BB-BE632754E607}" type="parTrans" cxnId="{8CE2699C-7F9F-4C90-8007-E72528DB9CEE}">
      <dgm:prSet/>
      <dgm:spPr/>
      <dgm:t>
        <a:bodyPr/>
        <a:lstStyle/>
        <a:p>
          <a:endParaRPr lang="en-US"/>
        </a:p>
      </dgm:t>
    </dgm:pt>
    <dgm:pt modelId="{44A3B800-A21C-492D-8F95-9DA5CDB1E69A}" type="sibTrans" cxnId="{8CE2699C-7F9F-4C90-8007-E72528DB9CEE}">
      <dgm:prSet/>
      <dgm:spPr/>
      <dgm:t>
        <a:bodyPr/>
        <a:lstStyle/>
        <a:p>
          <a:endParaRPr lang="en-US"/>
        </a:p>
      </dgm:t>
    </dgm:pt>
    <dgm:pt modelId="{D16980C8-FA47-45DE-80A5-BA510FDAD146}">
      <dgm:prSet/>
      <dgm:spPr/>
      <dgm:t>
        <a:bodyPr/>
        <a:lstStyle/>
        <a:p>
          <a:r>
            <a:rPr lang="en-GB"/>
            <a:t>various extensions as explicit requirements</a:t>
          </a:r>
          <a:endParaRPr lang="en-US"/>
        </a:p>
      </dgm:t>
    </dgm:pt>
    <dgm:pt modelId="{231D7255-E128-41CB-A9F0-20F30594B362}" type="parTrans" cxnId="{1444397F-AAFF-4BD7-9AC3-09AB4782957F}">
      <dgm:prSet/>
      <dgm:spPr/>
      <dgm:t>
        <a:bodyPr/>
        <a:lstStyle/>
        <a:p>
          <a:endParaRPr lang="en-US"/>
        </a:p>
      </dgm:t>
    </dgm:pt>
    <dgm:pt modelId="{BCA34EBE-8D0A-432D-A676-08F419889429}" type="sibTrans" cxnId="{1444397F-AAFF-4BD7-9AC3-09AB4782957F}">
      <dgm:prSet/>
      <dgm:spPr/>
      <dgm:t>
        <a:bodyPr/>
        <a:lstStyle/>
        <a:p>
          <a:endParaRPr lang="en-US"/>
        </a:p>
      </dgm:t>
    </dgm:pt>
    <dgm:pt modelId="{05A4CAFB-4993-4D75-9435-E7E0AD173626}">
      <dgm:prSet/>
      <dgm:spPr/>
      <dgm:t>
        <a:bodyPr/>
        <a:lstStyle/>
        <a:p>
          <a:r>
            <a:rPr lang="en-GB"/>
            <a:t>used to define:</a:t>
          </a:r>
          <a:endParaRPr lang="en-US"/>
        </a:p>
      </dgm:t>
    </dgm:pt>
    <dgm:pt modelId="{F33597C8-5199-4925-B53A-F427D8EBFCA6}" type="parTrans" cxnId="{29158057-E612-41ED-86F5-684FAFA27F89}">
      <dgm:prSet/>
      <dgm:spPr/>
      <dgm:t>
        <a:bodyPr/>
        <a:lstStyle/>
        <a:p>
          <a:endParaRPr lang="en-US"/>
        </a:p>
      </dgm:t>
    </dgm:pt>
    <dgm:pt modelId="{A022D34A-7AF5-494D-AF92-8CCB233DBF06}" type="sibTrans" cxnId="{29158057-E612-41ED-86F5-684FAFA27F89}">
      <dgm:prSet/>
      <dgm:spPr/>
      <dgm:t>
        <a:bodyPr/>
        <a:lstStyle/>
        <a:p>
          <a:endParaRPr lang="en-US"/>
        </a:p>
      </dgm:t>
    </dgm:pt>
    <dgm:pt modelId="{3944FF83-CC77-4EED-A77B-494AD2D75F20}">
      <dgm:prSet/>
      <dgm:spPr/>
      <dgm:t>
        <a:bodyPr/>
        <a:lstStyle/>
        <a:p>
          <a:r>
            <a:rPr lang="en-GB"/>
            <a:t>planning domains: requirements, types, predicates, possible actions</a:t>
          </a:r>
          <a:endParaRPr lang="en-US"/>
        </a:p>
      </dgm:t>
    </dgm:pt>
    <dgm:pt modelId="{3D028FA5-D8E2-4661-A613-C7E6CAD99AF0}" type="parTrans" cxnId="{AE0DBD2E-D432-4288-A82F-F5EEF31A7960}">
      <dgm:prSet/>
      <dgm:spPr/>
      <dgm:t>
        <a:bodyPr/>
        <a:lstStyle/>
        <a:p>
          <a:endParaRPr lang="en-US"/>
        </a:p>
      </dgm:t>
    </dgm:pt>
    <dgm:pt modelId="{27670BD6-C6E4-4956-A4EC-BF06B5443900}" type="sibTrans" cxnId="{AE0DBD2E-D432-4288-A82F-F5EEF31A7960}">
      <dgm:prSet/>
      <dgm:spPr/>
      <dgm:t>
        <a:bodyPr/>
        <a:lstStyle/>
        <a:p>
          <a:endParaRPr lang="en-US"/>
        </a:p>
      </dgm:t>
    </dgm:pt>
    <dgm:pt modelId="{1F10504E-8E88-4BEC-A14A-5425F8E922B7}">
      <dgm:prSet/>
      <dgm:spPr/>
      <dgm:t>
        <a:bodyPr/>
        <a:lstStyle/>
        <a:p>
          <a:r>
            <a:rPr lang="en-GB"/>
            <a:t>planning problems: objects, rigid and fluent relations, initial situation, goal description</a:t>
          </a:r>
          <a:endParaRPr lang="en-US"/>
        </a:p>
      </dgm:t>
    </dgm:pt>
    <dgm:pt modelId="{0C9D8DEA-4465-49E8-B13C-F8A0A2B8A381}" type="parTrans" cxnId="{77757180-244B-476F-B0D1-0399CC69375A}">
      <dgm:prSet/>
      <dgm:spPr/>
      <dgm:t>
        <a:bodyPr/>
        <a:lstStyle/>
        <a:p>
          <a:endParaRPr lang="en-US"/>
        </a:p>
      </dgm:t>
    </dgm:pt>
    <dgm:pt modelId="{569BA86B-24D2-41FF-823E-175E93BA57E6}" type="sibTrans" cxnId="{77757180-244B-476F-B0D1-0399CC69375A}">
      <dgm:prSet/>
      <dgm:spPr/>
      <dgm:t>
        <a:bodyPr/>
        <a:lstStyle/>
        <a:p>
          <a:endParaRPr lang="en-US"/>
        </a:p>
      </dgm:t>
    </dgm:pt>
    <dgm:pt modelId="{E846E60E-B41F-714A-96C9-6DC048515494}" type="pres">
      <dgm:prSet presAssocID="{827C4529-6CC0-4275-8AFD-A4BBD8CD33A7}" presName="Name0" presStyleCnt="0">
        <dgm:presLayoutVars>
          <dgm:dir/>
          <dgm:animLvl val="lvl"/>
          <dgm:resizeHandles val="exact"/>
        </dgm:presLayoutVars>
      </dgm:prSet>
      <dgm:spPr/>
    </dgm:pt>
    <dgm:pt modelId="{29A64661-DD79-A747-A4CF-CF681EFA7C5D}" type="pres">
      <dgm:prSet presAssocID="{17E184DF-92F8-4EF4-9C7A-BE9E47DF751B}" presName="composite" presStyleCnt="0"/>
      <dgm:spPr/>
    </dgm:pt>
    <dgm:pt modelId="{F4A84BC3-54F9-4940-AEB7-8C25F6F966F2}" type="pres">
      <dgm:prSet presAssocID="{17E184DF-92F8-4EF4-9C7A-BE9E47DF751B}" presName="parTx" presStyleLbl="alignNode1" presStyleIdx="0" presStyleCnt="2">
        <dgm:presLayoutVars>
          <dgm:chMax val="0"/>
          <dgm:chPref val="0"/>
          <dgm:bulletEnabled val="1"/>
        </dgm:presLayoutVars>
      </dgm:prSet>
      <dgm:spPr/>
    </dgm:pt>
    <dgm:pt modelId="{89AD32EC-4D6E-D44B-9D74-BDE49DE379A9}" type="pres">
      <dgm:prSet presAssocID="{17E184DF-92F8-4EF4-9C7A-BE9E47DF751B}" presName="desTx" presStyleLbl="alignAccFollowNode1" presStyleIdx="0" presStyleCnt="2">
        <dgm:presLayoutVars>
          <dgm:bulletEnabled val="1"/>
        </dgm:presLayoutVars>
      </dgm:prSet>
      <dgm:spPr/>
    </dgm:pt>
    <dgm:pt modelId="{9610537F-B645-9A43-9479-5709526340CB}" type="pres">
      <dgm:prSet presAssocID="{6A11B0CB-9219-4669-BAB1-2ACBBE1EC8BC}" presName="space" presStyleCnt="0"/>
      <dgm:spPr/>
    </dgm:pt>
    <dgm:pt modelId="{5CB49779-6F47-A34C-92BA-71AA764942C3}" type="pres">
      <dgm:prSet presAssocID="{05A4CAFB-4993-4D75-9435-E7E0AD173626}" presName="composite" presStyleCnt="0"/>
      <dgm:spPr/>
    </dgm:pt>
    <dgm:pt modelId="{BCC233C8-2732-1E43-A476-CE3B75A095D4}" type="pres">
      <dgm:prSet presAssocID="{05A4CAFB-4993-4D75-9435-E7E0AD173626}" presName="parTx" presStyleLbl="alignNode1" presStyleIdx="1" presStyleCnt="2">
        <dgm:presLayoutVars>
          <dgm:chMax val="0"/>
          <dgm:chPref val="0"/>
          <dgm:bulletEnabled val="1"/>
        </dgm:presLayoutVars>
      </dgm:prSet>
      <dgm:spPr/>
    </dgm:pt>
    <dgm:pt modelId="{48C8001B-5C10-4549-A056-596CDC359F21}" type="pres">
      <dgm:prSet presAssocID="{05A4CAFB-4993-4D75-9435-E7E0AD173626}" presName="desTx" presStyleLbl="alignAccFollowNode1" presStyleIdx="1" presStyleCnt="2">
        <dgm:presLayoutVars>
          <dgm:bulletEnabled val="1"/>
        </dgm:presLayoutVars>
      </dgm:prSet>
      <dgm:spPr/>
    </dgm:pt>
  </dgm:ptLst>
  <dgm:cxnLst>
    <dgm:cxn modelId="{FA975815-0126-8C4F-B01E-26E85CD4DEFB}" type="presOf" srcId="{3944FF83-CC77-4EED-A77B-494AD2D75F20}" destId="{48C8001B-5C10-4549-A056-596CDC359F21}" srcOrd="0" destOrd="0" presId="urn:microsoft.com/office/officeart/2005/8/layout/hList1"/>
    <dgm:cxn modelId="{AE0DBD2E-D432-4288-A82F-F5EEF31A7960}" srcId="{05A4CAFB-4993-4D75-9435-E7E0AD173626}" destId="{3944FF83-CC77-4EED-A77B-494AD2D75F20}" srcOrd="0" destOrd="0" parTransId="{3D028FA5-D8E2-4661-A613-C7E6CAD99AF0}" sibTransId="{27670BD6-C6E4-4956-A4EC-BF06B5443900}"/>
    <dgm:cxn modelId="{A3E15C45-C2CE-4134-BEAD-B22CD2855B22}" srcId="{827C4529-6CC0-4275-8AFD-A4BBD8CD33A7}" destId="{17E184DF-92F8-4EF4-9C7A-BE9E47DF751B}" srcOrd="0" destOrd="0" parTransId="{EE544702-A117-46A7-A67D-D3B32F1C052C}" sibTransId="{6A11B0CB-9219-4669-BAB1-2ACBBE1EC8BC}"/>
    <dgm:cxn modelId="{29158057-E612-41ED-86F5-684FAFA27F89}" srcId="{827C4529-6CC0-4275-8AFD-A4BBD8CD33A7}" destId="{05A4CAFB-4993-4D75-9435-E7E0AD173626}" srcOrd="1" destOrd="0" parTransId="{F33597C8-5199-4925-B53A-F427D8EBFCA6}" sibTransId="{A022D34A-7AF5-494D-AF92-8CCB233DBF06}"/>
    <dgm:cxn modelId="{12C2C85A-BDC6-0D41-AA8A-875161D9B892}" type="presOf" srcId="{D16980C8-FA47-45DE-80A5-BA510FDAD146}" destId="{89AD32EC-4D6E-D44B-9D74-BDE49DE379A9}" srcOrd="0" destOrd="1" presId="urn:microsoft.com/office/officeart/2005/8/layout/hList1"/>
    <dgm:cxn modelId="{E6A27674-4824-2545-8E63-49F835801D26}" type="presOf" srcId="{827C4529-6CC0-4275-8AFD-A4BBD8CD33A7}" destId="{E846E60E-B41F-714A-96C9-6DC048515494}" srcOrd="0" destOrd="0" presId="urn:microsoft.com/office/officeart/2005/8/layout/hList1"/>
    <dgm:cxn modelId="{1444397F-AAFF-4BD7-9AC3-09AB4782957F}" srcId="{17E184DF-92F8-4EF4-9C7A-BE9E47DF751B}" destId="{D16980C8-FA47-45DE-80A5-BA510FDAD146}" srcOrd="1" destOrd="0" parTransId="{231D7255-E128-41CB-A9F0-20F30594B362}" sibTransId="{BCA34EBE-8D0A-432D-A676-08F419889429}"/>
    <dgm:cxn modelId="{77757180-244B-476F-B0D1-0399CC69375A}" srcId="{05A4CAFB-4993-4D75-9435-E7E0AD173626}" destId="{1F10504E-8E88-4BEC-A14A-5425F8E922B7}" srcOrd="1" destOrd="0" parTransId="{0C9D8DEA-4465-49E8-B13C-F8A0A2B8A381}" sibTransId="{569BA86B-24D2-41FF-823E-175E93BA57E6}"/>
    <dgm:cxn modelId="{DBE22A8D-7C3E-9941-9340-4BE7B214494C}" type="presOf" srcId="{17E184DF-92F8-4EF4-9C7A-BE9E47DF751B}" destId="{F4A84BC3-54F9-4940-AEB7-8C25F6F966F2}" srcOrd="0" destOrd="0" presId="urn:microsoft.com/office/officeart/2005/8/layout/hList1"/>
    <dgm:cxn modelId="{D7EC9C95-30A7-6D46-A874-6F4749C2020A}" type="presOf" srcId="{05A4CAFB-4993-4D75-9435-E7E0AD173626}" destId="{BCC233C8-2732-1E43-A476-CE3B75A095D4}" srcOrd="0" destOrd="0" presId="urn:microsoft.com/office/officeart/2005/8/layout/hList1"/>
    <dgm:cxn modelId="{8CE2699C-7F9F-4C90-8007-E72528DB9CEE}" srcId="{17E184DF-92F8-4EF4-9C7A-BE9E47DF751B}" destId="{BF043761-6CA6-4D72-A419-67065ADAF724}" srcOrd="0" destOrd="0" parTransId="{53B09EDD-15A5-4D85-B3BB-BE632754E607}" sibTransId="{44A3B800-A21C-492D-8F95-9DA5CDB1E69A}"/>
    <dgm:cxn modelId="{9BD508C2-0798-CD44-AF7F-55B2B13AD0A4}" type="presOf" srcId="{BF043761-6CA6-4D72-A419-67065ADAF724}" destId="{89AD32EC-4D6E-D44B-9D74-BDE49DE379A9}" srcOrd="0" destOrd="0" presId="urn:microsoft.com/office/officeart/2005/8/layout/hList1"/>
    <dgm:cxn modelId="{ACB531C7-E1F8-2445-8678-D98DDE81E2F5}" type="presOf" srcId="{1F10504E-8E88-4BEC-A14A-5425F8E922B7}" destId="{48C8001B-5C10-4549-A056-596CDC359F21}" srcOrd="0" destOrd="1" presId="urn:microsoft.com/office/officeart/2005/8/layout/hList1"/>
    <dgm:cxn modelId="{5F484D1C-71C6-C244-9C9F-CBD14A074349}" type="presParOf" srcId="{E846E60E-B41F-714A-96C9-6DC048515494}" destId="{29A64661-DD79-A747-A4CF-CF681EFA7C5D}" srcOrd="0" destOrd="0" presId="urn:microsoft.com/office/officeart/2005/8/layout/hList1"/>
    <dgm:cxn modelId="{F827B134-F8FA-B04D-A902-145CC5A829D7}" type="presParOf" srcId="{29A64661-DD79-A747-A4CF-CF681EFA7C5D}" destId="{F4A84BC3-54F9-4940-AEB7-8C25F6F966F2}" srcOrd="0" destOrd="0" presId="urn:microsoft.com/office/officeart/2005/8/layout/hList1"/>
    <dgm:cxn modelId="{2A1CDD40-F394-3145-A461-E5C41ACCCDE1}" type="presParOf" srcId="{29A64661-DD79-A747-A4CF-CF681EFA7C5D}" destId="{89AD32EC-4D6E-D44B-9D74-BDE49DE379A9}" srcOrd="1" destOrd="0" presId="urn:microsoft.com/office/officeart/2005/8/layout/hList1"/>
    <dgm:cxn modelId="{415C6B55-0D31-6C45-BFD8-42F7C969AFD9}" type="presParOf" srcId="{E846E60E-B41F-714A-96C9-6DC048515494}" destId="{9610537F-B645-9A43-9479-5709526340CB}" srcOrd="1" destOrd="0" presId="urn:microsoft.com/office/officeart/2005/8/layout/hList1"/>
    <dgm:cxn modelId="{693F1639-80D4-3E40-B7B6-7492F9959838}" type="presParOf" srcId="{E846E60E-B41F-714A-96C9-6DC048515494}" destId="{5CB49779-6F47-A34C-92BA-71AA764942C3}" srcOrd="2" destOrd="0" presId="urn:microsoft.com/office/officeart/2005/8/layout/hList1"/>
    <dgm:cxn modelId="{C8530B34-AAE5-F846-A7FE-B65E555D9CCE}" type="presParOf" srcId="{5CB49779-6F47-A34C-92BA-71AA764942C3}" destId="{BCC233C8-2732-1E43-A476-CE3B75A095D4}" srcOrd="0" destOrd="0" presId="urn:microsoft.com/office/officeart/2005/8/layout/hList1"/>
    <dgm:cxn modelId="{6020E3EA-7D4A-8B49-990D-A3293C562849}" type="presParOf" srcId="{5CB49779-6F47-A34C-92BA-71AA764942C3}" destId="{48C8001B-5C10-4549-A056-596CDC359F2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FCA06C8-147D-45AD-BD91-4AC12129A11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1B15AE9-4AFC-47EE-9A6D-AE5BF1A70943}">
      <dgm:prSet/>
      <dgm:spPr/>
      <dgm:t>
        <a:bodyPr/>
        <a:lstStyle/>
        <a:p>
          <a:pPr>
            <a:lnSpc>
              <a:spcPct val="100000"/>
            </a:lnSpc>
          </a:pPr>
          <a:r>
            <a:rPr lang="en-US"/>
            <a:t>What is AI Planning?</a:t>
          </a:r>
          <a:endParaRPr lang="en-US" dirty="0"/>
        </a:p>
      </dgm:t>
    </dgm:pt>
    <dgm:pt modelId="{FE617AA5-0D0C-4FEC-AB5C-5FEAD32CEC8F}" type="parTrans" cxnId="{8BB4E4AC-C097-4A10-90DF-C695C69A3748}">
      <dgm:prSet/>
      <dgm:spPr/>
      <dgm:t>
        <a:bodyPr/>
        <a:lstStyle/>
        <a:p>
          <a:endParaRPr lang="en-US"/>
        </a:p>
      </dgm:t>
    </dgm:pt>
    <dgm:pt modelId="{A853FEEB-24B2-43FD-8DA6-F82C8E39B67E}" type="sibTrans" cxnId="{8BB4E4AC-C097-4A10-90DF-C695C69A3748}">
      <dgm:prSet/>
      <dgm:spPr/>
      <dgm:t>
        <a:bodyPr/>
        <a:lstStyle/>
        <a:p>
          <a:endParaRPr lang="en-US"/>
        </a:p>
      </dgm:t>
    </dgm:pt>
    <dgm:pt modelId="{E0337F48-0594-473C-B8F5-112E48E45FC1}">
      <dgm:prSet/>
      <dgm:spPr/>
      <dgm:t>
        <a:bodyPr/>
        <a:lstStyle/>
        <a:p>
          <a:pPr>
            <a:lnSpc>
              <a:spcPct val="100000"/>
            </a:lnSpc>
          </a:pPr>
          <a:r>
            <a:rPr lang="en-US"/>
            <a:t>A Conceptual Model for Planning</a:t>
          </a:r>
        </a:p>
      </dgm:t>
    </dgm:pt>
    <dgm:pt modelId="{6D09A5E6-10AB-471B-94DA-ACBFEAE805E8}" type="parTrans" cxnId="{62AB958F-89F7-4C0F-9DE8-EFB049055871}">
      <dgm:prSet/>
      <dgm:spPr/>
      <dgm:t>
        <a:bodyPr/>
        <a:lstStyle/>
        <a:p>
          <a:endParaRPr lang="en-US"/>
        </a:p>
      </dgm:t>
    </dgm:pt>
    <dgm:pt modelId="{3403F235-2F0A-471D-8B29-802513FDEDE4}" type="sibTrans" cxnId="{62AB958F-89F7-4C0F-9DE8-EFB049055871}">
      <dgm:prSet/>
      <dgm:spPr/>
      <dgm:t>
        <a:bodyPr/>
        <a:lstStyle/>
        <a:p>
          <a:endParaRPr lang="en-US"/>
        </a:p>
      </dgm:t>
    </dgm:pt>
    <dgm:pt modelId="{33F30274-3157-4AFC-A587-7678E205ED33}">
      <dgm:prSet/>
      <dgm:spPr/>
      <dgm:t>
        <a:bodyPr/>
        <a:lstStyle/>
        <a:p>
          <a:pPr>
            <a:lnSpc>
              <a:spcPct val="100000"/>
            </a:lnSpc>
          </a:pPr>
          <a:r>
            <a:rPr lang="en-US" dirty="0"/>
            <a:t>Restricting Assumptions</a:t>
          </a:r>
        </a:p>
      </dgm:t>
    </dgm:pt>
    <dgm:pt modelId="{5E723F71-9417-4E64-A3B4-D5DED9B4E2C4}" type="parTrans" cxnId="{66D96AA0-AAC0-4903-9127-D59F52E36BEA}">
      <dgm:prSet/>
      <dgm:spPr/>
      <dgm:t>
        <a:bodyPr/>
        <a:lstStyle/>
        <a:p>
          <a:endParaRPr lang="en-US"/>
        </a:p>
      </dgm:t>
    </dgm:pt>
    <dgm:pt modelId="{E118EAA9-F1E2-4902-B018-5C5D078BE048}" type="sibTrans" cxnId="{66D96AA0-AAC0-4903-9127-D59F52E36BEA}">
      <dgm:prSet/>
      <dgm:spPr/>
      <dgm:t>
        <a:bodyPr/>
        <a:lstStyle/>
        <a:p>
          <a:endParaRPr lang="en-US"/>
        </a:p>
      </dgm:t>
    </dgm:pt>
    <dgm:pt modelId="{F36FF265-FF22-4897-8F11-74E304300929}">
      <dgm:prSet/>
      <dgm:spPr/>
      <dgm:t>
        <a:bodyPr/>
        <a:lstStyle/>
        <a:p>
          <a:pPr>
            <a:lnSpc>
              <a:spcPct val="100000"/>
            </a:lnSpc>
          </a:pPr>
          <a:r>
            <a:rPr lang="en-US" dirty="0"/>
            <a:t>A Running Example: Dock-Worker Robots</a:t>
          </a:r>
        </a:p>
      </dgm:t>
    </dgm:pt>
    <dgm:pt modelId="{9FE3A7DE-BA52-4BBB-8664-FA4A20FC10BC}" type="parTrans" cxnId="{2CC19329-A86B-4F9A-8B2F-C503F7FD3823}">
      <dgm:prSet/>
      <dgm:spPr/>
      <dgm:t>
        <a:bodyPr/>
        <a:lstStyle/>
        <a:p>
          <a:endParaRPr lang="en-US"/>
        </a:p>
      </dgm:t>
    </dgm:pt>
    <dgm:pt modelId="{E3CC461F-8F24-4F80-A207-AD44A6A0B3AD}" type="sibTrans" cxnId="{2CC19329-A86B-4F9A-8B2F-C503F7FD3823}">
      <dgm:prSet/>
      <dgm:spPr/>
      <dgm:t>
        <a:bodyPr/>
        <a:lstStyle/>
        <a:p>
          <a:endParaRPr lang="en-US"/>
        </a:p>
      </dgm:t>
    </dgm:pt>
    <dgm:pt modelId="{DFD5F4F3-A6FE-410F-B5C9-E6587124A41B}" type="pres">
      <dgm:prSet presAssocID="{1FCA06C8-147D-45AD-BD91-4AC12129A11C}" presName="root" presStyleCnt="0">
        <dgm:presLayoutVars>
          <dgm:dir/>
          <dgm:resizeHandles val="exact"/>
        </dgm:presLayoutVars>
      </dgm:prSet>
      <dgm:spPr/>
    </dgm:pt>
    <dgm:pt modelId="{81B8C8F0-857D-4816-9F21-6C8B3A868646}" type="pres">
      <dgm:prSet presAssocID="{D1B15AE9-4AFC-47EE-9A6D-AE5BF1A70943}" presName="compNode" presStyleCnt="0"/>
      <dgm:spPr/>
    </dgm:pt>
    <dgm:pt modelId="{0947517F-0BEF-473F-BF18-0B99D69E3C0A}" type="pres">
      <dgm:prSet presAssocID="{D1B15AE9-4AFC-47EE-9A6D-AE5BF1A70943}" presName="bgRect" presStyleLbl="bgShp" presStyleIdx="0" presStyleCnt="4"/>
      <dgm:spPr/>
    </dgm:pt>
    <dgm:pt modelId="{77382095-8D96-4B2A-B987-30495AB4EF24}" type="pres">
      <dgm:prSet presAssocID="{D1B15AE9-4AFC-47EE-9A6D-AE5BF1A7094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4452DE22-A709-44E5-A111-BC9CE8C19F74}" type="pres">
      <dgm:prSet presAssocID="{D1B15AE9-4AFC-47EE-9A6D-AE5BF1A70943}" presName="spaceRect" presStyleCnt="0"/>
      <dgm:spPr/>
    </dgm:pt>
    <dgm:pt modelId="{6B12BB2E-738C-4A2C-9FD5-F605981E24DE}" type="pres">
      <dgm:prSet presAssocID="{D1B15AE9-4AFC-47EE-9A6D-AE5BF1A70943}" presName="parTx" presStyleLbl="revTx" presStyleIdx="0" presStyleCnt="4">
        <dgm:presLayoutVars>
          <dgm:chMax val="0"/>
          <dgm:chPref val="0"/>
        </dgm:presLayoutVars>
      </dgm:prSet>
      <dgm:spPr/>
    </dgm:pt>
    <dgm:pt modelId="{3733BA7F-CF82-4775-AC4C-29FBF17B2B79}" type="pres">
      <dgm:prSet presAssocID="{A853FEEB-24B2-43FD-8DA6-F82C8E39B67E}" presName="sibTrans" presStyleCnt="0"/>
      <dgm:spPr/>
    </dgm:pt>
    <dgm:pt modelId="{E69FF4B1-8AF2-4727-9B03-CEA295B44307}" type="pres">
      <dgm:prSet presAssocID="{E0337F48-0594-473C-B8F5-112E48E45FC1}" presName="compNode" presStyleCnt="0"/>
      <dgm:spPr/>
    </dgm:pt>
    <dgm:pt modelId="{B25FEE51-7941-4B9D-8217-CB84ED493C92}" type="pres">
      <dgm:prSet presAssocID="{E0337F48-0594-473C-B8F5-112E48E45FC1}" presName="bgRect" presStyleLbl="bgShp" presStyleIdx="1" presStyleCnt="4"/>
      <dgm:spPr/>
    </dgm:pt>
    <dgm:pt modelId="{DEBA03D8-C174-4AEE-90D5-B61CDD8745B9}" type="pres">
      <dgm:prSet presAssocID="{E0337F48-0594-473C-B8F5-112E48E45FC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List"/>
        </a:ext>
      </dgm:extLst>
    </dgm:pt>
    <dgm:pt modelId="{D6010A29-D662-4982-98CD-B7779037C29E}" type="pres">
      <dgm:prSet presAssocID="{E0337F48-0594-473C-B8F5-112E48E45FC1}" presName="spaceRect" presStyleCnt="0"/>
      <dgm:spPr/>
    </dgm:pt>
    <dgm:pt modelId="{9696BBE2-B8CC-4947-BAC7-A19E1B3EDBBE}" type="pres">
      <dgm:prSet presAssocID="{E0337F48-0594-473C-B8F5-112E48E45FC1}" presName="parTx" presStyleLbl="revTx" presStyleIdx="1" presStyleCnt="4">
        <dgm:presLayoutVars>
          <dgm:chMax val="0"/>
          <dgm:chPref val="0"/>
        </dgm:presLayoutVars>
      </dgm:prSet>
      <dgm:spPr/>
    </dgm:pt>
    <dgm:pt modelId="{3989B2F1-0824-407B-AB0A-9972F24F4B00}" type="pres">
      <dgm:prSet presAssocID="{3403F235-2F0A-471D-8B29-802513FDEDE4}" presName="sibTrans" presStyleCnt="0"/>
      <dgm:spPr/>
    </dgm:pt>
    <dgm:pt modelId="{2F5432E2-CA83-455A-BDF6-002C4B379DC4}" type="pres">
      <dgm:prSet presAssocID="{33F30274-3157-4AFC-A587-7678E205ED33}" presName="compNode" presStyleCnt="0"/>
      <dgm:spPr/>
    </dgm:pt>
    <dgm:pt modelId="{7AB5DCB3-14F8-46B0-9023-A1DEA7E907FC}" type="pres">
      <dgm:prSet presAssocID="{33F30274-3157-4AFC-A587-7678E205ED33}" presName="bgRect" presStyleLbl="bgShp" presStyleIdx="2" presStyleCnt="4"/>
      <dgm:spPr/>
    </dgm:pt>
    <dgm:pt modelId="{132D781D-CC53-4620-B180-85A70E22864C}" type="pres">
      <dgm:prSet presAssocID="{33F30274-3157-4AFC-A587-7678E205ED3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arning"/>
        </a:ext>
      </dgm:extLst>
    </dgm:pt>
    <dgm:pt modelId="{87FB6878-703D-4A8C-95AC-98CAF3FA2B20}" type="pres">
      <dgm:prSet presAssocID="{33F30274-3157-4AFC-A587-7678E205ED33}" presName="spaceRect" presStyleCnt="0"/>
      <dgm:spPr/>
    </dgm:pt>
    <dgm:pt modelId="{8F2F8E75-056B-496C-A88F-C80BAFC1080B}" type="pres">
      <dgm:prSet presAssocID="{33F30274-3157-4AFC-A587-7678E205ED33}" presName="parTx" presStyleLbl="revTx" presStyleIdx="2" presStyleCnt="4">
        <dgm:presLayoutVars>
          <dgm:chMax val="0"/>
          <dgm:chPref val="0"/>
        </dgm:presLayoutVars>
      </dgm:prSet>
      <dgm:spPr/>
    </dgm:pt>
    <dgm:pt modelId="{BBDFC506-4EE2-4FA9-A70A-55AAB7329E13}" type="pres">
      <dgm:prSet presAssocID="{E118EAA9-F1E2-4902-B018-5C5D078BE048}" presName="sibTrans" presStyleCnt="0"/>
      <dgm:spPr/>
    </dgm:pt>
    <dgm:pt modelId="{56AD52B5-8C53-434E-BC19-1652E9CDA7A5}" type="pres">
      <dgm:prSet presAssocID="{F36FF265-FF22-4897-8F11-74E304300929}" presName="compNode" presStyleCnt="0"/>
      <dgm:spPr/>
    </dgm:pt>
    <dgm:pt modelId="{1AC93182-6CE1-4FE9-BFBC-4BC6E5EB077C}" type="pres">
      <dgm:prSet presAssocID="{F36FF265-FF22-4897-8F11-74E304300929}" presName="bgRect" presStyleLbl="bgShp" presStyleIdx="3" presStyleCnt="4"/>
      <dgm:spPr/>
    </dgm:pt>
    <dgm:pt modelId="{D88D70F2-DE75-473B-B5B6-6EFDB3577949}" type="pres">
      <dgm:prSet presAssocID="{F36FF265-FF22-4897-8F11-74E30430092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obot"/>
        </a:ext>
      </dgm:extLst>
    </dgm:pt>
    <dgm:pt modelId="{C1E34541-1349-4BDF-9A37-64A242946AB3}" type="pres">
      <dgm:prSet presAssocID="{F36FF265-FF22-4897-8F11-74E304300929}" presName="spaceRect" presStyleCnt="0"/>
      <dgm:spPr/>
    </dgm:pt>
    <dgm:pt modelId="{D6FDFD07-B7E7-4450-B0CF-B58038AB6E56}" type="pres">
      <dgm:prSet presAssocID="{F36FF265-FF22-4897-8F11-74E304300929}" presName="parTx" presStyleLbl="revTx" presStyleIdx="3" presStyleCnt="4">
        <dgm:presLayoutVars>
          <dgm:chMax val="0"/>
          <dgm:chPref val="0"/>
        </dgm:presLayoutVars>
      </dgm:prSet>
      <dgm:spPr/>
    </dgm:pt>
  </dgm:ptLst>
  <dgm:cxnLst>
    <dgm:cxn modelId="{C0486C19-C009-0A47-9BCC-8F26ECBC5050}" type="presOf" srcId="{F36FF265-FF22-4897-8F11-74E304300929}" destId="{D6FDFD07-B7E7-4450-B0CF-B58038AB6E56}" srcOrd="0" destOrd="0" presId="urn:microsoft.com/office/officeart/2018/2/layout/IconVerticalSolidList"/>
    <dgm:cxn modelId="{2CC19329-A86B-4F9A-8B2F-C503F7FD3823}" srcId="{1FCA06C8-147D-45AD-BD91-4AC12129A11C}" destId="{F36FF265-FF22-4897-8F11-74E304300929}" srcOrd="3" destOrd="0" parTransId="{9FE3A7DE-BA52-4BBB-8664-FA4A20FC10BC}" sibTransId="{E3CC461F-8F24-4F80-A207-AD44A6A0B3AD}"/>
    <dgm:cxn modelId="{57393173-5F24-E347-B3E3-5DC159FBEBBF}" type="presOf" srcId="{33F30274-3157-4AFC-A587-7678E205ED33}" destId="{8F2F8E75-056B-496C-A88F-C80BAFC1080B}" srcOrd="0" destOrd="0" presId="urn:microsoft.com/office/officeart/2018/2/layout/IconVerticalSolidList"/>
    <dgm:cxn modelId="{E1DED288-37DA-8C43-85CC-80EF3144EACA}" type="presOf" srcId="{E0337F48-0594-473C-B8F5-112E48E45FC1}" destId="{9696BBE2-B8CC-4947-BAC7-A19E1B3EDBBE}" srcOrd="0" destOrd="0" presId="urn:microsoft.com/office/officeart/2018/2/layout/IconVerticalSolidList"/>
    <dgm:cxn modelId="{CBA2E788-DD94-4948-8920-6F48A55F896C}" type="presOf" srcId="{1FCA06C8-147D-45AD-BD91-4AC12129A11C}" destId="{DFD5F4F3-A6FE-410F-B5C9-E6587124A41B}" srcOrd="0" destOrd="0" presId="urn:microsoft.com/office/officeart/2018/2/layout/IconVerticalSolidList"/>
    <dgm:cxn modelId="{62AB958F-89F7-4C0F-9DE8-EFB049055871}" srcId="{1FCA06C8-147D-45AD-BD91-4AC12129A11C}" destId="{E0337F48-0594-473C-B8F5-112E48E45FC1}" srcOrd="1" destOrd="0" parTransId="{6D09A5E6-10AB-471B-94DA-ACBFEAE805E8}" sibTransId="{3403F235-2F0A-471D-8B29-802513FDEDE4}"/>
    <dgm:cxn modelId="{66D96AA0-AAC0-4903-9127-D59F52E36BEA}" srcId="{1FCA06C8-147D-45AD-BD91-4AC12129A11C}" destId="{33F30274-3157-4AFC-A587-7678E205ED33}" srcOrd="2" destOrd="0" parTransId="{5E723F71-9417-4E64-A3B4-D5DED9B4E2C4}" sibTransId="{E118EAA9-F1E2-4902-B018-5C5D078BE048}"/>
    <dgm:cxn modelId="{8BB4E4AC-C097-4A10-90DF-C695C69A3748}" srcId="{1FCA06C8-147D-45AD-BD91-4AC12129A11C}" destId="{D1B15AE9-4AFC-47EE-9A6D-AE5BF1A70943}" srcOrd="0" destOrd="0" parTransId="{FE617AA5-0D0C-4FEC-AB5C-5FEAD32CEC8F}" sibTransId="{A853FEEB-24B2-43FD-8DA6-F82C8E39B67E}"/>
    <dgm:cxn modelId="{3AA478E9-8717-AA42-98A9-3313A9A6EBD6}" type="presOf" srcId="{D1B15AE9-4AFC-47EE-9A6D-AE5BF1A70943}" destId="{6B12BB2E-738C-4A2C-9FD5-F605981E24DE}" srcOrd="0" destOrd="0" presId="urn:microsoft.com/office/officeart/2018/2/layout/IconVerticalSolidList"/>
    <dgm:cxn modelId="{29F0B1FE-C703-6A4D-B63C-CCE6ED03A145}" type="presParOf" srcId="{DFD5F4F3-A6FE-410F-B5C9-E6587124A41B}" destId="{81B8C8F0-857D-4816-9F21-6C8B3A868646}" srcOrd="0" destOrd="0" presId="urn:microsoft.com/office/officeart/2018/2/layout/IconVerticalSolidList"/>
    <dgm:cxn modelId="{599CB8E3-1E16-3840-98E7-68239F9D6E06}" type="presParOf" srcId="{81B8C8F0-857D-4816-9F21-6C8B3A868646}" destId="{0947517F-0BEF-473F-BF18-0B99D69E3C0A}" srcOrd="0" destOrd="0" presId="urn:microsoft.com/office/officeart/2018/2/layout/IconVerticalSolidList"/>
    <dgm:cxn modelId="{5EC58BA4-4BE3-8943-ACC7-7499F21C472B}" type="presParOf" srcId="{81B8C8F0-857D-4816-9F21-6C8B3A868646}" destId="{77382095-8D96-4B2A-B987-30495AB4EF24}" srcOrd="1" destOrd="0" presId="urn:microsoft.com/office/officeart/2018/2/layout/IconVerticalSolidList"/>
    <dgm:cxn modelId="{40A733F9-9A62-DE40-BAB7-CC06B9222158}" type="presParOf" srcId="{81B8C8F0-857D-4816-9F21-6C8B3A868646}" destId="{4452DE22-A709-44E5-A111-BC9CE8C19F74}" srcOrd="2" destOrd="0" presId="urn:microsoft.com/office/officeart/2018/2/layout/IconVerticalSolidList"/>
    <dgm:cxn modelId="{4A29C57E-12AB-614C-A866-EA0DB1F1C4E9}" type="presParOf" srcId="{81B8C8F0-857D-4816-9F21-6C8B3A868646}" destId="{6B12BB2E-738C-4A2C-9FD5-F605981E24DE}" srcOrd="3" destOrd="0" presId="urn:microsoft.com/office/officeart/2018/2/layout/IconVerticalSolidList"/>
    <dgm:cxn modelId="{A31E718C-DBF9-094A-A192-58796A67BAEE}" type="presParOf" srcId="{DFD5F4F3-A6FE-410F-B5C9-E6587124A41B}" destId="{3733BA7F-CF82-4775-AC4C-29FBF17B2B79}" srcOrd="1" destOrd="0" presId="urn:microsoft.com/office/officeart/2018/2/layout/IconVerticalSolidList"/>
    <dgm:cxn modelId="{40467375-8467-C24B-9504-167692AF41D3}" type="presParOf" srcId="{DFD5F4F3-A6FE-410F-B5C9-E6587124A41B}" destId="{E69FF4B1-8AF2-4727-9B03-CEA295B44307}" srcOrd="2" destOrd="0" presId="urn:microsoft.com/office/officeart/2018/2/layout/IconVerticalSolidList"/>
    <dgm:cxn modelId="{C8C74EE6-B725-7446-B5B5-156D3046D35B}" type="presParOf" srcId="{E69FF4B1-8AF2-4727-9B03-CEA295B44307}" destId="{B25FEE51-7941-4B9D-8217-CB84ED493C92}" srcOrd="0" destOrd="0" presId="urn:microsoft.com/office/officeart/2018/2/layout/IconVerticalSolidList"/>
    <dgm:cxn modelId="{9886CEA1-164B-BE46-B0FE-A9F317D1C687}" type="presParOf" srcId="{E69FF4B1-8AF2-4727-9B03-CEA295B44307}" destId="{DEBA03D8-C174-4AEE-90D5-B61CDD8745B9}" srcOrd="1" destOrd="0" presId="urn:microsoft.com/office/officeart/2018/2/layout/IconVerticalSolidList"/>
    <dgm:cxn modelId="{38D818C7-E112-7E4F-9F18-EBB91A6D899F}" type="presParOf" srcId="{E69FF4B1-8AF2-4727-9B03-CEA295B44307}" destId="{D6010A29-D662-4982-98CD-B7779037C29E}" srcOrd="2" destOrd="0" presId="urn:microsoft.com/office/officeart/2018/2/layout/IconVerticalSolidList"/>
    <dgm:cxn modelId="{FFD6D4D0-9403-2B44-BBE7-FD2132AA09C6}" type="presParOf" srcId="{E69FF4B1-8AF2-4727-9B03-CEA295B44307}" destId="{9696BBE2-B8CC-4947-BAC7-A19E1B3EDBBE}" srcOrd="3" destOrd="0" presId="urn:microsoft.com/office/officeart/2018/2/layout/IconVerticalSolidList"/>
    <dgm:cxn modelId="{90F4192F-A705-8742-B01E-F21F53B4CC37}" type="presParOf" srcId="{DFD5F4F3-A6FE-410F-B5C9-E6587124A41B}" destId="{3989B2F1-0824-407B-AB0A-9972F24F4B00}" srcOrd="3" destOrd="0" presId="urn:microsoft.com/office/officeart/2018/2/layout/IconVerticalSolidList"/>
    <dgm:cxn modelId="{09714690-3850-024D-B38A-3BDFB0D52E3E}" type="presParOf" srcId="{DFD5F4F3-A6FE-410F-B5C9-E6587124A41B}" destId="{2F5432E2-CA83-455A-BDF6-002C4B379DC4}" srcOrd="4" destOrd="0" presId="urn:microsoft.com/office/officeart/2018/2/layout/IconVerticalSolidList"/>
    <dgm:cxn modelId="{218E477C-4043-544E-83F2-1954DD0479C6}" type="presParOf" srcId="{2F5432E2-CA83-455A-BDF6-002C4B379DC4}" destId="{7AB5DCB3-14F8-46B0-9023-A1DEA7E907FC}" srcOrd="0" destOrd="0" presId="urn:microsoft.com/office/officeart/2018/2/layout/IconVerticalSolidList"/>
    <dgm:cxn modelId="{D8434860-6287-DC4E-90C5-C980A55FDA81}" type="presParOf" srcId="{2F5432E2-CA83-455A-BDF6-002C4B379DC4}" destId="{132D781D-CC53-4620-B180-85A70E22864C}" srcOrd="1" destOrd="0" presId="urn:microsoft.com/office/officeart/2018/2/layout/IconVerticalSolidList"/>
    <dgm:cxn modelId="{5AEDF4AB-2827-4C49-B735-9B03E3003316}" type="presParOf" srcId="{2F5432E2-CA83-455A-BDF6-002C4B379DC4}" destId="{87FB6878-703D-4A8C-95AC-98CAF3FA2B20}" srcOrd="2" destOrd="0" presId="urn:microsoft.com/office/officeart/2018/2/layout/IconVerticalSolidList"/>
    <dgm:cxn modelId="{CF627C88-1B13-224B-8C51-39DF6E156F02}" type="presParOf" srcId="{2F5432E2-CA83-455A-BDF6-002C4B379DC4}" destId="{8F2F8E75-056B-496C-A88F-C80BAFC1080B}" srcOrd="3" destOrd="0" presId="urn:microsoft.com/office/officeart/2018/2/layout/IconVerticalSolidList"/>
    <dgm:cxn modelId="{5C2D950D-19F4-AD4B-924F-7DBE507B00DE}" type="presParOf" srcId="{DFD5F4F3-A6FE-410F-B5C9-E6587124A41B}" destId="{BBDFC506-4EE2-4FA9-A70A-55AAB7329E13}" srcOrd="5" destOrd="0" presId="urn:microsoft.com/office/officeart/2018/2/layout/IconVerticalSolidList"/>
    <dgm:cxn modelId="{EEB18463-7030-6947-A25A-2A5863F5BE5A}" type="presParOf" srcId="{DFD5F4F3-A6FE-410F-B5C9-E6587124A41B}" destId="{56AD52B5-8C53-434E-BC19-1652E9CDA7A5}" srcOrd="6" destOrd="0" presId="urn:microsoft.com/office/officeart/2018/2/layout/IconVerticalSolidList"/>
    <dgm:cxn modelId="{FC96AA21-9A09-B241-AB89-75976660E99C}" type="presParOf" srcId="{56AD52B5-8C53-434E-BC19-1652E9CDA7A5}" destId="{1AC93182-6CE1-4FE9-BFBC-4BC6E5EB077C}" srcOrd="0" destOrd="0" presId="urn:microsoft.com/office/officeart/2018/2/layout/IconVerticalSolidList"/>
    <dgm:cxn modelId="{7407507D-6373-514A-9359-0C5F6565A2B2}" type="presParOf" srcId="{56AD52B5-8C53-434E-BC19-1652E9CDA7A5}" destId="{D88D70F2-DE75-473B-B5B6-6EFDB3577949}" srcOrd="1" destOrd="0" presId="urn:microsoft.com/office/officeart/2018/2/layout/IconVerticalSolidList"/>
    <dgm:cxn modelId="{F5AE16AD-CD81-884B-92F3-358120E1E899}" type="presParOf" srcId="{56AD52B5-8C53-434E-BC19-1652E9CDA7A5}" destId="{C1E34541-1349-4BDF-9A37-64A242946AB3}" srcOrd="2" destOrd="0" presId="urn:microsoft.com/office/officeart/2018/2/layout/IconVerticalSolidList"/>
    <dgm:cxn modelId="{FA803BF3-B835-1641-B7B6-7707A189A637}" type="presParOf" srcId="{56AD52B5-8C53-434E-BC19-1652E9CDA7A5}" destId="{D6FDFD07-B7E7-4450-B0CF-B58038AB6E5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7517F-0BEF-473F-BF18-0B99D69E3C0A}">
      <dsp:nvSpPr>
        <dsp:cNvPr id="0" name=""/>
        <dsp:cNvSpPr/>
      </dsp:nvSpPr>
      <dsp:spPr>
        <a:xfrm>
          <a:off x="0" y="1146"/>
          <a:ext cx="6363970" cy="5809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382095-8D96-4B2A-B987-30495AB4EF24}">
      <dsp:nvSpPr>
        <dsp:cNvPr id="0" name=""/>
        <dsp:cNvSpPr/>
      </dsp:nvSpPr>
      <dsp:spPr>
        <a:xfrm>
          <a:off x="175725" y="131850"/>
          <a:ext cx="319500" cy="319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12BB2E-738C-4A2C-9FD5-F605981E24DE}">
      <dsp:nvSpPr>
        <dsp:cNvPr id="0" name=""/>
        <dsp:cNvSpPr/>
      </dsp:nvSpPr>
      <dsp:spPr>
        <a:xfrm>
          <a:off x="670951" y="1146"/>
          <a:ext cx="5693018" cy="580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480" tIns="61480" rIns="61480" bIns="61480" numCol="1" spcCol="1270" anchor="ctr" anchorCtr="0">
          <a:noAutofit/>
        </a:bodyPr>
        <a:lstStyle/>
        <a:p>
          <a:pPr marL="0" lvl="0" indent="0" algn="l" defTabSz="622300">
            <a:lnSpc>
              <a:spcPct val="100000"/>
            </a:lnSpc>
            <a:spcBef>
              <a:spcPct val="0"/>
            </a:spcBef>
            <a:spcAft>
              <a:spcPct val="35000"/>
            </a:spcAft>
            <a:buNone/>
          </a:pPr>
          <a:r>
            <a:rPr lang="en-US" sz="1400" kern="1200" dirty="0">
              <a:highlight>
                <a:srgbClr val="C0C0C0"/>
              </a:highlight>
            </a:rPr>
            <a:t>What is AI Planning?</a:t>
          </a:r>
        </a:p>
      </dsp:txBody>
      <dsp:txXfrm>
        <a:off x="670951" y="1146"/>
        <a:ext cx="5693018" cy="580910"/>
      </dsp:txXfrm>
    </dsp:sp>
    <dsp:sp modelId="{B25FEE51-7941-4B9D-8217-CB84ED493C92}">
      <dsp:nvSpPr>
        <dsp:cNvPr id="0" name=""/>
        <dsp:cNvSpPr/>
      </dsp:nvSpPr>
      <dsp:spPr>
        <a:xfrm>
          <a:off x="0" y="727283"/>
          <a:ext cx="6363970" cy="5809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BA03D8-C174-4AEE-90D5-B61CDD8745B9}">
      <dsp:nvSpPr>
        <dsp:cNvPr id="0" name=""/>
        <dsp:cNvSpPr/>
      </dsp:nvSpPr>
      <dsp:spPr>
        <a:xfrm>
          <a:off x="175725" y="857988"/>
          <a:ext cx="319500" cy="319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96BBE2-B8CC-4947-BAC7-A19E1B3EDBBE}">
      <dsp:nvSpPr>
        <dsp:cNvPr id="0" name=""/>
        <dsp:cNvSpPr/>
      </dsp:nvSpPr>
      <dsp:spPr>
        <a:xfrm>
          <a:off x="670951" y="727283"/>
          <a:ext cx="5693018" cy="580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480" tIns="61480" rIns="61480" bIns="61480" numCol="1" spcCol="1270" anchor="ctr" anchorCtr="0">
          <a:noAutofit/>
        </a:bodyPr>
        <a:lstStyle/>
        <a:p>
          <a:pPr marL="0" lvl="0" indent="0" algn="l" defTabSz="622300">
            <a:lnSpc>
              <a:spcPct val="100000"/>
            </a:lnSpc>
            <a:spcBef>
              <a:spcPct val="0"/>
            </a:spcBef>
            <a:spcAft>
              <a:spcPct val="35000"/>
            </a:spcAft>
            <a:buNone/>
          </a:pPr>
          <a:r>
            <a:rPr lang="en-US" sz="1400" kern="1200"/>
            <a:t>A Conceptual Model for Planning</a:t>
          </a:r>
        </a:p>
      </dsp:txBody>
      <dsp:txXfrm>
        <a:off x="670951" y="727283"/>
        <a:ext cx="5693018" cy="580910"/>
      </dsp:txXfrm>
    </dsp:sp>
    <dsp:sp modelId="{7AB5DCB3-14F8-46B0-9023-A1DEA7E907FC}">
      <dsp:nvSpPr>
        <dsp:cNvPr id="0" name=""/>
        <dsp:cNvSpPr/>
      </dsp:nvSpPr>
      <dsp:spPr>
        <a:xfrm>
          <a:off x="0" y="1453421"/>
          <a:ext cx="6363970" cy="5809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2D781D-CC53-4620-B180-85A70E22864C}">
      <dsp:nvSpPr>
        <dsp:cNvPr id="0" name=""/>
        <dsp:cNvSpPr/>
      </dsp:nvSpPr>
      <dsp:spPr>
        <a:xfrm>
          <a:off x="175725" y="1584126"/>
          <a:ext cx="319500" cy="3195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2F8E75-056B-496C-A88F-C80BAFC1080B}">
      <dsp:nvSpPr>
        <dsp:cNvPr id="0" name=""/>
        <dsp:cNvSpPr/>
      </dsp:nvSpPr>
      <dsp:spPr>
        <a:xfrm>
          <a:off x="670951" y="1453421"/>
          <a:ext cx="5693018" cy="580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480" tIns="61480" rIns="61480" bIns="61480" numCol="1" spcCol="1270" anchor="ctr" anchorCtr="0">
          <a:noAutofit/>
        </a:bodyPr>
        <a:lstStyle/>
        <a:p>
          <a:pPr marL="0" lvl="0" indent="0" algn="l" defTabSz="622300">
            <a:lnSpc>
              <a:spcPct val="100000"/>
            </a:lnSpc>
            <a:spcBef>
              <a:spcPct val="0"/>
            </a:spcBef>
            <a:spcAft>
              <a:spcPct val="35000"/>
            </a:spcAft>
            <a:buNone/>
          </a:pPr>
          <a:r>
            <a:rPr lang="en-US" sz="1400" kern="1200"/>
            <a:t>Restricting Assumptions</a:t>
          </a:r>
        </a:p>
      </dsp:txBody>
      <dsp:txXfrm>
        <a:off x="670951" y="1453421"/>
        <a:ext cx="5693018" cy="580910"/>
      </dsp:txXfrm>
    </dsp:sp>
    <dsp:sp modelId="{1AC93182-6CE1-4FE9-BFBC-4BC6E5EB077C}">
      <dsp:nvSpPr>
        <dsp:cNvPr id="0" name=""/>
        <dsp:cNvSpPr/>
      </dsp:nvSpPr>
      <dsp:spPr>
        <a:xfrm>
          <a:off x="0" y="2179558"/>
          <a:ext cx="6363970" cy="5809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8D70F2-DE75-473B-B5B6-6EFDB3577949}">
      <dsp:nvSpPr>
        <dsp:cNvPr id="0" name=""/>
        <dsp:cNvSpPr/>
      </dsp:nvSpPr>
      <dsp:spPr>
        <a:xfrm>
          <a:off x="175725" y="2310263"/>
          <a:ext cx="319500" cy="3195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FDFD07-B7E7-4450-B0CF-B58038AB6E56}">
      <dsp:nvSpPr>
        <dsp:cNvPr id="0" name=""/>
        <dsp:cNvSpPr/>
      </dsp:nvSpPr>
      <dsp:spPr>
        <a:xfrm>
          <a:off x="670951" y="2179558"/>
          <a:ext cx="2863786" cy="580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480" tIns="61480" rIns="61480" bIns="61480" numCol="1" spcCol="1270" anchor="ctr" anchorCtr="0">
          <a:noAutofit/>
        </a:bodyPr>
        <a:lstStyle/>
        <a:p>
          <a:pPr marL="0" lvl="0" indent="0" algn="l" defTabSz="622300">
            <a:lnSpc>
              <a:spcPct val="100000"/>
            </a:lnSpc>
            <a:spcBef>
              <a:spcPct val="0"/>
            </a:spcBef>
            <a:spcAft>
              <a:spcPct val="35000"/>
            </a:spcAft>
            <a:buNone/>
          </a:pPr>
          <a:r>
            <a:rPr lang="en-US" sz="1400" kern="1200" dirty="0"/>
            <a:t>A Running Example: Dock-Worker Robots</a:t>
          </a:r>
        </a:p>
      </dsp:txBody>
      <dsp:txXfrm>
        <a:off x="670951" y="2179558"/>
        <a:ext cx="2863786" cy="580910"/>
      </dsp:txXfrm>
    </dsp:sp>
    <dsp:sp modelId="{869E0637-D2E2-D64C-9AB8-CDA5579796B9}">
      <dsp:nvSpPr>
        <dsp:cNvPr id="0" name=""/>
        <dsp:cNvSpPr/>
      </dsp:nvSpPr>
      <dsp:spPr>
        <a:xfrm>
          <a:off x="3534737" y="2179558"/>
          <a:ext cx="2829232" cy="580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480" tIns="61480" rIns="61480" bIns="61480" numCol="1" spcCol="1270" anchor="ctr" anchorCtr="0">
          <a:noAutofit/>
        </a:bodyPr>
        <a:lstStyle/>
        <a:p>
          <a:pPr marL="0" lvl="0" indent="0" algn="l" defTabSz="488950">
            <a:lnSpc>
              <a:spcPct val="100000"/>
            </a:lnSpc>
            <a:spcBef>
              <a:spcPct val="0"/>
            </a:spcBef>
            <a:spcAft>
              <a:spcPct val="35000"/>
            </a:spcAft>
            <a:buNone/>
          </a:pPr>
          <a:r>
            <a:rPr lang="en-US" sz="1100" kern="1200" dirty="0"/>
            <a:t>PDDL - Planning Domain Definition Language</a:t>
          </a:r>
        </a:p>
      </dsp:txBody>
      <dsp:txXfrm>
        <a:off x="3534737" y="2179558"/>
        <a:ext cx="2829232" cy="5809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FD2B6-D592-C14C-BE95-955D350A6259}">
      <dsp:nvSpPr>
        <dsp:cNvPr id="0" name=""/>
        <dsp:cNvSpPr/>
      </dsp:nvSpPr>
      <dsp:spPr>
        <a:xfrm>
          <a:off x="44974" y="539"/>
          <a:ext cx="1866360" cy="111981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Rover mission to Mars</a:t>
          </a:r>
        </a:p>
      </dsp:txBody>
      <dsp:txXfrm>
        <a:off x="44974" y="539"/>
        <a:ext cx="1866360" cy="1119816"/>
      </dsp:txXfrm>
    </dsp:sp>
    <dsp:sp modelId="{386B3102-85C4-8F41-9C87-DB83A4AE580B}">
      <dsp:nvSpPr>
        <dsp:cNvPr id="0" name=""/>
        <dsp:cNvSpPr/>
      </dsp:nvSpPr>
      <dsp:spPr>
        <a:xfrm>
          <a:off x="2097971" y="539"/>
          <a:ext cx="1866360" cy="111981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Robotics</a:t>
          </a:r>
        </a:p>
      </dsp:txBody>
      <dsp:txXfrm>
        <a:off x="2097971" y="539"/>
        <a:ext cx="1866360" cy="1119816"/>
      </dsp:txXfrm>
    </dsp:sp>
    <dsp:sp modelId="{CCA7E128-03B3-4847-ABC3-B7C3F7F805D4}">
      <dsp:nvSpPr>
        <dsp:cNvPr id="0" name=""/>
        <dsp:cNvSpPr/>
      </dsp:nvSpPr>
      <dsp:spPr>
        <a:xfrm>
          <a:off x="4150968" y="539"/>
          <a:ext cx="1866360" cy="111981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Business process modelling</a:t>
          </a:r>
        </a:p>
      </dsp:txBody>
      <dsp:txXfrm>
        <a:off x="4150968" y="539"/>
        <a:ext cx="1866360" cy="1119816"/>
      </dsp:txXfrm>
    </dsp:sp>
    <dsp:sp modelId="{FF289FE1-2330-0147-9AB7-261B7A3BB2E0}">
      <dsp:nvSpPr>
        <dsp:cNvPr id="0" name=""/>
        <dsp:cNvSpPr/>
      </dsp:nvSpPr>
      <dsp:spPr>
        <a:xfrm>
          <a:off x="6203964" y="539"/>
          <a:ext cx="1866360" cy="111981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Planning for enterprise risk management</a:t>
          </a:r>
        </a:p>
      </dsp:txBody>
      <dsp:txXfrm>
        <a:off x="6203964" y="539"/>
        <a:ext cx="1866360" cy="1119816"/>
      </dsp:txXfrm>
    </dsp:sp>
    <dsp:sp modelId="{0F1447D0-9C86-4640-A902-5147104A2043}">
      <dsp:nvSpPr>
        <dsp:cNvPr id="0" name=""/>
        <dsp:cNvSpPr/>
      </dsp:nvSpPr>
      <dsp:spPr>
        <a:xfrm>
          <a:off x="44974" y="1306991"/>
          <a:ext cx="1866360" cy="111981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Logistic support</a:t>
          </a:r>
        </a:p>
      </dsp:txBody>
      <dsp:txXfrm>
        <a:off x="44974" y="1306991"/>
        <a:ext cx="1866360" cy="1119816"/>
      </dsp:txXfrm>
    </dsp:sp>
    <dsp:sp modelId="{781689D6-22F8-1C40-AEEE-CBBE38E5B9DE}">
      <dsp:nvSpPr>
        <dsp:cNvPr id="0" name=""/>
        <dsp:cNvSpPr/>
      </dsp:nvSpPr>
      <dsp:spPr>
        <a:xfrm>
          <a:off x="2097971" y="1306991"/>
          <a:ext cx="1866360" cy="111981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Multiple battery use</a:t>
          </a:r>
        </a:p>
      </dsp:txBody>
      <dsp:txXfrm>
        <a:off x="2097971" y="1306991"/>
        <a:ext cx="1866360" cy="1119816"/>
      </dsp:txXfrm>
    </dsp:sp>
    <dsp:sp modelId="{E7172FE6-E667-A948-BE96-5FF812216E93}">
      <dsp:nvSpPr>
        <dsp:cNvPr id="0" name=""/>
        <dsp:cNvSpPr/>
      </dsp:nvSpPr>
      <dsp:spPr>
        <a:xfrm>
          <a:off x="4150968" y="1306991"/>
          <a:ext cx="1866360" cy="111981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Machine Tool Calibration</a:t>
          </a:r>
        </a:p>
      </dsp:txBody>
      <dsp:txXfrm>
        <a:off x="4150968" y="1306991"/>
        <a:ext cx="1866360" cy="1119816"/>
      </dsp:txXfrm>
    </dsp:sp>
    <dsp:sp modelId="{BE680384-0602-E541-A8DD-A858B9203D4D}">
      <dsp:nvSpPr>
        <dsp:cNvPr id="0" name=""/>
        <dsp:cNvSpPr/>
      </dsp:nvSpPr>
      <dsp:spPr>
        <a:xfrm>
          <a:off x="6203964" y="1306991"/>
          <a:ext cx="1866360" cy="111981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Computer Games</a:t>
          </a:r>
        </a:p>
      </dsp:txBody>
      <dsp:txXfrm>
        <a:off x="6203964" y="1306991"/>
        <a:ext cx="1866360" cy="1119816"/>
      </dsp:txXfrm>
    </dsp:sp>
    <dsp:sp modelId="{FF1FB950-FB4F-EE4A-A891-8B3D5D7A530F}">
      <dsp:nvSpPr>
        <dsp:cNvPr id="0" name=""/>
        <dsp:cNvSpPr/>
      </dsp:nvSpPr>
      <dsp:spPr>
        <a:xfrm>
          <a:off x="44974" y="2613443"/>
          <a:ext cx="1866360" cy="111981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Road transport modelling</a:t>
          </a:r>
        </a:p>
      </dsp:txBody>
      <dsp:txXfrm>
        <a:off x="44974" y="2613443"/>
        <a:ext cx="1866360" cy="1119816"/>
      </dsp:txXfrm>
    </dsp:sp>
    <dsp:sp modelId="{05053FCA-B0DD-DF40-A53A-9100F8ECC938}">
      <dsp:nvSpPr>
        <dsp:cNvPr id="0" name=""/>
        <dsp:cNvSpPr/>
      </dsp:nvSpPr>
      <dsp:spPr>
        <a:xfrm>
          <a:off x="2097971" y="2613443"/>
          <a:ext cx="1866360" cy="111981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Traffic Accident Management</a:t>
          </a:r>
        </a:p>
      </dsp:txBody>
      <dsp:txXfrm>
        <a:off x="2097971" y="2613443"/>
        <a:ext cx="1866360" cy="1119816"/>
      </dsp:txXfrm>
    </dsp:sp>
    <dsp:sp modelId="{B50783E7-495F-1546-94F0-4C3408AD49FB}">
      <dsp:nvSpPr>
        <dsp:cNvPr id="0" name=""/>
        <dsp:cNvSpPr/>
      </dsp:nvSpPr>
      <dsp:spPr>
        <a:xfrm>
          <a:off x="4150968" y="2613443"/>
          <a:ext cx="1866360" cy="111981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IBM Watson</a:t>
          </a:r>
        </a:p>
      </dsp:txBody>
      <dsp:txXfrm>
        <a:off x="4150968" y="2613443"/>
        <a:ext cx="1866360" cy="1119816"/>
      </dsp:txXfrm>
    </dsp:sp>
    <dsp:sp modelId="{D79F097E-1537-5C44-BAED-EB63DE6C5E6C}">
      <dsp:nvSpPr>
        <dsp:cNvPr id="0" name=""/>
        <dsp:cNvSpPr/>
      </dsp:nvSpPr>
      <dsp:spPr>
        <a:xfrm>
          <a:off x="6203964" y="2613443"/>
          <a:ext cx="1866360" cy="111981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And more…</a:t>
          </a:r>
        </a:p>
      </dsp:txBody>
      <dsp:txXfrm>
        <a:off x="6203964" y="2613443"/>
        <a:ext cx="1866360" cy="11198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55D007-E9C0-E448-81BF-72507CFC2A06}">
      <dsp:nvSpPr>
        <dsp:cNvPr id="0" name=""/>
        <dsp:cNvSpPr/>
      </dsp:nvSpPr>
      <dsp:spPr>
        <a:xfrm>
          <a:off x="0" y="218479"/>
          <a:ext cx="2536031" cy="152161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1) Your problem can be described in a declarative way</a:t>
          </a:r>
          <a:endParaRPr lang="en-US" sz="1400" kern="1200"/>
        </a:p>
      </dsp:txBody>
      <dsp:txXfrm>
        <a:off x="0" y="218479"/>
        <a:ext cx="2536031" cy="1521618"/>
      </dsp:txXfrm>
    </dsp:sp>
    <dsp:sp modelId="{175DF444-2EA0-4748-865C-B89CC092FE5C}">
      <dsp:nvSpPr>
        <dsp:cNvPr id="0" name=""/>
        <dsp:cNvSpPr/>
      </dsp:nvSpPr>
      <dsp:spPr>
        <a:xfrm>
          <a:off x="2789634" y="218479"/>
          <a:ext cx="2536031" cy="152161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2) You have domain knowledge that should not be ignored </a:t>
          </a:r>
          <a:endParaRPr lang="en-US" sz="1400" kern="1200"/>
        </a:p>
      </dsp:txBody>
      <dsp:txXfrm>
        <a:off x="2789634" y="218479"/>
        <a:ext cx="2536031" cy="1521618"/>
      </dsp:txXfrm>
    </dsp:sp>
    <dsp:sp modelId="{B608201B-C13F-FF40-9467-CCDDD70CADFA}">
      <dsp:nvSpPr>
        <dsp:cNvPr id="0" name=""/>
        <dsp:cNvSpPr/>
      </dsp:nvSpPr>
      <dsp:spPr>
        <a:xfrm>
          <a:off x="5579268" y="218479"/>
          <a:ext cx="2536031" cy="152161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3) Pure learning techniques are difficult to use either because there is a structure of the problem that cannot be learned by training or that there is little to no available training data </a:t>
          </a:r>
          <a:endParaRPr lang="en-US" sz="1400" kern="1200"/>
        </a:p>
      </dsp:txBody>
      <dsp:txXfrm>
        <a:off x="5579268" y="218479"/>
        <a:ext cx="2536031" cy="1521618"/>
      </dsp:txXfrm>
    </dsp:sp>
    <dsp:sp modelId="{382A1D86-E264-0B43-B72D-81D84BE3722D}">
      <dsp:nvSpPr>
        <dsp:cNvPr id="0" name=""/>
        <dsp:cNvSpPr/>
      </dsp:nvSpPr>
      <dsp:spPr>
        <a:xfrm>
          <a:off x="1394817" y="1993701"/>
          <a:ext cx="2536031" cy="152161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4) You want to be able to explain a particular course of action the system took </a:t>
          </a:r>
          <a:endParaRPr lang="en-US" sz="1400" kern="1200"/>
        </a:p>
      </dsp:txBody>
      <dsp:txXfrm>
        <a:off x="1394817" y="1993701"/>
        <a:ext cx="2536031" cy="1521618"/>
      </dsp:txXfrm>
    </dsp:sp>
    <dsp:sp modelId="{49539DCA-5C69-5D46-962E-13BF73B23585}">
      <dsp:nvSpPr>
        <dsp:cNvPr id="0" name=""/>
        <dsp:cNvSpPr/>
      </dsp:nvSpPr>
      <dsp:spPr>
        <a:xfrm>
          <a:off x="4184451" y="1993701"/>
          <a:ext cx="2536031" cy="152161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5) You can leverage the existing relationship between a problem that is similar to yours to AI Planning</a:t>
          </a:r>
          <a:endParaRPr lang="en-US" sz="1400" kern="1200"/>
        </a:p>
      </dsp:txBody>
      <dsp:txXfrm>
        <a:off x="4184451" y="1993701"/>
        <a:ext cx="2536031" cy="15216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7517F-0BEF-473F-BF18-0B99D69E3C0A}">
      <dsp:nvSpPr>
        <dsp:cNvPr id="0" name=""/>
        <dsp:cNvSpPr/>
      </dsp:nvSpPr>
      <dsp:spPr>
        <a:xfrm>
          <a:off x="0" y="1146"/>
          <a:ext cx="6363970" cy="5809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382095-8D96-4B2A-B987-30495AB4EF24}">
      <dsp:nvSpPr>
        <dsp:cNvPr id="0" name=""/>
        <dsp:cNvSpPr/>
      </dsp:nvSpPr>
      <dsp:spPr>
        <a:xfrm>
          <a:off x="175725" y="131850"/>
          <a:ext cx="319500" cy="319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12BB2E-738C-4A2C-9FD5-F605981E24DE}">
      <dsp:nvSpPr>
        <dsp:cNvPr id="0" name=""/>
        <dsp:cNvSpPr/>
      </dsp:nvSpPr>
      <dsp:spPr>
        <a:xfrm>
          <a:off x="670951" y="1146"/>
          <a:ext cx="5693018" cy="580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480" tIns="61480" rIns="61480" bIns="61480" numCol="1" spcCol="1270" anchor="ctr" anchorCtr="0">
          <a:noAutofit/>
        </a:bodyPr>
        <a:lstStyle/>
        <a:p>
          <a:pPr marL="0" lvl="0" indent="0" algn="l" defTabSz="977900">
            <a:lnSpc>
              <a:spcPct val="100000"/>
            </a:lnSpc>
            <a:spcBef>
              <a:spcPct val="0"/>
            </a:spcBef>
            <a:spcAft>
              <a:spcPct val="35000"/>
            </a:spcAft>
            <a:buNone/>
          </a:pPr>
          <a:r>
            <a:rPr lang="en-US" sz="2200" kern="1200"/>
            <a:t>What is AI Planning?</a:t>
          </a:r>
          <a:endParaRPr lang="en-US" sz="2200" kern="1200" dirty="0"/>
        </a:p>
      </dsp:txBody>
      <dsp:txXfrm>
        <a:off x="670951" y="1146"/>
        <a:ext cx="5693018" cy="580910"/>
      </dsp:txXfrm>
    </dsp:sp>
    <dsp:sp modelId="{B25FEE51-7941-4B9D-8217-CB84ED493C92}">
      <dsp:nvSpPr>
        <dsp:cNvPr id="0" name=""/>
        <dsp:cNvSpPr/>
      </dsp:nvSpPr>
      <dsp:spPr>
        <a:xfrm>
          <a:off x="0" y="727283"/>
          <a:ext cx="6363970" cy="5809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BA03D8-C174-4AEE-90D5-B61CDD8745B9}">
      <dsp:nvSpPr>
        <dsp:cNvPr id="0" name=""/>
        <dsp:cNvSpPr/>
      </dsp:nvSpPr>
      <dsp:spPr>
        <a:xfrm>
          <a:off x="175725" y="857988"/>
          <a:ext cx="319500" cy="319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96BBE2-B8CC-4947-BAC7-A19E1B3EDBBE}">
      <dsp:nvSpPr>
        <dsp:cNvPr id="0" name=""/>
        <dsp:cNvSpPr/>
      </dsp:nvSpPr>
      <dsp:spPr>
        <a:xfrm>
          <a:off x="670951" y="727283"/>
          <a:ext cx="5693018" cy="580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480" tIns="61480" rIns="61480" bIns="61480" numCol="1" spcCol="1270" anchor="ctr" anchorCtr="0">
          <a:noAutofit/>
        </a:bodyPr>
        <a:lstStyle/>
        <a:p>
          <a:pPr marL="0" lvl="0" indent="0" algn="l" defTabSz="977900">
            <a:lnSpc>
              <a:spcPct val="100000"/>
            </a:lnSpc>
            <a:spcBef>
              <a:spcPct val="0"/>
            </a:spcBef>
            <a:spcAft>
              <a:spcPct val="35000"/>
            </a:spcAft>
            <a:buNone/>
          </a:pPr>
          <a:r>
            <a:rPr lang="en-US" sz="2200" kern="1200" dirty="0">
              <a:highlight>
                <a:srgbClr val="C0C0C0"/>
              </a:highlight>
            </a:rPr>
            <a:t>A Conceptual Model for Planning</a:t>
          </a:r>
        </a:p>
      </dsp:txBody>
      <dsp:txXfrm>
        <a:off x="670951" y="727283"/>
        <a:ext cx="5693018" cy="580910"/>
      </dsp:txXfrm>
    </dsp:sp>
    <dsp:sp modelId="{7AB5DCB3-14F8-46B0-9023-A1DEA7E907FC}">
      <dsp:nvSpPr>
        <dsp:cNvPr id="0" name=""/>
        <dsp:cNvSpPr/>
      </dsp:nvSpPr>
      <dsp:spPr>
        <a:xfrm>
          <a:off x="0" y="1453421"/>
          <a:ext cx="6363970" cy="5809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2D781D-CC53-4620-B180-85A70E22864C}">
      <dsp:nvSpPr>
        <dsp:cNvPr id="0" name=""/>
        <dsp:cNvSpPr/>
      </dsp:nvSpPr>
      <dsp:spPr>
        <a:xfrm>
          <a:off x="175725" y="1584126"/>
          <a:ext cx="319500" cy="3195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2F8E75-056B-496C-A88F-C80BAFC1080B}">
      <dsp:nvSpPr>
        <dsp:cNvPr id="0" name=""/>
        <dsp:cNvSpPr/>
      </dsp:nvSpPr>
      <dsp:spPr>
        <a:xfrm>
          <a:off x="670951" y="1453421"/>
          <a:ext cx="5693018" cy="580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480" tIns="61480" rIns="61480" bIns="61480" numCol="1" spcCol="1270" anchor="ctr" anchorCtr="0">
          <a:noAutofit/>
        </a:bodyPr>
        <a:lstStyle/>
        <a:p>
          <a:pPr marL="0" lvl="0" indent="0" algn="l" defTabSz="977900">
            <a:lnSpc>
              <a:spcPct val="100000"/>
            </a:lnSpc>
            <a:spcBef>
              <a:spcPct val="0"/>
            </a:spcBef>
            <a:spcAft>
              <a:spcPct val="35000"/>
            </a:spcAft>
            <a:buNone/>
          </a:pPr>
          <a:r>
            <a:rPr lang="en-US" sz="2200" kern="1200"/>
            <a:t>Restricting Assumptions</a:t>
          </a:r>
        </a:p>
      </dsp:txBody>
      <dsp:txXfrm>
        <a:off x="670951" y="1453421"/>
        <a:ext cx="5693018" cy="580910"/>
      </dsp:txXfrm>
    </dsp:sp>
    <dsp:sp modelId="{1AC93182-6CE1-4FE9-BFBC-4BC6E5EB077C}">
      <dsp:nvSpPr>
        <dsp:cNvPr id="0" name=""/>
        <dsp:cNvSpPr/>
      </dsp:nvSpPr>
      <dsp:spPr>
        <a:xfrm>
          <a:off x="0" y="2179558"/>
          <a:ext cx="6363970" cy="5809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8D70F2-DE75-473B-B5B6-6EFDB3577949}">
      <dsp:nvSpPr>
        <dsp:cNvPr id="0" name=""/>
        <dsp:cNvSpPr/>
      </dsp:nvSpPr>
      <dsp:spPr>
        <a:xfrm>
          <a:off x="175725" y="2310263"/>
          <a:ext cx="319500" cy="3195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FDFD07-B7E7-4450-B0CF-B58038AB6E56}">
      <dsp:nvSpPr>
        <dsp:cNvPr id="0" name=""/>
        <dsp:cNvSpPr/>
      </dsp:nvSpPr>
      <dsp:spPr>
        <a:xfrm>
          <a:off x="670951" y="2179558"/>
          <a:ext cx="5693018" cy="580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480" tIns="61480" rIns="61480" bIns="61480" numCol="1" spcCol="1270" anchor="ctr" anchorCtr="0">
          <a:noAutofit/>
        </a:bodyPr>
        <a:lstStyle/>
        <a:p>
          <a:pPr marL="0" lvl="0" indent="0" algn="l" defTabSz="977900">
            <a:lnSpc>
              <a:spcPct val="100000"/>
            </a:lnSpc>
            <a:spcBef>
              <a:spcPct val="0"/>
            </a:spcBef>
            <a:spcAft>
              <a:spcPct val="35000"/>
            </a:spcAft>
            <a:buNone/>
          </a:pPr>
          <a:r>
            <a:rPr lang="en-US" sz="2200" kern="1200"/>
            <a:t>A Running Example: Dock-Worker Robots</a:t>
          </a:r>
          <a:endParaRPr lang="en-US" sz="2200" kern="1200" dirty="0"/>
        </a:p>
      </dsp:txBody>
      <dsp:txXfrm>
        <a:off x="670951" y="2179558"/>
        <a:ext cx="5693018" cy="5809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7517F-0BEF-473F-BF18-0B99D69E3C0A}">
      <dsp:nvSpPr>
        <dsp:cNvPr id="0" name=""/>
        <dsp:cNvSpPr/>
      </dsp:nvSpPr>
      <dsp:spPr>
        <a:xfrm>
          <a:off x="0" y="1146"/>
          <a:ext cx="6363970" cy="5809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382095-8D96-4B2A-B987-30495AB4EF24}">
      <dsp:nvSpPr>
        <dsp:cNvPr id="0" name=""/>
        <dsp:cNvSpPr/>
      </dsp:nvSpPr>
      <dsp:spPr>
        <a:xfrm>
          <a:off x="175725" y="131850"/>
          <a:ext cx="319500" cy="319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12BB2E-738C-4A2C-9FD5-F605981E24DE}">
      <dsp:nvSpPr>
        <dsp:cNvPr id="0" name=""/>
        <dsp:cNvSpPr/>
      </dsp:nvSpPr>
      <dsp:spPr>
        <a:xfrm>
          <a:off x="670951" y="1146"/>
          <a:ext cx="5693018" cy="580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480" tIns="61480" rIns="61480" bIns="61480" numCol="1" spcCol="1270" anchor="ctr" anchorCtr="0">
          <a:noAutofit/>
        </a:bodyPr>
        <a:lstStyle/>
        <a:p>
          <a:pPr marL="0" lvl="0" indent="0" algn="l" defTabSz="622300">
            <a:lnSpc>
              <a:spcPct val="100000"/>
            </a:lnSpc>
            <a:spcBef>
              <a:spcPct val="0"/>
            </a:spcBef>
            <a:spcAft>
              <a:spcPct val="35000"/>
            </a:spcAft>
            <a:buNone/>
          </a:pPr>
          <a:r>
            <a:rPr lang="en-US" sz="1400" kern="1200"/>
            <a:t>What is AI Planning?</a:t>
          </a:r>
          <a:endParaRPr lang="en-US" sz="1400" kern="1200" dirty="0"/>
        </a:p>
      </dsp:txBody>
      <dsp:txXfrm>
        <a:off x="670951" y="1146"/>
        <a:ext cx="5693018" cy="580910"/>
      </dsp:txXfrm>
    </dsp:sp>
    <dsp:sp modelId="{B25FEE51-7941-4B9D-8217-CB84ED493C92}">
      <dsp:nvSpPr>
        <dsp:cNvPr id="0" name=""/>
        <dsp:cNvSpPr/>
      </dsp:nvSpPr>
      <dsp:spPr>
        <a:xfrm>
          <a:off x="0" y="727283"/>
          <a:ext cx="6363970" cy="5809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BA03D8-C174-4AEE-90D5-B61CDD8745B9}">
      <dsp:nvSpPr>
        <dsp:cNvPr id="0" name=""/>
        <dsp:cNvSpPr/>
      </dsp:nvSpPr>
      <dsp:spPr>
        <a:xfrm>
          <a:off x="175725" y="857988"/>
          <a:ext cx="319500" cy="319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96BBE2-B8CC-4947-BAC7-A19E1B3EDBBE}">
      <dsp:nvSpPr>
        <dsp:cNvPr id="0" name=""/>
        <dsp:cNvSpPr/>
      </dsp:nvSpPr>
      <dsp:spPr>
        <a:xfrm>
          <a:off x="670951" y="727283"/>
          <a:ext cx="5693018" cy="580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480" tIns="61480" rIns="61480" bIns="61480" numCol="1" spcCol="1270" anchor="ctr" anchorCtr="0">
          <a:noAutofit/>
        </a:bodyPr>
        <a:lstStyle/>
        <a:p>
          <a:pPr marL="0" lvl="0" indent="0" algn="l" defTabSz="622300">
            <a:lnSpc>
              <a:spcPct val="100000"/>
            </a:lnSpc>
            <a:spcBef>
              <a:spcPct val="0"/>
            </a:spcBef>
            <a:spcAft>
              <a:spcPct val="35000"/>
            </a:spcAft>
            <a:buNone/>
          </a:pPr>
          <a:r>
            <a:rPr lang="en-US" sz="1400" kern="1200"/>
            <a:t>A Conceptual Model for Planning</a:t>
          </a:r>
        </a:p>
      </dsp:txBody>
      <dsp:txXfrm>
        <a:off x="670951" y="727283"/>
        <a:ext cx="5693018" cy="580910"/>
      </dsp:txXfrm>
    </dsp:sp>
    <dsp:sp modelId="{7AB5DCB3-14F8-46B0-9023-A1DEA7E907FC}">
      <dsp:nvSpPr>
        <dsp:cNvPr id="0" name=""/>
        <dsp:cNvSpPr/>
      </dsp:nvSpPr>
      <dsp:spPr>
        <a:xfrm>
          <a:off x="0" y="1453421"/>
          <a:ext cx="6363970" cy="5809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2D781D-CC53-4620-B180-85A70E22864C}">
      <dsp:nvSpPr>
        <dsp:cNvPr id="0" name=""/>
        <dsp:cNvSpPr/>
      </dsp:nvSpPr>
      <dsp:spPr>
        <a:xfrm>
          <a:off x="175725" y="1584126"/>
          <a:ext cx="319500" cy="3195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2F8E75-056B-496C-A88F-C80BAFC1080B}">
      <dsp:nvSpPr>
        <dsp:cNvPr id="0" name=""/>
        <dsp:cNvSpPr/>
      </dsp:nvSpPr>
      <dsp:spPr>
        <a:xfrm>
          <a:off x="670951" y="1453421"/>
          <a:ext cx="5693018" cy="580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480" tIns="61480" rIns="61480" bIns="61480" numCol="1" spcCol="1270" anchor="ctr" anchorCtr="0">
          <a:noAutofit/>
        </a:bodyPr>
        <a:lstStyle/>
        <a:p>
          <a:pPr marL="0" lvl="0" indent="0" algn="l" defTabSz="622300">
            <a:lnSpc>
              <a:spcPct val="100000"/>
            </a:lnSpc>
            <a:spcBef>
              <a:spcPct val="0"/>
            </a:spcBef>
            <a:spcAft>
              <a:spcPct val="35000"/>
            </a:spcAft>
            <a:buNone/>
          </a:pPr>
          <a:r>
            <a:rPr lang="en-US" sz="1400" kern="1200" dirty="0">
              <a:highlight>
                <a:srgbClr val="C0C0C0"/>
              </a:highlight>
            </a:rPr>
            <a:t>Restricting Assumptions</a:t>
          </a:r>
        </a:p>
      </dsp:txBody>
      <dsp:txXfrm>
        <a:off x="670951" y="1453421"/>
        <a:ext cx="5693018" cy="580910"/>
      </dsp:txXfrm>
    </dsp:sp>
    <dsp:sp modelId="{1AC93182-6CE1-4FE9-BFBC-4BC6E5EB077C}">
      <dsp:nvSpPr>
        <dsp:cNvPr id="0" name=""/>
        <dsp:cNvSpPr/>
      </dsp:nvSpPr>
      <dsp:spPr>
        <a:xfrm>
          <a:off x="0" y="2179558"/>
          <a:ext cx="6363970" cy="5809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8D70F2-DE75-473B-B5B6-6EFDB3577949}">
      <dsp:nvSpPr>
        <dsp:cNvPr id="0" name=""/>
        <dsp:cNvSpPr/>
      </dsp:nvSpPr>
      <dsp:spPr>
        <a:xfrm>
          <a:off x="175725" y="2310263"/>
          <a:ext cx="319500" cy="3195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FDFD07-B7E7-4450-B0CF-B58038AB6E56}">
      <dsp:nvSpPr>
        <dsp:cNvPr id="0" name=""/>
        <dsp:cNvSpPr/>
      </dsp:nvSpPr>
      <dsp:spPr>
        <a:xfrm>
          <a:off x="670951" y="2179558"/>
          <a:ext cx="2863786" cy="580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480" tIns="61480" rIns="61480" bIns="61480" numCol="1" spcCol="1270" anchor="ctr" anchorCtr="0">
          <a:noAutofit/>
        </a:bodyPr>
        <a:lstStyle/>
        <a:p>
          <a:pPr marL="0" lvl="0" indent="0" algn="l" defTabSz="622300">
            <a:lnSpc>
              <a:spcPct val="100000"/>
            </a:lnSpc>
            <a:spcBef>
              <a:spcPct val="0"/>
            </a:spcBef>
            <a:spcAft>
              <a:spcPct val="35000"/>
            </a:spcAft>
            <a:buNone/>
          </a:pPr>
          <a:r>
            <a:rPr lang="en-US" sz="1400" kern="1200" dirty="0"/>
            <a:t>A Running Example: Dock-Worker Robots</a:t>
          </a:r>
        </a:p>
      </dsp:txBody>
      <dsp:txXfrm>
        <a:off x="670951" y="2179558"/>
        <a:ext cx="2863786" cy="580910"/>
      </dsp:txXfrm>
    </dsp:sp>
    <dsp:sp modelId="{C35467BE-3F97-9F4B-8A72-6CC08A8B6A2B}">
      <dsp:nvSpPr>
        <dsp:cNvPr id="0" name=""/>
        <dsp:cNvSpPr/>
      </dsp:nvSpPr>
      <dsp:spPr>
        <a:xfrm>
          <a:off x="3534737" y="2179558"/>
          <a:ext cx="2829232" cy="580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480" tIns="61480" rIns="61480" bIns="61480" numCol="1" spcCol="1270" anchor="ctr" anchorCtr="0">
          <a:noAutofit/>
        </a:bodyPr>
        <a:lstStyle/>
        <a:p>
          <a:pPr marL="0" lvl="0" indent="0" algn="l" defTabSz="488950">
            <a:lnSpc>
              <a:spcPct val="100000"/>
            </a:lnSpc>
            <a:spcBef>
              <a:spcPct val="0"/>
            </a:spcBef>
            <a:spcAft>
              <a:spcPct val="35000"/>
            </a:spcAft>
            <a:buNone/>
          </a:pPr>
          <a:r>
            <a:rPr lang="en-US" sz="1100" kern="1200"/>
            <a:t>PDDL - Planning Domain Definition Language</a:t>
          </a:r>
          <a:endParaRPr lang="en-US" sz="1100" kern="1200" dirty="0"/>
        </a:p>
      </dsp:txBody>
      <dsp:txXfrm>
        <a:off x="3534737" y="2179558"/>
        <a:ext cx="2829232" cy="5809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7517F-0BEF-473F-BF18-0B99D69E3C0A}">
      <dsp:nvSpPr>
        <dsp:cNvPr id="0" name=""/>
        <dsp:cNvSpPr/>
      </dsp:nvSpPr>
      <dsp:spPr>
        <a:xfrm>
          <a:off x="0" y="1146"/>
          <a:ext cx="6363970" cy="5809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382095-8D96-4B2A-B987-30495AB4EF24}">
      <dsp:nvSpPr>
        <dsp:cNvPr id="0" name=""/>
        <dsp:cNvSpPr/>
      </dsp:nvSpPr>
      <dsp:spPr>
        <a:xfrm>
          <a:off x="175725" y="131850"/>
          <a:ext cx="319500" cy="319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12BB2E-738C-4A2C-9FD5-F605981E24DE}">
      <dsp:nvSpPr>
        <dsp:cNvPr id="0" name=""/>
        <dsp:cNvSpPr/>
      </dsp:nvSpPr>
      <dsp:spPr>
        <a:xfrm>
          <a:off x="670951" y="1146"/>
          <a:ext cx="5693018" cy="580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480" tIns="61480" rIns="61480" bIns="61480" numCol="1" spcCol="1270" anchor="ctr" anchorCtr="0">
          <a:noAutofit/>
        </a:bodyPr>
        <a:lstStyle/>
        <a:p>
          <a:pPr marL="0" lvl="0" indent="0" algn="l" defTabSz="622300">
            <a:lnSpc>
              <a:spcPct val="100000"/>
            </a:lnSpc>
            <a:spcBef>
              <a:spcPct val="0"/>
            </a:spcBef>
            <a:spcAft>
              <a:spcPct val="35000"/>
            </a:spcAft>
            <a:buNone/>
          </a:pPr>
          <a:r>
            <a:rPr lang="en-US" sz="1400" kern="1200"/>
            <a:t>What is AI Planning?</a:t>
          </a:r>
          <a:endParaRPr lang="en-US" sz="1400" kern="1200" dirty="0"/>
        </a:p>
      </dsp:txBody>
      <dsp:txXfrm>
        <a:off x="670951" y="1146"/>
        <a:ext cx="5693018" cy="580910"/>
      </dsp:txXfrm>
    </dsp:sp>
    <dsp:sp modelId="{B25FEE51-7941-4B9D-8217-CB84ED493C92}">
      <dsp:nvSpPr>
        <dsp:cNvPr id="0" name=""/>
        <dsp:cNvSpPr/>
      </dsp:nvSpPr>
      <dsp:spPr>
        <a:xfrm>
          <a:off x="0" y="727283"/>
          <a:ext cx="6363970" cy="5809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BA03D8-C174-4AEE-90D5-B61CDD8745B9}">
      <dsp:nvSpPr>
        <dsp:cNvPr id="0" name=""/>
        <dsp:cNvSpPr/>
      </dsp:nvSpPr>
      <dsp:spPr>
        <a:xfrm>
          <a:off x="175725" y="857988"/>
          <a:ext cx="319500" cy="319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96BBE2-B8CC-4947-BAC7-A19E1B3EDBBE}">
      <dsp:nvSpPr>
        <dsp:cNvPr id="0" name=""/>
        <dsp:cNvSpPr/>
      </dsp:nvSpPr>
      <dsp:spPr>
        <a:xfrm>
          <a:off x="670951" y="727283"/>
          <a:ext cx="5693018" cy="580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480" tIns="61480" rIns="61480" bIns="61480" numCol="1" spcCol="1270" anchor="ctr" anchorCtr="0">
          <a:noAutofit/>
        </a:bodyPr>
        <a:lstStyle/>
        <a:p>
          <a:pPr marL="0" lvl="0" indent="0" algn="l" defTabSz="622300">
            <a:lnSpc>
              <a:spcPct val="100000"/>
            </a:lnSpc>
            <a:spcBef>
              <a:spcPct val="0"/>
            </a:spcBef>
            <a:spcAft>
              <a:spcPct val="35000"/>
            </a:spcAft>
            <a:buNone/>
          </a:pPr>
          <a:r>
            <a:rPr lang="en-US" sz="1400" kern="1200"/>
            <a:t>A Conceptual Model for Planning</a:t>
          </a:r>
        </a:p>
      </dsp:txBody>
      <dsp:txXfrm>
        <a:off x="670951" y="727283"/>
        <a:ext cx="5693018" cy="580910"/>
      </dsp:txXfrm>
    </dsp:sp>
    <dsp:sp modelId="{7AB5DCB3-14F8-46B0-9023-A1DEA7E907FC}">
      <dsp:nvSpPr>
        <dsp:cNvPr id="0" name=""/>
        <dsp:cNvSpPr/>
      </dsp:nvSpPr>
      <dsp:spPr>
        <a:xfrm>
          <a:off x="0" y="1453421"/>
          <a:ext cx="6363970" cy="5809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2D781D-CC53-4620-B180-85A70E22864C}">
      <dsp:nvSpPr>
        <dsp:cNvPr id="0" name=""/>
        <dsp:cNvSpPr/>
      </dsp:nvSpPr>
      <dsp:spPr>
        <a:xfrm>
          <a:off x="175725" y="1584126"/>
          <a:ext cx="319500" cy="3195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2F8E75-056B-496C-A88F-C80BAFC1080B}">
      <dsp:nvSpPr>
        <dsp:cNvPr id="0" name=""/>
        <dsp:cNvSpPr/>
      </dsp:nvSpPr>
      <dsp:spPr>
        <a:xfrm>
          <a:off x="670951" y="1453421"/>
          <a:ext cx="5693018" cy="580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480" tIns="61480" rIns="61480" bIns="61480" numCol="1" spcCol="1270" anchor="ctr" anchorCtr="0">
          <a:noAutofit/>
        </a:bodyPr>
        <a:lstStyle/>
        <a:p>
          <a:pPr marL="0" lvl="0" indent="0" algn="l" defTabSz="622300">
            <a:lnSpc>
              <a:spcPct val="100000"/>
            </a:lnSpc>
            <a:spcBef>
              <a:spcPct val="0"/>
            </a:spcBef>
            <a:spcAft>
              <a:spcPct val="35000"/>
            </a:spcAft>
            <a:buNone/>
          </a:pPr>
          <a:r>
            <a:rPr lang="en-US" sz="1400" kern="1200" dirty="0"/>
            <a:t>Restricting Assumptions</a:t>
          </a:r>
        </a:p>
      </dsp:txBody>
      <dsp:txXfrm>
        <a:off x="670951" y="1453421"/>
        <a:ext cx="5693018" cy="580910"/>
      </dsp:txXfrm>
    </dsp:sp>
    <dsp:sp modelId="{1AC93182-6CE1-4FE9-BFBC-4BC6E5EB077C}">
      <dsp:nvSpPr>
        <dsp:cNvPr id="0" name=""/>
        <dsp:cNvSpPr/>
      </dsp:nvSpPr>
      <dsp:spPr>
        <a:xfrm>
          <a:off x="0" y="2179558"/>
          <a:ext cx="6363970" cy="5809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8D70F2-DE75-473B-B5B6-6EFDB3577949}">
      <dsp:nvSpPr>
        <dsp:cNvPr id="0" name=""/>
        <dsp:cNvSpPr/>
      </dsp:nvSpPr>
      <dsp:spPr>
        <a:xfrm>
          <a:off x="175725" y="2310263"/>
          <a:ext cx="319500" cy="3195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FDFD07-B7E7-4450-B0CF-B58038AB6E56}">
      <dsp:nvSpPr>
        <dsp:cNvPr id="0" name=""/>
        <dsp:cNvSpPr/>
      </dsp:nvSpPr>
      <dsp:spPr>
        <a:xfrm>
          <a:off x="670951" y="2179558"/>
          <a:ext cx="2863786" cy="580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480" tIns="61480" rIns="61480" bIns="61480" numCol="1" spcCol="1270" anchor="ctr" anchorCtr="0">
          <a:noAutofit/>
        </a:bodyPr>
        <a:lstStyle/>
        <a:p>
          <a:pPr marL="0" lvl="0" indent="0" algn="l" defTabSz="622300">
            <a:lnSpc>
              <a:spcPct val="100000"/>
            </a:lnSpc>
            <a:spcBef>
              <a:spcPct val="0"/>
            </a:spcBef>
            <a:spcAft>
              <a:spcPct val="35000"/>
            </a:spcAft>
            <a:buNone/>
          </a:pPr>
          <a:r>
            <a:rPr lang="en-US" sz="1400" kern="1200" dirty="0">
              <a:highlight>
                <a:srgbClr val="C0C0C0"/>
              </a:highlight>
            </a:rPr>
            <a:t>A Running Example: Dock-Worker Robots</a:t>
          </a:r>
        </a:p>
      </dsp:txBody>
      <dsp:txXfrm>
        <a:off x="670951" y="2179558"/>
        <a:ext cx="2863786" cy="580910"/>
      </dsp:txXfrm>
    </dsp:sp>
    <dsp:sp modelId="{C4556141-5B87-6849-99A5-E1C44D880FC2}">
      <dsp:nvSpPr>
        <dsp:cNvPr id="0" name=""/>
        <dsp:cNvSpPr/>
      </dsp:nvSpPr>
      <dsp:spPr>
        <a:xfrm>
          <a:off x="3534737" y="2179558"/>
          <a:ext cx="2829232" cy="580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480" tIns="61480" rIns="61480" bIns="61480" numCol="1" spcCol="1270" anchor="ctr" anchorCtr="0">
          <a:noAutofit/>
        </a:bodyPr>
        <a:lstStyle/>
        <a:p>
          <a:pPr marL="0" lvl="0" indent="0" algn="l" defTabSz="488950">
            <a:lnSpc>
              <a:spcPct val="100000"/>
            </a:lnSpc>
            <a:spcBef>
              <a:spcPct val="0"/>
            </a:spcBef>
            <a:spcAft>
              <a:spcPct val="35000"/>
            </a:spcAft>
            <a:buNone/>
          </a:pPr>
          <a:r>
            <a:rPr lang="en-US" sz="1100" kern="1200">
              <a:highlight>
                <a:srgbClr val="C0C0C0"/>
              </a:highlight>
            </a:rPr>
            <a:t>PDDL - Planning Domain Definition Language</a:t>
          </a:r>
          <a:endParaRPr lang="en-US" sz="1100" kern="1200" dirty="0">
            <a:highlight>
              <a:srgbClr val="C0C0C0"/>
            </a:highlight>
          </a:endParaRPr>
        </a:p>
      </dsp:txBody>
      <dsp:txXfrm>
        <a:off x="3534737" y="2179558"/>
        <a:ext cx="2829232" cy="5809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A84BC3-54F9-4940-AEB7-8C25F6F966F2}">
      <dsp:nvSpPr>
        <dsp:cNvPr id="0" name=""/>
        <dsp:cNvSpPr/>
      </dsp:nvSpPr>
      <dsp:spPr>
        <a:xfrm>
          <a:off x="39" y="137123"/>
          <a:ext cx="3792159" cy="849313"/>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GB" sz="2300" kern="1200"/>
            <a:t>language features (version 1.x):</a:t>
          </a:r>
          <a:endParaRPr lang="en-US" sz="2300" kern="1200"/>
        </a:p>
      </dsp:txBody>
      <dsp:txXfrm>
        <a:off x="39" y="137123"/>
        <a:ext cx="3792159" cy="849313"/>
      </dsp:txXfrm>
    </dsp:sp>
    <dsp:sp modelId="{89AD32EC-4D6E-D44B-9D74-BDE49DE379A9}">
      <dsp:nvSpPr>
        <dsp:cNvPr id="0" name=""/>
        <dsp:cNvSpPr/>
      </dsp:nvSpPr>
      <dsp:spPr>
        <a:xfrm>
          <a:off x="39" y="986437"/>
          <a:ext cx="3792159" cy="261023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GB" sz="2300" kern="1200"/>
            <a:t>basic STRIPS-style actions</a:t>
          </a:r>
          <a:endParaRPr lang="en-US" sz="2300" kern="1200"/>
        </a:p>
        <a:p>
          <a:pPr marL="228600" lvl="1" indent="-228600" algn="l" defTabSz="1022350">
            <a:lnSpc>
              <a:spcPct val="90000"/>
            </a:lnSpc>
            <a:spcBef>
              <a:spcPct val="0"/>
            </a:spcBef>
            <a:spcAft>
              <a:spcPct val="15000"/>
            </a:spcAft>
            <a:buChar char="•"/>
          </a:pPr>
          <a:r>
            <a:rPr lang="en-GB" sz="2300" kern="1200"/>
            <a:t>various extensions as explicit requirements</a:t>
          </a:r>
          <a:endParaRPr lang="en-US" sz="2300" kern="1200"/>
        </a:p>
      </dsp:txBody>
      <dsp:txXfrm>
        <a:off x="39" y="986437"/>
        <a:ext cx="3792159" cy="2610237"/>
      </dsp:txXfrm>
    </dsp:sp>
    <dsp:sp modelId="{BCC233C8-2732-1E43-A476-CE3B75A095D4}">
      <dsp:nvSpPr>
        <dsp:cNvPr id="0" name=""/>
        <dsp:cNvSpPr/>
      </dsp:nvSpPr>
      <dsp:spPr>
        <a:xfrm>
          <a:off x="4323101" y="137123"/>
          <a:ext cx="3792159" cy="849313"/>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GB" sz="2300" kern="1200"/>
            <a:t>used to define:</a:t>
          </a:r>
          <a:endParaRPr lang="en-US" sz="2300" kern="1200"/>
        </a:p>
      </dsp:txBody>
      <dsp:txXfrm>
        <a:off x="4323101" y="137123"/>
        <a:ext cx="3792159" cy="849313"/>
      </dsp:txXfrm>
    </dsp:sp>
    <dsp:sp modelId="{48C8001B-5C10-4549-A056-596CDC359F21}">
      <dsp:nvSpPr>
        <dsp:cNvPr id="0" name=""/>
        <dsp:cNvSpPr/>
      </dsp:nvSpPr>
      <dsp:spPr>
        <a:xfrm>
          <a:off x="4323101" y="986437"/>
          <a:ext cx="3792159" cy="2610237"/>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GB" sz="2300" kern="1200"/>
            <a:t>planning domains: requirements, types, predicates, possible actions</a:t>
          </a:r>
          <a:endParaRPr lang="en-US" sz="2300" kern="1200"/>
        </a:p>
        <a:p>
          <a:pPr marL="228600" lvl="1" indent="-228600" algn="l" defTabSz="1022350">
            <a:lnSpc>
              <a:spcPct val="90000"/>
            </a:lnSpc>
            <a:spcBef>
              <a:spcPct val="0"/>
            </a:spcBef>
            <a:spcAft>
              <a:spcPct val="15000"/>
            </a:spcAft>
            <a:buChar char="•"/>
          </a:pPr>
          <a:r>
            <a:rPr lang="en-GB" sz="2300" kern="1200"/>
            <a:t>planning problems: objects, rigid and fluent relations, initial situation, goal description</a:t>
          </a:r>
          <a:endParaRPr lang="en-US" sz="2300" kern="1200"/>
        </a:p>
      </dsp:txBody>
      <dsp:txXfrm>
        <a:off x="4323101" y="986437"/>
        <a:ext cx="3792159" cy="261023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7517F-0BEF-473F-BF18-0B99D69E3C0A}">
      <dsp:nvSpPr>
        <dsp:cNvPr id="0" name=""/>
        <dsp:cNvSpPr/>
      </dsp:nvSpPr>
      <dsp:spPr>
        <a:xfrm>
          <a:off x="0" y="1146"/>
          <a:ext cx="6363970" cy="5809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382095-8D96-4B2A-B987-30495AB4EF24}">
      <dsp:nvSpPr>
        <dsp:cNvPr id="0" name=""/>
        <dsp:cNvSpPr/>
      </dsp:nvSpPr>
      <dsp:spPr>
        <a:xfrm>
          <a:off x="175725" y="131850"/>
          <a:ext cx="319500" cy="319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12BB2E-738C-4A2C-9FD5-F605981E24DE}">
      <dsp:nvSpPr>
        <dsp:cNvPr id="0" name=""/>
        <dsp:cNvSpPr/>
      </dsp:nvSpPr>
      <dsp:spPr>
        <a:xfrm>
          <a:off x="670951" y="1146"/>
          <a:ext cx="5693018" cy="580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480" tIns="61480" rIns="61480" bIns="61480" numCol="1" spcCol="1270" anchor="ctr" anchorCtr="0">
          <a:noAutofit/>
        </a:bodyPr>
        <a:lstStyle/>
        <a:p>
          <a:pPr marL="0" lvl="0" indent="0" algn="l" defTabSz="977900">
            <a:lnSpc>
              <a:spcPct val="100000"/>
            </a:lnSpc>
            <a:spcBef>
              <a:spcPct val="0"/>
            </a:spcBef>
            <a:spcAft>
              <a:spcPct val="35000"/>
            </a:spcAft>
            <a:buNone/>
          </a:pPr>
          <a:r>
            <a:rPr lang="en-US" sz="2200" kern="1200"/>
            <a:t>What is AI Planning?</a:t>
          </a:r>
          <a:endParaRPr lang="en-US" sz="2200" kern="1200" dirty="0"/>
        </a:p>
      </dsp:txBody>
      <dsp:txXfrm>
        <a:off x="670951" y="1146"/>
        <a:ext cx="5693018" cy="580910"/>
      </dsp:txXfrm>
    </dsp:sp>
    <dsp:sp modelId="{B25FEE51-7941-4B9D-8217-CB84ED493C92}">
      <dsp:nvSpPr>
        <dsp:cNvPr id="0" name=""/>
        <dsp:cNvSpPr/>
      </dsp:nvSpPr>
      <dsp:spPr>
        <a:xfrm>
          <a:off x="0" y="727283"/>
          <a:ext cx="6363970" cy="5809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BA03D8-C174-4AEE-90D5-B61CDD8745B9}">
      <dsp:nvSpPr>
        <dsp:cNvPr id="0" name=""/>
        <dsp:cNvSpPr/>
      </dsp:nvSpPr>
      <dsp:spPr>
        <a:xfrm>
          <a:off x="175725" y="857988"/>
          <a:ext cx="319500" cy="319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96BBE2-B8CC-4947-BAC7-A19E1B3EDBBE}">
      <dsp:nvSpPr>
        <dsp:cNvPr id="0" name=""/>
        <dsp:cNvSpPr/>
      </dsp:nvSpPr>
      <dsp:spPr>
        <a:xfrm>
          <a:off x="670951" y="727283"/>
          <a:ext cx="5693018" cy="580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480" tIns="61480" rIns="61480" bIns="61480" numCol="1" spcCol="1270" anchor="ctr" anchorCtr="0">
          <a:noAutofit/>
        </a:bodyPr>
        <a:lstStyle/>
        <a:p>
          <a:pPr marL="0" lvl="0" indent="0" algn="l" defTabSz="977900">
            <a:lnSpc>
              <a:spcPct val="100000"/>
            </a:lnSpc>
            <a:spcBef>
              <a:spcPct val="0"/>
            </a:spcBef>
            <a:spcAft>
              <a:spcPct val="35000"/>
            </a:spcAft>
            <a:buNone/>
          </a:pPr>
          <a:r>
            <a:rPr lang="en-US" sz="2200" kern="1200"/>
            <a:t>A Conceptual Model for Planning</a:t>
          </a:r>
        </a:p>
      </dsp:txBody>
      <dsp:txXfrm>
        <a:off x="670951" y="727283"/>
        <a:ext cx="5693018" cy="580910"/>
      </dsp:txXfrm>
    </dsp:sp>
    <dsp:sp modelId="{7AB5DCB3-14F8-46B0-9023-A1DEA7E907FC}">
      <dsp:nvSpPr>
        <dsp:cNvPr id="0" name=""/>
        <dsp:cNvSpPr/>
      </dsp:nvSpPr>
      <dsp:spPr>
        <a:xfrm>
          <a:off x="0" y="1453421"/>
          <a:ext cx="6363970" cy="5809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2D781D-CC53-4620-B180-85A70E22864C}">
      <dsp:nvSpPr>
        <dsp:cNvPr id="0" name=""/>
        <dsp:cNvSpPr/>
      </dsp:nvSpPr>
      <dsp:spPr>
        <a:xfrm>
          <a:off x="175725" y="1584126"/>
          <a:ext cx="319500" cy="3195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2F8E75-056B-496C-A88F-C80BAFC1080B}">
      <dsp:nvSpPr>
        <dsp:cNvPr id="0" name=""/>
        <dsp:cNvSpPr/>
      </dsp:nvSpPr>
      <dsp:spPr>
        <a:xfrm>
          <a:off x="670951" y="1453421"/>
          <a:ext cx="5693018" cy="580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480" tIns="61480" rIns="61480" bIns="61480" numCol="1" spcCol="1270" anchor="ctr" anchorCtr="0">
          <a:noAutofit/>
        </a:bodyPr>
        <a:lstStyle/>
        <a:p>
          <a:pPr marL="0" lvl="0" indent="0" algn="l" defTabSz="977900">
            <a:lnSpc>
              <a:spcPct val="100000"/>
            </a:lnSpc>
            <a:spcBef>
              <a:spcPct val="0"/>
            </a:spcBef>
            <a:spcAft>
              <a:spcPct val="35000"/>
            </a:spcAft>
            <a:buNone/>
          </a:pPr>
          <a:r>
            <a:rPr lang="en-US" sz="2200" kern="1200" dirty="0"/>
            <a:t>Restricting Assumptions</a:t>
          </a:r>
        </a:p>
      </dsp:txBody>
      <dsp:txXfrm>
        <a:off x="670951" y="1453421"/>
        <a:ext cx="5693018" cy="580910"/>
      </dsp:txXfrm>
    </dsp:sp>
    <dsp:sp modelId="{1AC93182-6CE1-4FE9-BFBC-4BC6E5EB077C}">
      <dsp:nvSpPr>
        <dsp:cNvPr id="0" name=""/>
        <dsp:cNvSpPr/>
      </dsp:nvSpPr>
      <dsp:spPr>
        <a:xfrm>
          <a:off x="0" y="2179558"/>
          <a:ext cx="6363970" cy="5809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8D70F2-DE75-473B-B5B6-6EFDB3577949}">
      <dsp:nvSpPr>
        <dsp:cNvPr id="0" name=""/>
        <dsp:cNvSpPr/>
      </dsp:nvSpPr>
      <dsp:spPr>
        <a:xfrm>
          <a:off x="175725" y="2310263"/>
          <a:ext cx="319500" cy="3195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FDFD07-B7E7-4450-B0CF-B58038AB6E56}">
      <dsp:nvSpPr>
        <dsp:cNvPr id="0" name=""/>
        <dsp:cNvSpPr/>
      </dsp:nvSpPr>
      <dsp:spPr>
        <a:xfrm>
          <a:off x="670951" y="2179558"/>
          <a:ext cx="5693018" cy="580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480" tIns="61480" rIns="61480" bIns="61480" numCol="1" spcCol="1270" anchor="ctr" anchorCtr="0">
          <a:noAutofit/>
        </a:bodyPr>
        <a:lstStyle/>
        <a:p>
          <a:pPr marL="0" lvl="0" indent="0" algn="l" defTabSz="977900">
            <a:lnSpc>
              <a:spcPct val="100000"/>
            </a:lnSpc>
            <a:spcBef>
              <a:spcPct val="0"/>
            </a:spcBef>
            <a:spcAft>
              <a:spcPct val="35000"/>
            </a:spcAft>
            <a:buNone/>
          </a:pPr>
          <a:r>
            <a:rPr lang="en-US" sz="2200" kern="1200" dirty="0"/>
            <a:t>A Running Example: Dock-Worker Robots</a:t>
          </a:r>
        </a:p>
      </dsp:txBody>
      <dsp:txXfrm>
        <a:off x="670951" y="2179558"/>
        <a:ext cx="5693018" cy="5809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D80D47B7-D4EF-4049-8AB9-6A8C7CF37498}" type="datetimeFigureOut">
              <a:rPr lang="en-US" smtClean="0"/>
              <a:t>10/23/22</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BBC4B2D2-C139-1E42-B9DF-952B04310109}" type="slidenum">
              <a:rPr lang="en-US" smtClean="0"/>
              <a:t>‹#›</a:t>
            </a:fld>
            <a:endParaRPr lang="en-US"/>
          </a:p>
        </p:txBody>
      </p:sp>
    </p:spTree>
    <p:extLst>
      <p:ext uri="{BB962C8B-B14F-4D97-AF65-F5344CB8AC3E}">
        <p14:creationId xmlns:p14="http://schemas.microsoft.com/office/powerpoint/2010/main" val="3666195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C4B2D2-C139-1E42-B9DF-952B04310109}" type="slidenum">
              <a:rPr lang="en-US" smtClean="0"/>
              <a:t>6</a:t>
            </a:fld>
            <a:endParaRPr lang="en-US"/>
          </a:p>
        </p:txBody>
      </p:sp>
    </p:spTree>
    <p:extLst>
      <p:ext uri="{BB962C8B-B14F-4D97-AF65-F5344CB8AC3E}">
        <p14:creationId xmlns:p14="http://schemas.microsoft.com/office/powerpoint/2010/main" val="264906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 – State</a:t>
            </a:r>
          </a:p>
          <a:p>
            <a:r>
              <a:rPr lang="en-US" dirty="0"/>
              <a:t>A – Action</a:t>
            </a:r>
          </a:p>
          <a:p>
            <a:r>
              <a:rPr lang="en-US" dirty="0"/>
              <a:t>E – Event that is not controlled by the agent. Event can change the state of the world</a:t>
            </a:r>
          </a:p>
          <a:p>
            <a:r>
              <a:rPr lang="el-GR" sz="1200" i="1" spc="175" dirty="0">
                <a:latin typeface="Times New Roman"/>
                <a:cs typeface="Times New Roman"/>
              </a:rPr>
              <a:t>Γ</a:t>
            </a:r>
            <a:r>
              <a:rPr lang="en-GB" sz="1200" i="1" spc="175" dirty="0">
                <a:latin typeface="Times New Roman"/>
                <a:cs typeface="Times New Roman"/>
              </a:rPr>
              <a:t> – Gamma – State </a:t>
            </a:r>
            <a:r>
              <a:rPr lang="en-GB" sz="1200" i="1" spc="175" dirty="0" err="1">
                <a:latin typeface="Times New Roman"/>
                <a:cs typeface="Times New Roman"/>
              </a:rPr>
              <a:t>transiction</a:t>
            </a:r>
            <a:r>
              <a:rPr lang="en-GB" sz="1200" i="1" spc="175" dirty="0">
                <a:latin typeface="Times New Roman"/>
                <a:cs typeface="Times New Roman"/>
              </a:rPr>
              <a:t> function</a:t>
            </a:r>
          </a:p>
          <a:p>
            <a:r>
              <a:rPr lang="en-GB" sz="1200" i="1" spc="175" dirty="0">
                <a:latin typeface="Times New Roman"/>
                <a:cs typeface="Times New Roman"/>
              </a:rPr>
              <a:t>2</a:t>
            </a:r>
            <a:r>
              <a:rPr lang="en-GB" sz="1200" i="1" spc="175" baseline="30000" dirty="0">
                <a:latin typeface="Times New Roman"/>
                <a:cs typeface="Times New Roman"/>
              </a:rPr>
              <a:t>s </a:t>
            </a:r>
            <a:r>
              <a:rPr lang="en-GB" sz="1200" i="1" spc="175" baseline="0" dirty="0">
                <a:latin typeface="Times New Roman"/>
                <a:cs typeface="Times New Roman"/>
              </a:rPr>
              <a:t>- Set of states. Power set of all possible states</a:t>
            </a:r>
          </a:p>
          <a:p>
            <a:r>
              <a:rPr lang="el-GR" sz="1200" i="1" spc="70" dirty="0">
                <a:latin typeface="Times New Roman"/>
                <a:cs typeface="Times New Roman"/>
              </a:rPr>
              <a:t>γ</a:t>
            </a:r>
            <a:r>
              <a:rPr lang="el-GR" sz="1200" spc="70" dirty="0">
                <a:latin typeface="Times New Roman"/>
                <a:cs typeface="Times New Roman"/>
              </a:rPr>
              <a:t>(</a:t>
            </a:r>
            <a:r>
              <a:rPr lang="en-GB" sz="1200" i="1" spc="70" dirty="0" err="1">
                <a:latin typeface="Times New Roman"/>
                <a:cs typeface="Times New Roman"/>
              </a:rPr>
              <a:t>s</a:t>
            </a:r>
            <a:r>
              <a:rPr lang="en-GB" sz="1200" spc="70" dirty="0" err="1">
                <a:latin typeface="Times New Roman"/>
                <a:cs typeface="Times New Roman"/>
              </a:rPr>
              <a:t>,</a:t>
            </a:r>
            <a:r>
              <a:rPr lang="en-GB" sz="1200" i="1" spc="70" dirty="0" err="1">
                <a:latin typeface="Times New Roman"/>
                <a:cs typeface="Times New Roman"/>
              </a:rPr>
              <a:t>a</a:t>
            </a:r>
            <a:r>
              <a:rPr lang="en-GB" sz="1200" spc="70" dirty="0">
                <a:latin typeface="Times New Roman"/>
                <a:cs typeface="Times New Roman"/>
              </a:rPr>
              <a:t>)</a:t>
            </a:r>
            <a:r>
              <a:rPr lang="en-GB" sz="1200" dirty="0">
                <a:latin typeface="Times New Roman"/>
                <a:cs typeface="Times New Roman"/>
              </a:rPr>
              <a:t> </a:t>
            </a:r>
            <a:r>
              <a:rPr lang="en-GB" sz="1200" dirty="0">
                <a:latin typeface="Symbol"/>
                <a:cs typeface="Times New Roman"/>
              </a:rPr>
              <a:t> Is not empty</a:t>
            </a:r>
            <a:endParaRPr lang="en-GB" sz="1200" i="1" spc="175" baseline="0" dirty="0">
              <a:latin typeface="Times New Roman"/>
              <a:cs typeface="Times New Roman"/>
            </a:endParaRPr>
          </a:p>
          <a:p>
            <a:endParaRPr lang="en-GB" sz="1200" i="1" spc="175" baseline="30000" dirty="0">
              <a:latin typeface="Times New Roman"/>
              <a:cs typeface="Times New Roman"/>
            </a:endParaRPr>
          </a:p>
          <a:p>
            <a:endParaRPr lang="en-GB" sz="1200" i="1" spc="175" dirty="0">
              <a:latin typeface="Times New Roman"/>
              <a:cs typeface="Times New Roman"/>
            </a:endParaRPr>
          </a:p>
          <a:p>
            <a:endParaRPr lang="en-US" dirty="0"/>
          </a:p>
        </p:txBody>
      </p:sp>
      <p:sp>
        <p:nvSpPr>
          <p:cNvPr id="4" name="Slide Number Placeholder 3"/>
          <p:cNvSpPr>
            <a:spLocks noGrp="1"/>
          </p:cNvSpPr>
          <p:nvPr>
            <p:ph type="sldNum" sz="quarter" idx="5"/>
          </p:nvPr>
        </p:nvSpPr>
        <p:spPr/>
        <p:txBody>
          <a:bodyPr/>
          <a:lstStyle/>
          <a:p>
            <a:fld id="{BBC4B2D2-C139-1E42-B9DF-952B04310109}" type="slidenum">
              <a:rPr lang="en-US" smtClean="0"/>
              <a:t>12</a:t>
            </a:fld>
            <a:endParaRPr lang="en-US"/>
          </a:p>
        </p:txBody>
      </p:sp>
    </p:spTree>
    <p:extLst>
      <p:ext uri="{BB962C8B-B14F-4D97-AF65-F5344CB8AC3E}">
        <p14:creationId xmlns:p14="http://schemas.microsoft.com/office/powerpoint/2010/main" val="516358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D4BB3-9BE1-122E-F11E-B4EE211CCC0C}"/>
              </a:ext>
            </a:extLst>
          </p:cNvPr>
          <p:cNvSpPr>
            <a:spLocks noGrp="1"/>
          </p:cNvSpPr>
          <p:nvPr>
            <p:ph type="ctrTitle"/>
          </p:nvPr>
        </p:nvSpPr>
        <p:spPr>
          <a:xfrm>
            <a:off x="1143000" y="1122363"/>
            <a:ext cx="6858000" cy="2387600"/>
          </a:xfrm>
        </p:spPr>
        <p:txBody>
          <a:bodyPr anchor="b"/>
          <a:lstStyle>
            <a:lvl1pPr algn="ctr">
              <a:defRPr sz="4500"/>
            </a:lvl1pPr>
          </a:lstStyle>
          <a:p>
            <a:r>
              <a:rPr lang="en-GB"/>
              <a:t>Click to edit Master title style</a:t>
            </a:r>
            <a:endParaRPr lang="en-US"/>
          </a:p>
        </p:txBody>
      </p:sp>
      <p:sp>
        <p:nvSpPr>
          <p:cNvPr id="3" name="Subtitle 2">
            <a:extLst>
              <a:ext uri="{FF2B5EF4-FFF2-40B4-BE49-F238E27FC236}">
                <a16:creationId xmlns:a16="http://schemas.microsoft.com/office/drawing/2014/main" id="{483DC0E1-0DDC-9F14-968C-DA8F9E7999DD}"/>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7C30C3F-777C-F82E-4B1B-560F18CC62C4}"/>
              </a:ext>
            </a:extLst>
          </p:cNvPr>
          <p:cNvSpPr>
            <a:spLocks noGrp="1"/>
          </p:cNvSpPr>
          <p:nvPr>
            <p:ph type="dt" sz="half" idx="10"/>
          </p:nvPr>
        </p:nvSpPr>
        <p:spPr/>
        <p:txBody>
          <a:bodyPr/>
          <a:lstStyle/>
          <a:p>
            <a:fld id="{CB7EA39A-887E-A74D-8013-30FA04AA0B8A}" type="datetime1">
              <a:rPr lang="en-GB" smtClean="0"/>
              <a:t>23/10/2022</a:t>
            </a:fld>
            <a:endParaRPr lang="en-US"/>
          </a:p>
        </p:txBody>
      </p:sp>
      <p:sp>
        <p:nvSpPr>
          <p:cNvPr id="5" name="Footer Placeholder 4">
            <a:extLst>
              <a:ext uri="{FF2B5EF4-FFF2-40B4-BE49-F238E27FC236}">
                <a16:creationId xmlns:a16="http://schemas.microsoft.com/office/drawing/2014/main" id="{439D859A-8DA1-22AF-F549-44F627CF7E89}"/>
              </a:ext>
            </a:extLst>
          </p:cNvPr>
          <p:cNvSpPr>
            <a:spLocks noGrp="1"/>
          </p:cNvSpPr>
          <p:nvPr>
            <p:ph type="ftr" sz="quarter" idx="11"/>
          </p:nvPr>
        </p:nvSpPr>
        <p:spPr/>
        <p:txBody>
          <a:bodyPr/>
          <a:lstStyle/>
          <a:p>
            <a:pPr marL="12700">
              <a:lnSpc>
                <a:spcPts val="1645"/>
              </a:lnSpc>
            </a:pPr>
            <a:r>
              <a:rPr lang="en-GB"/>
              <a:t>State-Space</a:t>
            </a:r>
            <a:r>
              <a:rPr lang="en-GB" spc="-15"/>
              <a:t> </a:t>
            </a:r>
            <a:r>
              <a:rPr lang="en-GB"/>
              <a:t>Search</a:t>
            </a:r>
            <a:r>
              <a:rPr lang="en-GB" spc="-10"/>
              <a:t> </a:t>
            </a:r>
            <a:r>
              <a:rPr lang="en-GB"/>
              <a:t>and</a:t>
            </a:r>
            <a:r>
              <a:rPr lang="en-GB" spc="-10"/>
              <a:t> </a:t>
            </a:r>
            <a:r>
              <a:rPr lang="en-GB"/>
              <a:t>the</a:t>
            </a:r>
            <a:r>
              <a:rPr lang="en-GB" spc="-5"/>
              <a:t> </a:t>
            </a:r>
            <a:r>
              <a:rPr lang="en-GB"/>
              <a:t>STRIPS </a:t>
            </a:r>
            <a:r>
              <a:rPr lang="en-GB" spc="-10"/>
              <a:t>Planner</a:t>
            </a:r>
            <a:endParaRPr lang="en-GB" spc="-10" dirty="0"/>
          </a:p>
        </p:txBody>
      </p:sp>
      <p:sp>
        <p:nvSpPr>
          <p:cNvPr id="6" name="Slide Number Placeholder 5">
            <a:extLst>
              <a:ext uri="{FF2B5EF4-FFF2-40B4-BE49-F238E27FC236}">
                <a16:creationId xmlns:a16="http://schemas.microsoft.com/office/drawing/2014/main" id="{736175C3-8FFD-B89F-F70E-7A1EF29DF660}"/>
              </a:ext>
            </a:extLst>
          </p:cNvPr>
          <p:cNvSpPr>
            <a:spLocks noGrp="1"/>
          </p:cNvSpPr>
          <p:nvPr>
            <p:ph type="sldNum" sz="quarter" idx="12"/>
          </p:nvPr>
        </p:nvSpPr>
        <p:spPr/>
        <p:txBody>
          <a:bodyPr/>
          <a:lstStyle/>
          <a:p>
            <a:pPr marL="86995">
              <a:lnSpc>
                <a:spcPts val="1645"/>
              </a:lnSpc>
            </a:pPr>
            <a:fld id="{81D60167-4931-47E6-BA6A-407CBD079E47}" type="slidenum">
              <a:rPr lang="en-GB" spc="-25" smtClean="0"/>
              <a:t>‹#›</a:t>
            </a:fld>
            <a:endParaRPr lang="en-GB" spc="-25" dirty="0"/>
          </a:p>
        </p:txBody>
      </p:sp>
    </p:spTree>
    <p:extLst>
      <p:ext uri="{BB962C8B-B14F-4D97-AF65-F5344CB8AC3E}">
        <p14:creationId xmlns:p14="http://schemas.microsoft.com/office/powerpoint/2010/main" val="1877047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DC2B4-F0E6-F13C-B181-0403257FEE8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1F2947A-AAEE-ACB3-7E4E-1E6965A6106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CD80F1B-E443-F41F-A172-9CE0A441D246}"/>
              </a:ext>
            </a:extLst>
          </p:cNvPr>
          <p:cNvSpPr>
            <a:spLocks noGrp="1"/>
          </p:cNvSpPr>
          <p:nvPr>
            <p:ph type="dt" sz="half" idx="10"/>
          </p:nvPr>
        </p:nvSpPr>
        <p:spPr/>
        <p:txBody>
          <a:bodyPr/>
          <a:lstStyle/>
          <a:p>
            <a:fld id="{27BAFC23-DD65-594E-AC66-D9BE1A54D26A}" type="datetime1">
              <a:rPr lang="en-GB" smtClean="0"/>
              <a:t>23/10/2022</a:t>
            </a:fld>
            <a:endParaRPr lang="en-US"/>
          </a:p>
        </p:txBody>
      </p:sp>
      <p:sp>
        <p:nvSpPr>
          <p:cNvPr id="5" name="Footer Placeholder 4">
            <a:extLst>
              <a:ext uri="{FF2B5EF4-FFF2-40B4-BE49-F238E27FC236}">
                <a16:creationId xmlns:a16="http://schemas.microsoft.com/office/drawing/2014/main" id="{758C14BF-B2B8-404B-574A-896820A37EF8}"/>
              </a:ext>
            </a:extLst>
          </p:cNvPr>
          <p:cNvSpPr>
            <a:spLocks noGrp="1"/>
          </p:cNvSpPr>
          <p:nvPr>
            <p:ph type="ftr" sz="quarter" idx="11"/>
          </p:nvPr>
        </p:nvSpPr>
        <p:spPr/>
        <p:txBody>
          <a:bodyPr/>
          <a:lstStyle/>
          <a:p>
            <a:pPr marL="12700">
              <a:lnSpc>
                <a:spcPts val="1645"/>
              </a:lnSpc>
            </a:pPr>
            <a:r>
              <a:rPr lang="en-GB"/>
              <a:t>State-Space</a:t>
            </a:r>
            <a:r>
              <a:rPr lang="en-GB" spc="-15"/>
              <a:t> </a:t>
            </a:r>
            <a:r>
              <a:rPr lang="en-GB"/>
              <a:t>Search</a:t>
            </a:r>
            <a:r>
              <a:rPr lang="en-GB" spc="-10"/>
              <a:t> </a:t>
            </a:r>
            <a:r>
              <a:rPr lang="en-GB"/>
              <a:t>and</a:t>
            </a:r>
            <a:r>
              <a:rPr lang="en-GB" spc="-10"/>
              <a:t> </a:t>
            </a:r>
            <a:r>
              <a:rPr lang="en-GB"/>
              <a:t>the</a:t>
            </a:r>
            <a:r>
              <a:rPr lang="en-GB" spc="-5"/>
              <a:t> </a:t>
            </a:r>
            <a:r>
              <a:rPr lang="en-GB"/>
              <a:t>STRIPS </a:t>
            </a:r>
            <a:r>
              <a:rPr lang="en-GB" spc="-10"/>
              <a:t>Planner</a:t>
            </a:r>
            <a:endParaRPr lang="en-GB" spc="-10" dirty="0"/>
          </a:p>
        </p:txBody>
      </p:sp>
      <p:sp>
        <p:nvSpPr>
          <p:cNvPr id="6" name="Slide Number Placeholder 5">
            <a:extLst>
              <a:ext uri="{FF2B5EF4-FFF2-40B4-BE49-F238E27FC236}">
                <a16:creationId xmlns:a16="http://schemas.microsoft.com/office/drawing/2014/main" id="{84251324-929E-11CF-A839-257CAEC93CBA}"/>
              </a:ext>
            </a:extLst>
          </p:cNvPr>
          <p:cNvSpPr>
            <a:spLocks noGrp="1"/>
          </p:cNvSpPr>
          <p:nvPr>
            <p:ph type="sldNum" sz="quarter" idx="12"/>
          </p:nvPr>
        </p:nvSpPr>
        <p:spPr/>
        <p:txBody>
          <a:bodyPr/>
          <a:lstStyle/>
          <a:p>
            <a:pPr marL="86995">
              <a:lnSpc>
                <a:spcPts val="1645"/>
              </a:lnSpc>
            </a:pPr>
            <a:fld id="{81D60167-4931-47E6-BA6A-407CBD079E47}" type="slidenum">
              <a:rPr lang="en-GB" spc="-25" smtClean="0"/>
              <a:t>‹#›</a:t>
            </a:fld>
            <a:endParaRPr lang="en-GB" spc="-25" dirty="0"/>
          </a:p>
        </p:txBody>
      </p:sp>
    </p:spTree>
    <p:extLst>
      <p:ext uri="{BB962C8B-B14F-4D97-AF65-F5344CB8AC3E}">
        <p14:creationId xmlns:p14="http://schemas.microsoft.com/office/powerpoint/2010/main" val="2314970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150B2D-49A8-B121-D973-D7EBA9401738}"/>
              </a:ext>
            </a:extLst>
          </p:cNvPr>
          <p:cNvSpPr>
            <a:spLocks noGrp="1"/>
          </p:cNvSpPr>
          <p:nvPr>
            <p:ph type="title" orient="vert"/>
          </p:nvPr>
        </p:nvSpPr>
        <p:spPr>
          <a:xfrm>
            <a:off x="6543675" y="365125"/>
            <a:ext cx="1971675"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B36E56B-3C46-C099-B9AB-A93FCF1D75A4}"/>
              </a:ext>
            </a:extLst>
          </p:cNvPr>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B03F85C-B887-B6B2-7881-8F243DD3E937}"/>
              </a:ext>
            </a:extLst>
          </p:cNvPr>
          <p:cNvSpPr>
            <a:spLocks noGrp="1"/>
          </p:cNvSpPr>
          <p:nvPr>
            <p:ph type="dt" sz="half" idx="10"/>
          </p:nvPr>
        </p:nvSpPr>
        <p:spPr/>
        <p:txBody>
          <a:bodyPr/>
          <a:lstStyle/>
          <a:p>
            <a:fld id="{628B4DD9-64A4-0E42-AE2C-3257445261CD}" type="datetime1">
              <a:rPr lang="en-GB" smtClean="0"/>
              <a:t>23/10/2022</a:t>
            </a:fld>
            <a:endParaRPr lang="en-US"/>
          </a:p>
        </p:txBody>
      </p:sp>
      <p:sp>
        <p:nvSpPr>
          <p:cNvPr id="5" name="Footer Placeholder 4">
            <a:extLst>
              <a:ext uri="{FF2B5EF4-FFF2-40B4-BE49-F238E27FC236}">
                <a16:creationId xmlns:a16="http://schemas.microsoft.com/office/drawing/2014/main" id="{1F9973D3-0962-02D4-2ADC-18E6C610ECDD}"/>
              </a:ext>
            </a:extLst>
          </p:cNvPr>
          <p:cNvSpPr>
            <a:spLocks noGrp="1"/>
          </p:cNvSpPr>
          <p:nvPr>
            <p:ph type="ftr" sz="quarter" idx="11"/>
          </p:nvPr>
        </p:nvSpPr>
        <p:spPr/>
        <p:txBody>
          <a:bodyPr/>
          <a:lstStyle/>
          <a:p>
            <a:pPr marL="12700">
              <a:lnSpc>
                <a:spcPts val="1645"/>
              </a:lnSpc>
            </a:pPr>
            <a:r>
              <a:rPr lang="en-GB"/>
              <a:t>State-Space</a:t>
            </a:r>
            <a:r>
              <a:rPr lang="en-GB" spc="-15"/>
              <a:t> </a:t>
            </a:r>
            <a:r>
              <a:rPr lang="en-GB"/>
              <a:t>Search</a:t>
            </a:r>
            <a:r>
              <a:rPr lang="en-GB" spc="-10"/>
              <a:t> </a:t>
            </a:r>
            <a:r>
              <a:rPr lang="en-GB"/>
              <a:t>and</a:t>
            </a:r>
            <a:r>
              <a:rPr lang="en-GB" spc="-10"/>
              <a:t> </a:t>
            </a:r>
            <a:r>
              <a:rPr lang="en-GB"/>
              <a:t>the</a:t>
            </a:r>
            <a:r>
              <a:rPr lang="en-GB" spc="-5"/>
              <a:t> </a:t>
            </a:r>
            <a:r>
              <a:rPr lang="en-GB"/>
              <a:t>STRIPS </a:t>
            </a:r>
            <a:r>
              <a:rPr lang="en-GB" spc="-10"/>
              <a:t>Planner</a:t>
            </a:r>
            <a:endParaRPr lang="en-GB" spc="-10" dirty="0"/>
          </a:p>
        </p:txBody>
      </p:sp>
      <p:sp>
        <p:nvSpPr>
          <p:cNvPr id="6" name="Slide Number Placeholder 5">
            <a:extLst>
              <a:ext uri="{FF2B5EF4-FFF2-40B4-BE49-F238E27FC236}">
                <a16:creationId xmlns:a16="http://schemas.microsoft.com/office/drawing/2014/main" id="{2393504B-0C58-9530-35FB-D05EF720CA09}"/>
              </a:ext>
            </a:extLst>
          </p:cNvPr>
          <p:cNvSpPr>
            <a:spLocks noGrp="1"/>
          </p:cNvSpPr>
          <p:nvPr>
            <p:ph type="sldNum" sz="quarter" idx="12"/>
          </p:nvPr>
        </p:nvSpPr>
        <p:spPr/>
        <p:txBody>
          <a:bodyPr/>
          <a:lstStyle/>
          <a:p>
            <a:pPr marL="86995">
              <a:lnSpc>
                <a:spcPts val="1645"/>
              </a:lnSpc>
            </a:pPr>
            <a:fld id="{81D60167-4931-47E6-BA6A-407CBD079E47}" type="slidenum">
              <a:rPr lang="en-GB" spc="-25" smtClean="0"/>
              <a:t>‹#›</a:t>
            </a:fld>
            <a:endParaRPr lang="en-GB" spc="-25" dirty="0"/>
          </a:p>
        </p:txBody>
      </p:sp>
    </p:spTree>
    <p:extLst>
      <p:ext uri="{BB962C8B-B14F-4D97-AF65-F5344CB8AC3E}">
        <p14:creationId xmlns:p14="http://schemas.microsoft.com/office/powerpoint/2010/main" val="745965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1079964" y="1337158"/>
            <a:ext cx="6882765" cy="1292225"/>
          </a:xfrm>
          <a:prstGeom prst="rect">
            <a:avLst/>
          </a:prstGeom>
        </p:spPr>
        <p:txBody>
          <a:bodyPr wrap="square" lIns="0" tIns="0" rIns="0" bIns="0">
            <a:spAutoFit/>
          </a:bodyPr>
          <a:lstStyle>
            <a:lvl1pPr>
              <a:defRPr sz="4200" b="0" i="1">
                <a:solidFill>
                  <a:srgbClr val="3732A0"/>
                </a:solidFill>
                <a:latin typeface="Arial Black"/>
                <a:cs typeface="Arial Black"/>
              </a:defRPr>
            </a:lvl1pPr>
          </a:lstStyle>
          <a:p>
            <a:endParaRPr/>
          </a:p>
        </p:txBody>
      </p:sp>
      <p:sp>
        <p:nvSpPr>
          <p:cNvPr id="3" name="Holder 3"/>
          <p:cNvSpPr>
            <a:spLocks noGrp="1"/>
          </p:cNvSpPr>
          <p:nvPr>
            <p:ph type="subTitle" idx="4"/>
          </p:nvPr>
        </p:nvSpPr>
        <p:spPr>
          <a:xfrm>
            <a:off x="1943376" y="3752532"/>
            <a:ext cx="5034280" cy="1531620"/>
          </a:xfrm>
          <a:prstGeom prst="rect">
            <a:avLst/>
          </a:prstGeom>
        </p:spPr>
        <p:txBody>
          <a:bodyPr wrap="square" lIns="0" tIns="0" rIns="0" bIns="0">
            <a:spAutoFit/>
          </a:bodyPr>
          <a:lstStyle>
            <a:lvl1pPr>
              <a:defRPr sz="33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400" b="1" i="0">
                <a:solidFill>
                  <a:srgbClr val="3732A0"/>
                </a:solidFill>
                <a:latin typeface="Arial"/>
                <a:cs typeface="Arial"/>
              </a:defRPr>
            </a:lvl1pPr>
          </a:lstStyle>
          <a:p>
            <a:pPr marL="12700">
              <a:lnSpc>
                <a:spcPts val="1645"/>
              </a:lnSpc>
            </a:pPr>
            <a:r>
              <a:rPr dirty="0"/>
              <a:t>State-Space</a:t>
            </a:r>
            <a:r>
              <a:rPr spc="-15" dirty="0"/>
              <a:t> </a:t>
            </a:r>
            <a:r>
              <a:rPr dirty="0"/>
              <a:t>Search</a:t>
            </a:r>
            <a:r>
              <a:rPr spc="-10" dirty="0"/>
              <a:t> </a:t>
            </a:r>
            <a:r>
              <a:rPr dirty="0"/>
              <a:t>and</a:t>
            </a:r>
            <a:r>
              <a:rPr spc="-10" dirty="0"/>
              <a:t> </a:t>
            </a:r>
            <a:r>
              <a:rPr dirty="0"/>
              <a:t>the</a:t>
            </a:r>
            <a:r>
              <a:rPr spc="-5" dirty="0"/>
              <a:t> </a:t>
            </a:r>
            <a:r>
              <a:rPr dirty="0"/>
              <a:t>STRIPS </a:t>
            </a:r>
            <a:r>
              <a:rPr spc="-10" dirty="0"/>
              <a:t>Planner</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E8F3C2D7-BCFC-164A-959E-F7AB49C19873}" type="datetime1">
              <a:rPr lang="en-GB" smtClean="0"/>
              <a:t>23/10/2022</a:t>
            </a:fld>
            <a:endParaRPr lang="en-US"/>
          </a:p>
        </p:txBody>
      </p:sp>
      <p:sp>
        <p:nvSpPr>
          <p:cNvPr id="6" name="Holder 6"/>
          <p:cNvSpPr>
            <a:spLocks noGrp="1"/>
          </p:cNvSpPr>
          <p:nvPr>
            <p:ph type="sldNum" sz="quarter" idx="7"/>
          </p:nvPr>
        </p:nvSpPr>
        <p:spPr/>
        <p:txBody>
          <a:bodyPr lIns="0" tIns="0" rIns="0" bIns="0"/>
          <a:lstStyle>
            <a:lvl1pPr>
              <a:defRPr sz="1400" b="1" i="0">
                <a:solidFill>
                  <a:srgbClr val="3732A0"/>
                </a:solidFill>
                <a:latin typeface="Arial"/>
                <a:cs typeface="Arial"/>
              </a:defRPr>
            </a:lvl1pPr>
          </a:lstStyle>
          <a:p>
            <a:pPr marL="86995">
              <a:lnSpc>
                <a:spcPts val="1645"/>
              </a:lnSpc>
            </a:pPr>
            <a:fld id="{81D60167-4931-47E6-BA6A-407CBD079E47}" type="slidenum">
              <a:rPr spc="-25" dirty="0"/>
              <a:t>‹#›</a:t>
            </a:fld>
            <a:endParaRPr spc="-25" dirty="0"/>
          </a:p>
        </p:txBody>
      </p:sp>
    </p:spTree>
    <p:extLst>
      <p:ext uri="{BB962C8B-B14F-4D97-AF65-F5344CB8AC3E}">
        <p14:creationId xmlns:p14="http://schemas.microsoft.com/office/powerpoint/2010/main" val="2348540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A69F3-E2AB-54AD-9A33-C24B7A672D5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A6E5B17-D9B9-1FEB-DA03-1ABB3A0A09F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3EC9CEC-3C8D-1A3E-820F-77BABA1B76DC}"/>
              </a:ext>
            </a:extLst>
          </p:cNvPr>
          <p:cNvSpPr>
            <a:spLocks noGrp="1"/>
          </p:cNvSpPr>
          <p:nvPr>
            <p:ph type="dt" sz="half" idx="10"/>
          </p:nvPr>
        </p:nvSpPr>
        <p:spPr/>
        <p:txBody>
          <a:bodyPr/>
          <a:lstStyle/>
          <a:p>
            <a:fld id="{F7B9D546-7C49-ED4F-9EC6-3A865280750B}" type="datetime1">
              <a:rPr lang="en-GB" smtClean="0"/>
              <a:t>23/10/2022</a:t>
            </a:fld>
            <a:endParaRPr lang="en-US"/>
          </a:p>
        </p:txBody>
      </p:sp>
      <p:sp>
        <p:nvSpPr>
          <p:cNvPr id="5" name="Footer Placeholder 4">
            <a:extLst>
              <a:ext uri="{FF2B5EF4-FFF2-40B4-BE49-F238E27FC236}">
                <a16:creationId xmlns:a16="http://schemas.microsoft.com/office/drawing/2014/main" id="{9B055482-DBA5-2279-C219-D40AA277821D}"/>
              </a:ext>
            </a:extLst>
          </p:cNvPr>
          <p:cNvSpPr>
            <a:spLocks noGrp="1"/>
          </p:cNvSpPr>
          <p:nvPr>
            <p:ph type="ftr" sz="quarter" idx="11"/>
          </p:nvPr>
        </p:nvSpPr>
        <p:spPr/>
        <p:txBody>
          <a:bodyPr/>
          <a:lstStyle/>
          <a:p>
            <a:pPr marL="12700">
              <a:lnSpc>
                <a:spcPts val="1645"/>
              </a:lnSpc>
            </a:pPr>
            <a:r>
              <a:rPr lang="en-GB"/>
              <a:t>State-Space</a:t>
            </a:r>
            <a:r>
              <a:rPr lang="en-GB" spc="-15"/>
              <a:t> </a:t>
            </a:r>
            <a:r>
              <a:rPr lang="en-GB"/>
              <a:t>Search</a:t>
            </a:r>
            <a:r>
              <a:rPr lang="en-GB" spc="-10"/>
              <a:t> </a:t>
            </a:r>
            <a:r>
              <a:rPr lang="en-GB"/>
              <a:t>and</a:t>
            </a:r>
            <a:r>
              <a:rPr lang="en-GB" spc="-10"/>
              <a:t> </a:t>
            </a:r>
            <a:r>
              <a:rPr lang="en-GB"/>
              <a:t>the</a:t>
            </a:r>
            <a:r>
              <a:rPr lang="en-GB" spc="-5"/>
              <a:t> </a:t>
            </a:r>
            <a:r>
              <a:rPr lang="en-GB"/>
              <a:t>STRIPS </a:t>
            </a:r>
            <a:r>
              <a:rPr lang="en-GB" spc="-10"/>
              <a:t>Planner</a:t>
            </a:r>
            <a:endParaRPr lang="en-GB" spc="-10" dirty="0"/>
          </a:p>
        </p:txBody>
      </p:sp>
      <p:sp>
        <p:nvSpPr>
          <p:cNvPr id="6" name="Slide Number Placeholder 5">
            <a:extLst>
              <a:ext uri="{FF2B5EF4-FFF2-40B4-BE49-F238E27FC236}">
                <a16:creationId xmlns:a16="http://schemas.microsoft.com/office/drawing/2014/main" id="{5F80B6AA-5009-75CC-986C-98B72AFEEC3C}"/>
              </a:ext>
            </a:extLst>
          </p:cNvPr>
          <p:cNvSpPr>
            <a:spLocks noGrp="1"/>
          </p:cNvSpPr>
          <p:nvPr>
            <p:ph type="sldNum" sz="quarter" idx="12"/>
          </p:nvPr>
        </p:nvSpPr>
        <p:spPr/>
        <p:txBody>
          <a:bodyPr/>
          <a:lstStyle/>
          <a:p>
            <a:pPr marL="86995">
              <a:lnSpc>
                <a:spcPts val="1645"/>
              </a:lnSpc>
            </a:pPr>
            <a:fld id="{81D60167-4931-47E6-BA6A-407CBD079E47}" type="slidenum">
              <a:rPr lang="en-GB" spc="-25" smtClean="0"/>
              <a:t>‹#›</a:t>
            </a:fld>
            <a:endParaRPr lang="en-GB" spc="-25" dirty="0"/>
          </a:p>
        </p:txBody>
      </p:sp>
    </p:spTree>
    <p:extLst>
      <p:ext uri="{BB962C8B-B14F-4D97-AF65-F5344CB8AC3E}">
        <p14:creationId xmlns:p14="http://schemas.microsoft.com/office/powerpoint/2010/main" val="75896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C299D-DCA3-F915-4418-9FF9D2382D26}"/>
              </a:ext>
            </a:extLst>
          </p:cNvPr>
          <p:cNvSpPr>
            <a:spLocks noGrp="1"/>
          </p:cNvSpPr>
          <p:nvPr>
            <p:ph type="title"/>
          </p:nvPr>
        </p:nvSpPr>
        <p:spPr>
          <a:xfrm>
            <a:off x="623888" y="1709739"/>
            <a:ext cx="7886700" cy="2852737"/>
          </a:xfrm>
        </p:spPr>
        <p:txBody>
          <a:bodyPr anchor="b"/>
          <a:lstStyle>
            <a:lvl1pPr>
              <a:defRPr sz="45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BBFF4A5-566D-8D07-105D-B89AD7EA5AD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D952F83-8463-F2E5-F67C-1AD203EA127E}"/>
              </a:ext>
            </a:extLst>
          </p:cNvPr>
          <p:cNvSpPr>
            <a:spLocks noGrp="1"/>
          </p:cNvSpPr>
          <p:nvPr>
            <p:ph type="dt" sz="half" idx="10"/>
          </p:nvPr>
        </p:nvSpPr>
        <p:spPr/>
        <p:txBody>
          <a:bodyPr/>
          <a:lstStyle/>
          <a:p>
            <a:fld id="{CA370939-69A3-0C4B-871C-14C1303A5C72}" type="datetime1">
              <a:rPr lang="en-GB" smtClean="0"/>
              <a:t>23/10/2022</a:t>
            </a:fld>
            <a:endParaRPr lang="en-US"/>
          </a:p>
        </p:txBody>
      </p:sp>
      <p:sp>
        <p:nvSpPr>
          <p:cNvPr id="5" name="Footer Placeholder 4">
            <a:extLst>
              <a:ext uri="{FF2B5EF4-FFF2-40B4-BE49-F238E27FC236}">
                <a16:creationId xmlns:a16="http://schemas.microsoft.com/office/drawing/2014/main" id="{322F6839-621C-EB88-17AF-6D18E0552A7F}"/>
              </a:ext>
            </a:extLst>
          </p:cNvPr>
          <p:cNvSpPr>
            <a:spLocks noGrp="1"/>
          </p:cNvSpPr>
          <p:nvPr>
            <p:ph type="ftr" sz="quarter" idx="11"/>
          </p:nvPr>
        </p:nvSpPr>
        <p:spPr/>
        <p:txBody>
          <a:bodyPr/>
          <a:lstStyle/>
          <a:p>
            <a:pPr marL="12700">
              <a:lnSpc>
                <a:spcPts val="1645"/>
              </a:lnSpc>
            </a:pPr>
            <a:r>
              <a:rPr lang="en-GB"/>
              <a:t>State-Space</a:t>
            </a:r>
            <a:r>
              <a:rPr lang="en-GB" spc="-15"/>
              <a:t> </a:t>
            </a:r>
            <a:r>
              <a:rPr lang="en-GB"/>
              <a:t>Search</a:t>
            </a:r>
            <a:r>
              <a:rPr lang="en-GB" spc="-10"/>
              <a:t> </a:t>
            </a:r>
            <a:r>
              <a:rPr lang="en-GB"/>
              <a:t>and</a:t>
            </a:r>
            <a:r>
              <a:rPr lang="en-GB" spc="-10"/>
              <a:t> </a:t>
            </a:r>
            <a:r>
              <a:rPr lang="en-GB"/>
              <a:t>the</a:t>
            </a:r>
            <a:r>
              <a:rPr lang="en-GB" spc="-5"/>
              <a:t> </a:t>
            </a:r>
            <a:r>
              <a:rPr lang="en-GB"/>
              <a:t>STRIPS </a:t>
            </a:r>
            <a:r>
              <a:rPr lang="en-GB" spc="-10"/>
              <a:t>Planner</a:t>
            </a:r>
            <a:endParaRPr lang="en-GB" spc="-10" dirty="0"/>
          </a:p>
        </p:txBody>
      </p:sp>
      <p:sp>
        <p:nvSpPr>
          <p:cNvPr id="6" name="Slide Number Placeholder 5">
            <a:extLst>
              <a:ext uri="{FF2B5EF4-FFF2-40B4-BE49-F238E27FC236}">
                <a16:creationId xmlns:a16="http://schemas.microsoft.com/office/drawing/2014/main" id="{F026A723-DEA1-8F7D-0E6E-2FB3AB4A823B}"/>
              </a:ext>
            </a:extLst>
          </p:cNvPr>
          <p:cNvSpPr>
            <a:spLocks noGrp="1"/>
          </p:cNvSpPr>
          <p:nvPr>
            <p:ph type="sldNum" sz="quarter" idx="12"/>
          </p:nvPr>
        </p:nvSpPr>
        <p:spPr/>
        <p:txBody>
          <a:bodyPr/>
          <a:lstStyle/>
          <a:p>
            <a:pPr marL="86995">
              <a:lnSpc>
                <a:spcPts val="1645"/>
              </a:lnSpc>
            </a:pPr>
            <a:fld id="{81D60167-4931-47E6-BA6A-407CBD079E47}" type="slidenum">
              <a:rPr lang="en-GB" spc="-25" smtClean="0"/>
              <a:t>‹#›</a:t>
            </a:fld>
            <a:endParaRPr lang="en-GB" spc="-25" dirty="0"/>
          </a:p>
        </p:txBody>
      </p:sp>
    </p:spTree>
    <p:extLst>
      <p:ext uri="{BB962C8B-B14F-4D97-AF65-F5344CB8AC3E}">
        <p14:creationId xmlns:p14="http://schemas.microsoft.com/office/powerpoint/2010/main" val="1804021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59969-BD45-E05D-54C9-5121BE18791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6612B66-E1B6-3FD0-83F5-735E50A69378}"/>
              </a:ext>
            </a:extLst>
          </p:cNvPr>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48D1D6A-608F-8FE5-C406-5A62029D9790}"/>
              </a:ext>
            </a:extLst>
          </p:cNvPr>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95A7016-DB9A-0EC9-11FD-A1F2F992CF7E}"/>
              </a:ext>
            </a:extLst>
          </p:cNvPr>
          <p:cNvSpPr>
            <a:spLocks noGrp="1"/>
          </p:cNvSpPr>
          <p:nvPr>
            <p:ph type="dt" sz="half" idx="10"/>
          </p:nvPr>
        </p:nvSpPr>
        <p:spPr/>
        <p:txBody>
          <a:bodyPr/>
          <a:lstStyle/>
          <a:p>
            <a:fld id="{36055CAB-31F0-2D4B-B2D0-1980943BFD53}" type="datetime1">
              <a:rPr lang="en-GB" smtClean="0"/>
              <a:t>23/10/2022</a:t>
            </a:fld>
            <a:endParaRPr lang="en-US"/>
          </a:p>
        </p:txBody>
      </p:sp>
      <p:sp>
        <p:nvSpPr>
          <p:cNvPr id="6" name="Footer Placeholder 5">
            <a:extLst>
              <a:ext uri="{FF2B5EF4-FFF2-40B4-BE49-F238E27FC236}">
                <a16:creationId xmlns:a16="http://schemas.microsoft.com/office/drawing/2014/main" id="{CD07D6D0-A426-2CCE-7893-C30928F1431B}"/>
              </a:ext>
            </a:extLst>
          </p:cNvPr>
          <p:cNvSpPr>
            <a:spLocks noGrp="1"/>
          </p:cNvSpPr>
          <p:nvPr>
            <p:ph type="ftr" sz="quarter" idx="11"/>
          </p:nvPr>
        </p:nvSpPr>
        <p:spPr/>
        <p:txBody>
          <a:bodyPr/>
          <a:lstStyle/>
          <a:p>
            <a:pPr marL="12700">
              <a:lnSpc>
                <a:spcPts val="1645"/>
              </a:lnSpc>
            </a:pPr>
            <a:r>
              <a:rPr lang="en-GB"/>
              <a:t>State-Space</a:t>
            </a:r>
            <a:r>
              <a:rPr lang="en-GB" spc="-15"/>
              <a:t> </a:t>
            </a:r>
            <a:r>
              <a:rPr lang="en-GB"/>
              <a:t>Search</a:t>
            </a:r>
            <a:r>
              <a:rPr lang="en-GB" spc="-10"/>
              <a:t> </a:t>
            </a:r>
            <a:r>
              <a:rPr lang="en-GB"/>
              <a:t>and</a:t>
            </a:r>
            <a:r>
              <a:rPr lang="en-GB" spc="-10"/>
              <a:t> </a:t>
            </a:r>
            <a:r>
              <a:rPr lang="en-GB"/>
              <a:t>the</a:t>
            </a:r>
            <a:r>
              <a:rPr lang="en-GB" spc="-5"/>
              <a:t> </a:t>
            </a:r>
            <a:r>
              <a:rPr lang="en-GB"/>
              <a:t>STRIPS </a:t>
            </a:r>
            <a:r>
              <a:rPr lang="en-GB" spc="-10"/>
              <a:t>Planner</a:t>
            </a:r>
            <a:endParaRPr lang="en-GB" spc="-10" dirty="0"/>
          </a:p>
        </p:txBody>
      </p:sp>
      <p:sp>
        <p:nvSpPr>
          <p:cNvPr id="7" name="Slide Number Placeholder 6">
            <a:extLst>
              <a:ext uri="{FF2B5EF4-FFF2-40B4-BE49-F238E27FC236}">
                <a16:creationId xmlns:a16="http://schemas.microsoft.com/office/drawing/2014/main" id="{43657919-1851-A83C-6100-48B5EE44E7A8}"/>
              </a:ext>
            </a:extLst>
          </p:cNvPr>
          <p:cNvSpPr>
            <a:spLocks noGrp="1"/>
          </p:cNvSpPr>
          <p:nvPr>
            <p:ph type="sldNum" sz="quarter" idx="12"/>
          </p:nvPr>
        </p:nvSpPr>
        <p:spPr/>
        <p:txBody>
          <a:bodyPr/>
          <a:lstStyle/>
          <a:p>
            <a:pPr marL="86995">
              <a:lnSpc>
                <a:spcPts val="1645"/>
              </a:lnSpc>
            </a:pPr>
            <a:fld id="{81D60167-4931-47E6-BA6A-407CBD079E47}" type="slidenum">
              <a:rPr lang="en-GB" spc="-25" smtClean="0"/>
              <a:t>‹#›</a:t>
            </a:fld>
            <a:endParaRPr lang="en-GB" spc="-25" dirty="0"/>
          </a:p>
        </p:txBody>
      </p:sp>
    </p:spTree>
    <p:extLst>
      <p:ext uri="{BB962C8B-B14F-4D97-AF65-F5344CB8AC3E}">
        <p14:creationId xmlns:p14="http://schemas.microsoft.com/office/powerpoint/2010/main" val="2758178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3AA86-068D-0485-20DE-4C3E4C4E723F}"/>
              </a:ext>
            </a:extLst>
          </p:cNvPr>
          <p:cNvSpPr>
            <a:spLocks noGrp="1"/>
          </p:cNvSpPr>
          <p:nvPr>
            <p:ph type="title"/>
          </p:nvPr>
        </p:nvSpPr>
        <p:spPr>
          <a:xfrm>
            <a:off x="629841" y="365126"/>
            <a:ext cx="78867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5C5FD6F-8E31-C4BC-1923-98444A0B55D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85F58F58-2CA4-BA0F-1C63-EF208AB6C2B7}"/>
              </a:ext>
            </a:extLst>
          </p:cNvPr>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7C859BA-2DC2-998D-DA68-F981EE9481BA}"/>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AAD961E4-4380-DBC6-B832-45CC8EEA91AA}"/>
              </a:ext>
            </a:extLst>
          </p:cNvPr>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A687D94-9926-5EFA-F374-F3DAB9B3529A}"/>
              </a:ext>
            </a:extLst>
          </p:cNvPr>
          <p:cNvSpPr>
            <a:spLocks noGrp="1"/>
          </p:cNvSpPr>
          <p:nvPr>
            <p:ph type="dt" sz="half" idx="10"/>
          </p:nvPr>
        </p:nvSpPr>
        <p:spPr/>
        <p:txBody>
          <a:bodyPr/>
          <a:lstStyle/>
          <a:p>
            <a:fld id="{9324FD96-0FF9-4849-9247-BC857698CF34}" type="datetime1">
              <a:rPr lang="en-GB" smtClean="0"/>
              <a:t>23/10/2022</a:t>
            </a:fld>
            <a:endParaRPr lang="en-US"/>
          </a:p>
        </p:txBody>
      </p:sp>
      <p:sp>
        <p:nvSpPr>
          <p:cNvPr id="8" name="Footer Placeholder 7">
            <a:extLst>
              <a:ext uri="{FF2B5EF4-FFF2-40B4-BE49-F238E27FC236}">
                <a16:creationId xmlns:a16="http://schemas.microsoft.com/office/drawing/2014/main" id="{ADA38657-7166-9C7B-FE6F-EAC54C6C1B6F}"/>
              </a:ext>
            </a:extLst>
          </p:cNvPr>
          <p:cNvSpPr>
            <a:spLocks noGrp="1"/>
          </p:cNvSpPr>
          <p:nvPr>
            <p:ph type="ftr" sz="quarter" idx="11"/>
          </p:nvPr>
        </p:nvSpPr>
        <p:spPr/>
        <p:txBody>
          <a:bodyPr/>
          <a:lstStyle/>
          <a:p>
            <a:pPr marL="12700">
              <a:lnSpc>
                <a:spcPts val="1645"/>
              </a:lnSpc>
            </a:pPr>
            <a:r>
              <a:rPr lang="en-GB"/>
              <a:t>State-Space</a:t>
            </a:r>
            <a:r>
              <a:rPr lang="en-GB" spc="-15"/>
              <a:t> </a:t>
            </a:r>
            <a:r>
              <a:rPr lang="en-GB"/>
              <a:t>Search</a:t>
            </a:r>
            <a:r>
              <a:rPr lang="en-GB" spc="-10"/>
              <a:t> </a:t>
            </a:r>
            <a:r>
              <a:rPr lang="en-GB"/>
              <a:t>and</a:t>
            </a:r>
            <a:r>
              <a:rPr lang="en-GB" spc="-10"/>
              <a:t> </a:t>
            </a:r>
            <a:r>
              <a:rPr lang="en-GB"/>
              <a:t>the</a:t>
            </a:r>
            <a:r>
              <a:rPr lang="en-GB" spc="-5"/>
              <a:t> </a:t>
            </a:r>
            <a:r>
              <a:rPr lang="en-GB"/>
              <a:t>STRIPS </a:t>
            </a:r>
            <a:r>
              <a:rPr lang="en-GB" spc="-10"/>
              <a:t>Planner</a:t>
            </a:r>
            <a:endParaRPr lang="en-GB" spc="-10" dirty="0"/>
          </a:p>
        </p:txBody>
      </p:sp>
      <p:sp>
        <p:nvSpPr>
          <p:cNvPr id="9" name="Slide Number Placeholder 8">
            <a:extLst>
              <a:ext uri="{FF2B5EF4-FFF2-40B4-BE49-F238E27FC236}">
                <a16:creationId xmlns:a16="http://schemas.microsoft.com/office/drawing/2014/main" id="{5E775B62-4223-B139-064E-9B445064F31C}"/>
              </a:ext>
            </a:extLst>
          </p:cNvPr>
          <p:cNvSpPr>
            <a:spLocks noGrp="1"/>
          </p:cNvSpPr>
          <p:nvPr>
            <p:ph type="sldNum" sz="quarter" idx="12"/>
          </p:nvPr>
        </p:nvSpPr>
        <p:spPr/>
        <p:txBody>
          <a:bodyPr/>
          <a:lstStyle/>
          <a:p>
            <a:pPr marL="86995">
              <a:lnSpc>
                <a:spcPts val="1645"/>
              </a:lnSpc>
            </a:pPr>
            <a:fld id="{81D60167-4931-47E6-BA6A-407CBD079E47}" type="slidenum">
              <a:rPr lang="en-GB" spc="-25" smtClean="0"/>
              <a:t>‹#›</a:t>
            </a:fld>
            <a:endParaRPr lang="en-GB" spc="-25" dirty="0"/>
          </a:p>
        </p:txBody>
      </p:sp>
    </p:spTree>
    <p:extLst>
      <p:ext uri="{BB962C8B-B14F-4D97-AF65-F5344CB8AC3E}">
        <p14:creationId xmlns:p14="http://schemas.microsoft.com/office/powerpoint/2010/main" val="2193726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416E1-0DE9-A20C-20BC-A17C4A1F347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D9B1E06-EB31-8D80-6CFD-1F6C0C984B45}"/>
              </a:ext>
            </a:extLst>
          </p:cNvPr>
          <p:cNvSpPr>
            <a:spLocks noGrp="1"/>
          </p:cNvSpPr>
          <p:nvPr>
            <p:ph type="dt" sz="half" idx="10"/>
          </p:nvPr>
        </p:nvSpPr>
        <p:spPr/>
        <p:txBody>
          <a:bodyPr/>
          <a:lstStyle/>
          <a:p>
            <a:fld id="{A8942FEA-D98A-D348-8F4F-CF583DD7FDFE}" type="datetime1">
              <a:rPr lang="en-GB" smtClean="0"/>
              <a:t>23/10/2022</a:t>
            </a:fld>
            <a:endParaRPr lang="en-US"/>
          </a:p>
        </p:txBody>
      </p:sp>
      <p:sp>
        <p:nvSpPr>
          <p:cNvPr id="4" name="Footer Placeholder 3">
            <a:extLst>
              <a:ext uri="{FF2B5EF4-FFF2-40B4-BE49-F238E27FC236}">
                <a16:creationId xmlns:a16="http://schemas.microsoft.com/office/drawing/2014/main" id="{267BB800-D463-77FA-1CC1-E6BA3C876818}"/>
              </a:ext>
            </a:extLst>
          </p:cNvPr>
          <p:cNvSpPr>
            <a:spLocks noGrp="1"/>
          </p:cNvSpPr>
          <p:nvPr>
            <p:ph type="ftr" sz="quarter" idx="11"/>
          </p:nvPr>
        </p:nvSpPr>
        <p:spPr/>
        <p:txBody>
          <a:bodyPr/>
          <a:lstStyle/>
          <a:p>
            <a:pPr marL="12700">
              <a:lnSpc>
                <a:spcPts val="1645"/>
              </a:lnSpc>
            </a:pPr>
            <a:r>
              <a:rPr lang="en-GB"/>
              <a:t>State-Space</a:t>
            </a:r>
            <a:r>
              <a:rPr lang="en-GB" spc="-15"/>
              <a:t> </a:t>
            </a:r>
            <a:r>
              <a:rPr lang="en-GB"/>
              <a:t>Search</a:t>
            </a:r>
            <a:r>
              <a:rPr lang="en-GB" spc="-10"/>
              <a:t> </a:t>
            </a:r>
            <a:r>
              <a:rPr lang="en-GB"/>
              <a:t>and</a:t>
            </a:r>
            <a:r>
              <a:rPr lang="en-GB" spc="-10"/>
              <a:t> </a:t>
            </a:r>
            <a:r>
              <a:rPr lang="en-GB"/>
              <a:t>the</a:t>
            </a:r>
            <a:r>
              <a:rPr lang="en-GB" spc="-5"/>
              <a:t> </a:t>
            </a:r>
            <a:r>
              <a:rPr lang="en-GB"/>
              <a:t>STRIPS </a:t>
            </a:r>
            <a:r>
              <a:rPr lang="en-GB" spc="-10"/>
              <a:t>Planner</a:t>
            </a:r>
            <a:endParaRPr lang="en-GB" spc="-10" dirty="0"/>
          </a:p>
        </p:txBody>
      </p:sp>
      <p:sp>
        <p:nvSpPr>
          <p:cNvPr id="5" name="Slide Number Placeholder 4">
            <a:extLst>
              <a:ext uri="{FF2B5EF4-FFF2-40B4-BE49-F238E27FC236}">
                <a16:creationId xmlns:a16="http://schemas.microsoft.com/office/drawing/2014/main" id="{905D7C33-B026-DCDA-9B6D-93363AF4CDB8}"/>
              </a:ext>
            </a:extLst>
          </p:cNvPr>
          <p:cNvSpPr>
            <a:spLocks noGrp="1"/>
          </p:cNvSpPr>
          <p:nvPr>
            <p:ph type="sldNum" sz="quarter" idx="12"/>
          </p:nvPr>
        </p:nvSpPr>
        <p:spPr/>
        <p:txBody>
          <a:bodyPr/>
          <a:lstStyle/>
          <a:p>
            <a:pPr marL="86995">
              <a:lnSpc>
                <a:spcPts val="1645"/>
              </a:lnSpc>
            </a:pPr>
            <a:fld id="{81D60167-4931-47E6-BA6A-407CBD079E47}" type="slidenum">
              <a:rPr lang="en-GB" spc="-25" smtClean="0"/>
              <a:t>‹#›</a:t>
            </a:fld>
            <a:endParaRPr lang="en-GB" spc="-25" dirty="0"/>
          </a:p>
        </p:txBody>
      </p:sp>
    </p:spTree>
    <p:extLst>
      <p:ext uri="{BB962C8B-B14F-4D97-AF65-F5344CB8AC3E}">
        <p14:creationId xmlns:p14="http://schemas.microsoft.com/office/powerpoint/2010/main" val="1612190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D7D7CB-B0A3-9734-9633-8A761C9A48E8}"/>
              </a:ext>
            </a:extLst>
          </p:cNvPr>
          <p:cNvSpPr>
            <a:spLocks noGrp="1"/>
          </p:cNvSpPr>
          <p:nvPr>
            <p:ph type="dt" sz="half" idx="10"/>
          </p:nvPr>
        </p:nvSpPr>
        <p:spPr/>
        <p:txBody>
          <a:bodyPr/>
          <a:lstStyle/>
          <a:p>
            <a:fld id="{AE4CEAB3-2A10-E746-B5B5-54651ACA73C7}" type="datetime1">
              <a:rPr lang="en-GB" smtClean="0"/>
              <a:t>23/10/2022</a:t>
            </a:fld>
            <a:endParaRPr lang="en-US"/>
          </a:p>
        </p:txBody>
      </p:sp>
      <p:sp>
        <p:nvSpPr>
          <p:cNvPr id="3" name="Footer Placeholder 2">
            <a:extLst>
              <a:ext uri="{FF2B5EF4-FFF2-40B4-BE49-F238E27FC236}">
                <a16:creationId xmlns:a16="http://schemas.microsoft.com/office/drawing/2014/main" id="{1CDF8CF5-D504-5987-9FD5-2B043DFF1B20}"/>
              </a:ext>
            </a:extLst>
          </p:cNvPr>
          <p:cNvSpPr>
            <a:spLocks noGrp="1"/>
          </p:cNvSpPr>
          <p:nvPr>
            <p:ph type="ftr" sz="quarter" idx="11"/>
          </p:nvPr>
        </p:nvSpPr>
        <p:spPr/>
        <p:txBody>
          <a:bodyPr/>
          <a:lstStyle/>
          <a:p>
            <a:pPr marL="12700">
              <a:lnSpc>
                <a:spcPts val="1645"/>
              </a:lnSpc>
            </a:pPr>
            <a:r>
              <a:rPr lang="en-GB"/>
              <a:t>State-Space</a:t>
            </a:r>
            <a:r>
              <a:rPr lang="en-GB" spc="-15"/>
              <a:t> </a:t>
            </a:r>
            <a:r>
              <a:rPr lang="en-GB"/>
              <a:t>Search</a:t>
            </a:r>
            <a:r>
              <a:rPr lang="en-GB" spc="-10"/>
              <a:t> </a:t>
            </a:r>
            <a:r>
              <a:rPr lang="en-GB"/>
              <a:t>and</a:t>
            </a:r>
            <a:r>
              <a:rPr lang="en-GB" spc="-10"/>
              <a:t> </a:t>
            </a:r>
            <a:r>
              <a:rPr lang="en-GB"/>
              <a:t>the</a:t>
            </a:r>
            <a:r>
              <a:rPr lang="en-GB" spc="-5"/>
              <a:t> </a:t>
            </a:r>
            <a:r>
              <a:rPr lang="en-GB"/>
              <a:t>STRIPS </a:t>
            </a:r>
            <a:r>
              <a:rPr lang="en-GB" spc="-10"/>
              <a:t>Planner</a:t>
            </a:r>
            <a:endParaRPr lang="en-GB" spc="-10" dirty="0"/>
          </a:p>
        </p:txBody>
      </p:sp>
      <p:sp>
        <p:nvSpPr>
          <p:cNvPr id="4" name="Slide Number Placeholder 3">
            <a:extLst>
              <a:ext uri="{FF2B5EF4-FFF2-40B4-BE49-F238E27FC236}">
                <a16:creationId xmlns:a16="http://schemas.microsoft.com/office/drawing/2014/main" id="{15F009CC-A98A-C2C9-A71C-C81CCA7DF92D}"/>
              </a:ext>
            </a:extLst>
          </p:cNvPr>
          <p:cNvSpPr>
            <a:spLocks noGrp="1"/>
          </p:cNvSpPr>
          <p:nvPr>
            <p:ph type="sldNum" sz="quarter" idx="12"/>
          </p:nvPr>
        </p:nvSpPr>
        <p:spPr/>
        <p:txBody>
          <a:bodyPr/>
          <a:lstStyle/>
          <a:p>
            <a:pPr marL="86995">
              <a:lnSpc>
                <a:spcPts val="1645"/>
              </a:lnSpc>
            </a:pPr>
            <a:fld id="{81D60167-4931-47E6-BA6A-407CBD079E47}" type="slidenum">
              <a:rPr lang="en-GB" spc="-25" smtClean="0"/>
              <a:t>‹#›</a:t>
            </a:fld>
            <a:endParaRPr lang="en-GB" spc="-25" dirty="0"/>
          </a:p>
        </p:txBody>
      </p:sp>
    </p:spTree>
    <p:extLst>
      <p:ext uri="{BB962C8B-B14F-4D97-AF65-F5344CB8AC3E}">
        <p14:creationId xmlns:p14="http://schemas.microsoft.com/office/powerpoint/2010/main" val="2293500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F074A-D125-F3B1-8555-DE3CB0088B12}"/>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E5F4888-9931-D1B4-900A-93BCF80434C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13B2EEC-0294-C3C1-A4F8-0127B0E2E68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6D4B0318-DAFF-EB9A-AC56-B1CA65678DCE}"/>
              </a:ext>
            </a:extLst>
          </p:cNvPr>
          <p:cNvSpPr>
            <a:spLocks noGrp="1"/>
          </p:cNvSpPr>
          <p:nvPr>
            <p:ph type="dt" sz="half" idx="10"/>
          </p:nvPr>
        </p:nvSpPr>
        <p:spPr/>
        <p:txBody>
          <a:bodyPr/>
          <a:lstStyle/>
          <a:p>
            <a:fld id="{C3CDB0D7-C9B5-0645-A93B-83A2EF179152}" type="datetime1">
              <a:rPr lang="en-GB" smtClean="0"/>
              <a:t>23/10/2022</a:t>
            </a:fld>
            <a:endParaRPr lang="en-US"/>
          </a:p>
        </p:txBody>
      </p:sp>
      <p:sp>
        <p:nvSpPr>
          <p:cNvPr id="6" name="Footer Placeholder 5">
            <a:extLst>
              <a:ext uri="{FF2B5EF4-FFF2-40B4-BE49-F238E27FC236}">
                <a16:creationId xmlns:a16="http://schemas.microsoft.com/office/drawing/2014/main" id="{E58521FB-7F03-E227-ED16-AA5A1B246BDA}"/>
              </a:ext>
            </a:extLst>
          </p:cNvPr>
          <p:cNvSpPr>
            <a:spLocks noGrp="1"/>
          </p:cNvSpPr>
          <p:nvPr>
            <p:ph type="ftr" sz="quarter" idx="11"/>
          </p:nvPr>
        </p:nvSpPr>
        <p:spPr/>
        <p:txBody>
          <a:bodyPr/>
          <a:lstStyle/>
          <a:p>
            <a:pPr marL="12700">
              <a:lnSpc>
                <a:spcPts val="1645"/>
              </a:lnSpc>
            </a:pPr>
            <a:r>
              <a:rPr lang="en-GB"/>
              <a:t>State-Space</a:t>
            </a:r>
            <a:r>
              <a:rPr lang="en-GB" spc="-15"/>
              <a:t> </a:t>
            </a:r>
            <a:r>
              <a:rPr lang="en-GB"/>
              <a:t>Search</a:t>
            </a:r>
            <a:r>
              <a:rPr lang="en-GB" spc="-10"/>
              <a:t> </a:t>
            </a:r>
            <a:r>
              <a:rPr lang="en-GB"/>
              <a:t>and</a:t>
            </a:r>
            <a:r>
              <a:rPr lang="en-GB" spc="-10"/>
              <a:t> </a:t>
            </a:r>
            <a:r>
              <a:rPr lang="en-GB"/>
              <a:t>the</a:t>
            </a:r>
            <a:r>
              <a:rPr lang="en-GB" spc="-5"/>
              <a:t> </a:t>
            </a:r>
            <a:r>
              <a:rPr lang="en-GB"/>
              <a:t>STRIPS </a:t>
            </a:r>
            <a:r>
              <a:rPr lang="en-GB" spc="-10"/>
              <a:t>Planner</a:t>
            </a:r>
            <a:endParaRPr lang="en-GB" spc="-10" dirty="0"/>
          </a:p>
        </p:txBody>
      </p:sp>
      <p:sp>
        <p:nvSpPr>
          <p:cNvPr id="7" name="Slide Number Placeholder 6">
            <a:extLst>
              <a:ext uri="{FF2B5EF4-FFF2-40B4-BE49-F238E27FC236}">
                <a16:creationId xmlns:a16="http://schemas.microsoft.com/office/drawing/2014/main" id="{EDA753C6-A8CB-42F0-A3E0-246D9F3B5E18}"/>
              </a:ext>
            </a:extLst>
          </p:cNvPr>
          <p:cNvSpPr>
            <a:spLocks noGrp="1"/>
          </p:cNvSpPr>
          <p:nvPr>
            <p:ph type="sldNum" sz="quarter" idx="12"/>
          </p:nvPr>
        </p:nvSpPr>
        <p:spPr/>
        <p:txBody>
          <a:bodyPr/>
          <a:lstStyle/>
          <a:p>
            <a:pPr marL="86995">
              <a:lnSpc>
                <a:spcPts val="1645"/>
              </a:lnSpc>
            </a:pPr>
            <a:fld id="{81D60167-4931-47E6-BA6A-407CBD079E47}" type="slidenum">
              <a:rPr lang="en-GB" spc="-25" smtClean="0"/>
              <a:t>‹#›</a:t>
            </a:fld>
            <a:endParaRPr lang="en-GB" spc="-25" dirty="0"/>
          </a:p>
        </p:txBody>
      </p:sp>
    </p:spTree>
    <p:extLst>
      <p:ext uri="{BB962C8B-B14F-4D97-AF65-F5344CB8AC3E}">
        <p14:creationId xmlns:p14="http://schemas.microsoft.com/office/powerpoint/2010/main" val="1239797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3D25D-65EB-FDA6-4247-53F427B875E8}"/>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21246A4-07FF-5674-E3A2-61EDB6A5C66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07E8AFED-C4FA-2E17-D8C0-FFA0C19DDAC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7D338DF9-6A09-0713-7066-FE49B3B69177}"/>
              </a:ext>
            </a:extLst>
          </p:cNvPr>
          <p:cNvSpPr>
            <a:spLocks noGrp="1"/>
          </p:cNvSpPr>
          <p:nvPr>
            <p:ph type="dt" sz="half" idx="10"/>
          </p:nvPr>
        </p:nvSpPr>
        <p:spPr/>
        <p:txBody>
          <a:bodyPr/>
          <a:lstStyle/>
          <a:p>
            <a:fld id="{37A80E9F-0E6F-0848-A89C-879505A723FF}" type="datetime1">
              <a:rPr lang="en-GB" smtClean="0"/>
              <a:t>23/10/2022</a:t>
            </a:fld>
            <a:endParaRPr lang="en-US"/>
          </a:p>
        </p:txBody>
      </p:sp>
      <p:sp>
        <p:nvSpPr>
          <p:cNvPr id="6" name="Footer Placeholder 5">
            <a:extLst>
              <a:ext uri="{FF2B5EF4-FFF2-40B4-BE49-F238E27FC236}">
                <a16:creationId xmlns:a16="http://schemas.microsoft.com/office/drawing/2014/main" id="{D3B9DC32-4853-3A44-1803-EF1A1DE987E4}"/>
              </a:ext>
            </a:extLst>
          </p:cNvPr>
          <p:cNvSpPr>
            <a:spLocks noGrp="1"/>
          </p:cNvSpPr>
          <p:nvPr>
            <p:ph type="ftr" sz="quarter" idx="11"/>
          </p:nvPr>
        </p:nvSpPr>
        <p:spPr/>
        <p:txBody>
          <a:bodyPr/>
          <a:lstStyle/>
          <a:p>
            <a:pPr marL="12700">
              <a:lnSpc>
                <a:spcPts val="1645"/>
              </a:lnSpc>
            </a:pPr>
            <a:r>
              <a:rPr lang="en-GB"/>
              <a:t>State-Space</a:t>
            </a:r>
            <a:r>
              <a:rPr lang="en-GB" spc="-15"/>
              <a:t> </a:t>
            </a:r>
            <a:r>
              <a:rPr lang="en-GB"/>
              <a:t>Search</a:t>
            </a:r>
            <a:r>
              <a:rPr lang="en-GB" spc="-10"/>
              <a:t> </a:t>
            </a:r>
            <a:r>
              <a:rPr lang="en-GB"/>
              <a:t>and</a:t>
            </a:r>
            <a:r>
              <a:rPr lang="en-GB" spc="-10"/>
              <a:t> </a:t>
            </a:r>
            <a:r>
              <a:rPr lang="en-GB"/>
              <a:t>the</a:t>
            </a:r>
            <a:r>
              <a:rPr lang="en-GB" spc="-5"/>
              <a:t> </a:t>
            </a:r>
            <a:r>
              <a:rPr lang="en-GB"/>
              <a:t>STRIPS </a:t>
            </a:r>
            <a:r>
              <a:rPr lang="en-GB" spc="-10"/>
              <a:t>Planner</a:t>
            </a:r>
            <a:endParaRPr lang="en-GB" spc="-10" dirty="0"/>
          </a:p>
        </p:txBody>
      </p:sp>
      <p:sp>
        <p:nvSpPr>
          <p:cNvPr id="7" name="Slide Number Placeholder 6">
            <a:extLst>
              <a:ext uri="{FF2B5EF4-FFF2-40B4-BE49-F238E27FC236}">
                <a16:creationId xmlns:a16="http://schemas.microsoft.com/office/drawing/2014/main" id="{AA9533AC-C07C-ACC4-7632-6094F77C96EA}"/>
              </a:ext>
            </a:extLst>
          </p:cNvPr>
          <p:cNvSpPr>
            <a:spLocks noGrp="1"/>
          </p:cNvSpPr>
          <p:nvPr>
            <p:ph type="sldNum" sz="quarter" idx="12"/>
          </p:nvPr>
        </p:nvSpPr>
        <p:spPr/>
        <p:txBody>
          <a:bodyPr/>
          <a:lstStyle/>
          <a:p>
            <a:pPr marL="86995">
              <a:lnSpc>
                <a:spcPts val="1645"/>
              </a:lnSpc>
            </a:pPr>
            <a:fld id="{81D60167-4931-47E6-BA6A-407CBD079E47}" type="slidenum">
              <a:rPr lang="en-GB" spc="-25" smtClean="0"/>
              <a:t>‹#›</a:t>
            </a:fld>
            <a:endParaRPr lang="en-GB" spc="-25" dirty="0"/>
          </a:p>
        </p:txBody>
      </p:sp>
    </p:spTree>
    <p:extLst>
      <p:ext uri="{BB962C8B-B14F-4D97-AF65-F5344CB8AC3E}">
        <p14:creationId xmlns:p14="http://schemas.microsoft.com/office/powerpoint/2010/main" val="994206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4FB3AF-7C70-D1AC-73CC-30A3D1F5110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267C73D-40B6-F5EB-A85C-B16CFDCCD6D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B981FFE-8E01-9C3D-3578-3B9220FD7E2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C3B1B06-D608-C244-A49E-9676BCD6B5F1}" type="datetime1">
              <a:rPr lang="en-GB" smtClean="0"/>
              <a:t>23/10/2022</a:t>
            </a:fld>
            <a:endParaRPr lang="en-US"/>
          </a:p>
        </p:txBody>
      </p:sp>
      <p:sp>
        <p:nvSpPr>
          <p:cNvPr id="5" name="Footer Placeholder 4">
            <a:extLst>
              <a:ext uri="{FF2B5EF4-FFF2-40B4-BE49-F238E27FC236}">
                <a16:creationId xmlns:a16="http://schemas.microsoft.com/office/drawing/2014/main" id="{A776EDE6-8498-B28B-8A6D-BCD51D1BD77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12700">
              <a:lnSpc>
                <a:spcPts val="1645"/>
              </a:lnSpc>
            </a:pPr>
            <a:r>
              <a:rPr lang="en-GB"/>
              <a:t>State-Space</a:t>
            </a:r>
            <a:r>
              <a:rPr lang="en-GB" spc="-15"/>
              <a:t> </a:t>
            </a:r>
            <a:r>
              <a:rPr lang="en-GB"/>
              <a:t>Search</a:t>
            </a:r>
            <a:r>
              <a:rPr lang="en-GB" spc="-10"/>
              <a:t> </a:t>
            </a:r>
            <a:r>
              <a:rPr lang="en-GB"/>
              <a:t>and</a:t>
            </a:r>
            <a:r>
              <a:rPr lang="en-GB" spc="-10"/>
              <a:t> </a:t>
            </a:r>
            <a:r>
              <a:rPr lang="en-GB"/>
              <a:t>the</a:t>
            </a:r>
            <a:r>
              <a:rPr lang="en-GB" spc="-5"/>
              <a:t> </a:t>
            </a:r>
            <a:r>
              <a:rPr lang="en-GB"/>
              <a:t>STRIPS </a:t>
            </a:r>
            <a:r>
              <a:rPr lang="en-GB" spc="-10"/>
              <a:t>Planner</a:t>
            </a:r>
            <a:endParaRPr lang="en-GB" spc="-10" dirty="0"/>
          </a:p>
        </p:txBody>
      </p:sp>
      <p:sp>
        <p:nvSpPr>
          <p:cNvPr id="6" name="Slide Number Placeholder 5">
            <a:extLst>
              <a:ext uri="{FF2B5EF4-FFF2-40B4-BE49-F238E27FC236}">
                <a16:creationId xmlns:a16="http://schemas.microsoft.com/office/drawing/2014/main" id="{16B224E0-DBB5-98FC-6CD6-CAD8F11273D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86995">
              <a:lnSpc>
                <a:spcPts val="1645"/>
              </a:lnSpc>
            </a:pPr>
            <a:fld id="{81D60167-4931-47E6-BA6A-407CBD079E47}" type="slidenum">
              <a:rPr lang="en-GB" spc="-25" smtClean="0"/>
              <a:t>‹#›</a:t>
            </a:fld>
            <a:endParaRPr lang="en-GB" spc="-25" dirty="0"/>
          </a:p>
        </p:txBody>
      </p:sp>
    </p:spTree>
    <p:extLst>
      <p:ext uri="{BB962C8B-B14F-4D97-AF65-F5344CB8AC3E}">
        <p14:creationId xmlns:p14="http://schemas.microsoft.com/office/powerpoint/2010/main" val="259918761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eb-planner.herokuapp.com/" TargetMode="External"/><Relationship Id="rId7" Type="http://schemas.openxmlformats.org/officeDocument/2006/relationships/hyperlink" Target="https://planning.wiki/" TargetMode="External"/><Relationship Id="rId2" Type="http://schemas.openxmlformats.org/officeDocument/2006/relationships/hyperlink" Target="https://projects.laas.fr/planning/book.pdf" TargetMode="External"/><Relationship Id="rId1" Type="http://schemas.openxmlformats.org/officeDocument/2006/relationships/slideLayout" Target="../slideLayouts/slideLayout2.xml"/><Relationship Id="rId6" Type="http://schemas.openxmlformats.org/officeDocument/2006/relationships/hyperlink" Target="https://www.cs.toronto.edu/~sheila/2542/s14/A1/introtopddl2.pdf" TargetMode="External"/><Relationship Id="rId5" Type="http://schemas.openxmlformats.org/officeDocument/2006/relationships/hyperlink" Target="http://cs-www.cs.yale.edu/homes/dvm/" TargetMode="External"/><Relationship Id="rId4" Type="http://schemas.openxmlformats.org/officeDocument/2006/relationships/hyperlink" Target="https://marketplace.visualstudio.com/items?itemName=jan-dolejsi.pddl" TargetMode="Externa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46B3DF3-4614-46A9-9E5E-D14431DCC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ctrTitle"/>
          </p:nvPr>
        </p:nvSpPr>
        <p:spPr>
          <a:xfrm>
            <a:off x="953691" y="662399"/>
            <a:ext cx="3345407" cy="1494000"/>
          </a:xfrm>
          <a:prstGeom prst="rect">
            <a:avLst/>
          </a:prstGeom>
        </p:spPr>
        <p:txBody>
          <a:bodyPr vert="horz" lIns="91440" tIns="45720" rIns="91440" bIns="45720" rtlCol="0" anchor="t">
            <a:normAutofit/>
          </a:bodyPr>
          <a:lstStyle/>
          <a:p>
            <a:pPr marL="573405" defTabSz="914400"/>
            <a:r>
              <a:rPr lang="en-US" sz="4400" i="0" u="none" spc="-60">
                <a:solidFill>
                  <a:schemeClr val="tx1"/>
                </a:solidFill>
                <a:latin typeface="+mj-lt"/>
                <a:cs typeface="+mj-cs"/>
              </a:rPr>
              <a:t>Automated</a:t>
            </a:r>
            <a:r>
              <a:rPr lang="en-US" sz="4400" i="0" u="none" spc="-270">
                <a:solidFill>
                  <a:schemeClr val="tx1"/>
                </a:solidFill>
                <a:latin typeface="+mj-lt"/>
                <a:cs typeface="+mj-cs"/>
              </a:rPr>
              <a:t> </a:t>
            </a:r>
            <a:r>
              <a:rPr lang="en-US" sz="4400" i="0" u="none" spc="-10">
                <a:solidFill>
                  <a:schemeClr val="tx1"/>
                </a:solidFill>
                <a:latin typeface="+mj-lt"/>
                <a:cs typeface="+mj-cs"/>
              </a:rPr>
              <a:t>Planning</a:t>
            </a:r>
          </a:p>
        </p:txBody>
      </p:sp>
      <p:grpSp>
        <p:nvGrpSpPr>
          <p:cNvPr id="12" name="Group 11">
            <a:extLst>
              <a:ext uri="{FF2B5EF4-FFF2-40B4-BE49-F238E27FC236}">
                <a16:creationId xmlns:a16="http://schemas.microsoft.com/office/drawing/2014/main" id="{96AF5BED-1831-4A88-91BC-55D58BF9F2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64368" cy="6858000"/>
            <a:chOff x="0" y="0"/>
            <a:chExt cx="885825" cy="6858000"/>
          </a:xfrm>
        </p:grpSpPr>
        <p:sp>
          <p:nvSpPr>
            <p:cNvPr id="13" name="Freeform 6">
              <a:extLst>
                <a:ext uri="{FF2B5EF4-FFF2-40B4-BE49-F238E27FC236}">
                  <a16:creationId xmlns:a16="http://schemas.microsoft.com/office/drawing/2014/main" id="{544BD6EE-970C-4DF5-A508-F6127787C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4" name="Freeform 6">
              <a:extLst>
                <a:ext uri="{FF2B5EF4-FFF2-40B4-BE49-F238E27FC236}">
                  <a16:creationId xmlns:a16="http://schemas.microsoft.com/office/drawing/2014/main" id="{B0ECD73E-712E-4743-BE0D-7BDF10DAB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dirty="0"/>
            </a:p>
          </p:txBody>
        </p:sp>
      </p:grpSp>
      <p:sp>
        <p:nvSpPr>
          <p:cNvPr id="3" name="object 3"/>
          <p:cNvSpPr txBox="1"/>
          <p:nvPr/>
        </p:nvSpPr>
        <p:spPr>
          <a:xfrm>
            <a:off x="938759" y="2286001"/>
            <a:ext cx="3356515" cy="3844800"/>
          </a:xfrm>
          <a:prstGeom prst="rect">
            <a:avLst/>
          </a:prstGeom>
        </p:spPr>
        <p:txBody>
          <a:bodyPr vert="horz" lIns="91440" tIns="45720" rIns="91440" bIns="45720" rtlCol="0">
            <a:normAutofit/>
          </a:bodyPr>
          <a:lstStyle/>
          <a:p>
            <a:pPr indent="-228600">
              <a:lnSpc>
                <a:spcPct val="90000"/>
              </a:lnSpc>
              <a:spcBef>
                <a:spcPts val="100"/>
              </a:spcBef>
              <a:buFont typeface="Arial" panose="020B0604020202020204" pitchFamily="34" charset="0"/>
              <a:buChar char="•"/>
            </a:pPr>
            <a:r>
              <a:rPr lang="en-US" sz="1700">
                <a:solidFill>
                  <a:schemeClr val="tx1">
                    <a:alpha val="60000"/>
                  </a:schemeClr>
                </a:solidFill>
              </a:rPr>
              <a:t>Week 5: Applied AI</a:t>
            </a:r>
          </a:p>
        </p:txBody>
      </p:sp>
      <p:pic>
        <p:nvPicPr>
          <p:cNvPr id="5" name="Picture 4" descr="Robot operating a machine">
            <a:extLst>
              <a:ext uri="{FF2B5EF4-FFF2-40B4-BE49-F238E27FC236}">
                <a16:creationId xmlns:a16="http://schemas.microsoft.com/office/drawing/2014/main" id="{0CA9095B-2D55-1DE5-6512-AF2F38EFA46B}"/>
              </a:ext>
            </a:extLst>
          </p:cNvPr>
          <p:cNvPicPr>
            <a:picLocks noChangeAspect="1"/>
          </p:cNvPicPr>
          <p:nvPr/>
        </p:nvPicPr>
        <p:blipFill rotWithShape="1">
          <a:blip r:embed="rId2"/>
          <a:srcRect l="24734" r="24118" b="1"/>
          <a:stretch/>
        </p:blipFill>
        <p:spPr>
          <a:xfrm>
            <a:off x="4573644" y="10"/>
            <a:ext cx="4570356" cy="68579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28650" y="513665"/>
            <a:ext cx="7886700" cy="1028485"/>
          </a:xfrm>
          <a:prstGeom prst="rect">
            <a:avLst/>
          </a:prstGeom>
        </p:spPr>
        <p:txBody>
          <a:bodyPr vert="horz" wrap="square" lIns="0" tIns="515618" rIns="0" bIns="0" rtlCol="0">
            <a:spAutoFit/>
          </a:bodyPr>
          <a:lstStyle/>
          <a:p>
            <a:pPr marL="12700">
              <a:lnSpc>
                <a:spcPct val="100000"/>
              </a:lnSpc>
              <a:spcBef>
                <a:spcPts val="100"/>
              </a:spcBef>
              <a:tabLst>
                <a:tab pos="7708265" algn="l"/>
              </a:tabLst>
            </a:pPr>
            <a:r>
              <a:rPr lang="en-GB" spc="-385"/>
              <a:t> </a:t>
            </a:r>
            <a:r>
              <a:rPr lang="en-GB" spc="-10"/>
              <a:t>Content</a:t>
            </a:r>
            <a:r>
              <a:rPr lang="en-GB"/>
              <a:t>	</a:t>
            </a:r>
            <a:endParaRPr lang="en-GB" dirty="0"/>
          </a:p>
        </p:txBody>
      </p:sp>
      <p:graphicFrame>
        <p:nvGraphicFramePr>
          <p:cNvPr id="6" name="object 4">
            <a:extLst>
              <a:ext uri="{FF2B5EF4-FFF2-40B4-BE49-F238E27FC236}">
                <a16:creationId xmlns:a16="http://schemas.microsoft.com/office/drawing/2014/main" id="{96ABF0F1-9992-FAEE-D6EC-472D649E800C}"/>
              </a:ext>
            </a:extLst>
          </p:cNvPr>
          <p:cNvGraphicFramePr/>
          <p:nvPr>
            <p:extLst>
              <p:ext uri="{D42A27DB-BD31-4B8C-83A1-F6EECF244321}">
                <p14:modId xmlns:p14="http://schemas.microsoft.com/office/powerpoint/2010/main" val="2711721213"/>
              </p:ext>
            </p:extLst>
          </p:nvPr>
        </p:nvGraphicFramePr>
        <p:xfrm>
          <a:off x="1219200" y="2048192"/>
          <a:ext cx="6363970" cy="27616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3570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473202" y="640080"/>
            <a:ext cx="3614166" cy="1481328"/>
          </a:xfrm>
          <a:prstGeom prst="rect">
            <a:avLst/>
          </a:prstGeom>
        </p:spPr>
        <p:txBody>
          <a:bodyPr vert="horz" lIns="91440" tIns="45720" rIns="91440" bIns="45720" rtlCol="0" anchor="b">
            <a:normAutofit/>
          </a:bodyPr>
          <a:lstStyle/>
          <a:p>
            <a:pPr marL="12700" defTabSz="914400">
              <a:tabLst>
                <a:tab pos="1617345" algn="l"/>
                <a:tab pos="4365625" algn="l"/>
                <a:tab pos="7708265" algn="l"/>
              </a:tabLst>
            </a:pPr>
            <a:r>
              <a:rPr lang="en-US" sz="3600" kern="1200" spc="-385">
                <a:solidFill>
                  <a:schemeClr val="tx1"/>
                </a:solidFill>
                <a:latin typeface="+mj-lt"/>
                <a:ea typeface="+mj-ea"/>
                <a:cs typeface="+mj-cs"/>
              </a:rPr>
              <a:t> </a:t>
            </a:r>
            <a:r>
              <a:rPr lang="en-US" sz="3600" kern="1200">
                <a:solidFill>
                  <a:schemeClr val="tx1"/>
                </a:solidFill>
                <a:latin typeface="+mj-lt"/>
                <a:ea typeface="+mj-ea"/>
                <a:cs typeface="+mj-cs"/>
              </a:rPr>
              <a:t>Why</a:t>
            </a:r>
            <a:r>
              <a:rPr lang="en-US" sz="3600" kern="1200" spc="-5">
                <a:solidFill>
                  <a:schemeClr val="tx1"/>
                </a:solidFill>
                <a:latin typeface="+mj-lt"/>
                <a:ea typeface="+mj-ea"/>
                <a:cs typeface="+mj-cs"/>
              </a:rPr>
              <a:t> </a:t>
            </a:r>
            <a:r>
              <a:rPr lang="en-US" sz="3600" kern="1200" spc="-50">
                <a:solidFill>
                  <a:schemeClr val="tx1"/>
                </a:solidFill>
                <a:latin typeface="+mj-lt"/>
                <a:ea typeface="+mj-ea"/>
                <a:cs typeface="+mj-cs"/>
              </a:rPr>
              <a:t>a </a:t>
            </a:r>
            <a:r>
              <a:rPr lang="en-US" sz="3600" kern="1200" spc="-10">
                <a:solidFill>
                  <a:schemeClr val="tx1"/>
                </a:solidFill>
                <a:latin typeface="+mj-lt"/>
                <a:ea typeface="+mj-ea"/>
                <a:cs typeface="+mj-cs"/>
              </a:rPr>
              <a:t>Conceptual Model?</a:t>
            </a:r>
            <a:r>
              <a:rPr lang="en-US" sz="3600" kern="1200">
                <a:solidFill>
                  <a:schemeClr val="tx1"/>
                </a:solidFill>
                <a:latin typeface="+mj-lt"/>
                <a:ea typeface="+mj-ea"/>
                <a:cs typeface="+mj-cs"/>
              </a:rPr>
              <a:t>	</a:t>
            </a: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372868"/>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 name="connsiteX0" fmla="*/ 0 w 2441321"/>
              <a:gd name="connsiteY0" fmla="*/ 0 h 18288"/>
              <a:gd name="connsiteX1" fmla="*/ 585917 w 2441321"/>
              <a:gd name="connsiteY1" fmla="*/ 0 h 18288"/>
              <a:gd name="connsiteX2" fmla="*/ 1123008 w 2441321"/>
              <a:gd name="connsiteY2" fmla="*/ 0 h 18288"/>
              <a:gd name="connsiteX3" fmla="*/ 1782164 w 2441321"/>
              <a:gd name="connsiteY3" fmla="*/ 0 h 18288"/>
              <a:gd name="connsiteX4" fmla="*/ 2441321 w 2441321"/>
              <a:gd name="connsiteY4" fmla="*/ 0 h 18288"/>
              <a:gd name="connsiteX5" fmla="*/ 2441321 w 2441321"/>
              <a:gd name="connsiteY5" fmla="*/ 18288 h 18288"/>
              <a:gd name="connsiteX6" fmla="*/ 1879817 w 2441321"/>
              <a:gd name="connsiteY6" fmla="*/ 18288 h 18288"/>
              <a:gd name="connsiteX7" fmla="*/ 1318313 w 2441321"/>
              <a:gd name="connsiteY7" fmla="*/ 18288 h 18288"/>
              <a:gd name="connsiteX8" fmla="*/ 659157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1188" y="8366"/>
                  <a:pt x="2440365" y="10017"/>
                  <a:pt x="2441321" y="18288"/>
                </a:cubicBezTo>
                <a:cubicBezTo>
                  <a:pt x="2159375" y="49009"/>
                  <a:pt x="2054495" y="45666"/>
                  <a:pt x="1830991" y="18288"/>
                </a:cubicBezTo>
                <a:cubicBezTo>
                  <a:pt x="1615846" y="7509"/>
                  <a:pt x="1521674" y="-5422"/>
                  <a:pt x="1269487" y="18288"/>
                </a:cubicBezTo>
                <a:cubicBezTo>
                  <a:pt x="1019660" y="53960"/>
                  <a:pt x="886911" y="42351"/>
                  <a:pt x="707983" y="18288"/>
                </a:cubicBezTo>
                <a:cubicBezTo>
                  <a:pt x="523434" y="27321"/>
                  <a:pt x="307885" y="34316"/>
                  <a:pt x="0" y="18288"/>
                </a:cubicBezTo>
                <a:cubicBezTo>
                  <a:pt x="-595" y="11182"/>
                  <a:pt x="-5" y="6307"/>
                  <a:pt x="0" y="0"/>
                </a:cubicBezTo>
                <a:close/>
              </a:path>
              <a:path w="2441321" h="18288"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666" y="6144"/>
                  <a:pt x="2441358" y="10525"/>
                  <a:pt x="2441321" y="18288"/>
                </a:cubicBezTo>
                <a:cubicBezTo>
                  <a:pt x="2180658" y="18322"/>
                  <a:pt x="2084222" y="5934"/>
                  <a:pt x="1879817" y="18288"/>
                </a:cubicBezTo>
                <a:cubicBezTo>
                  <a:pt x="1668182" y="16222"/>
                  <a:pt x="1551159" y="-6477"/>
                  <a:pt x="1318313" y="18288"/>
                </a:cubicBezTo>
                <a:cubicBezTo>
                  <a:pt x="1059871" y="56395"/>
                  <a:pt x="901959" y="23831"/>
                  <a:pt x="659157" y="18288"/>
                </a:cubicBezTo>
                <a:cubicBezTo>
                  <a:pt x="444692" y="28483"/>
                  <a:pt x="245032" y="39882"/>
                  <a:pt x="0" y="18288"/>
                </a:cubicBezTo>
                <a:cubicBezTo>
                  <a:pt x="-11" y="10485"/>
                  <a:pt x="-221" y="3288"/>
                  <a:pt x="0" y="0"/>
                </a:cubicBezTo>
                <a:close/>
              </a:path>
              <a:path w="2441321" h="18288"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440" y="8687"/>
                  <a:pt x="2440452" y="9944"/>
                  <a:pt x="2441321" y="18288"/>
                </a:cubicBezTo>
                <a:cubicBezTo>
                  <a:pt x="2149099" y="27348"/>
                  <a:pt x="2027305" y="56470"/>
                  <a:pt x="1830991" y="18288"/>
                </a:cubicBezTo>
                <a:cubicBezTo>
                  <a:pt x="1614571" y="-18764"/>
                  <a:pt x="1500998" y="10727"/>
                  <a:pt x="1269487" y="18288"/>
                </a:cubicBezTo>
                <a:cubicBezTo>
                  <a:pt x="1042399" y="37834"/>
                  <a:pt x="927922" y="45822"/>
                  <a:pt x="707983" y="18288"/>
                </a:cubicBezTo>
                <a:cubicBezTo>
                  <a:pt x="502575" y="-5380"/>
                  <a:pt x="350393" y="34499"/>
                  <a:pt x="0" y="18288"/>
                </a:cubicBezTo>
                <a:cubicBezTo>
                  <a:pt x="-394" y="12154"/>
                  <a:pt x="907" y="6688"/>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p:nvPr/>
        </p:nvSpPr>
        <p:spPr>
          <a:xfrm>
            <a:off x="473202" y="2660904"/>
            <a:ext cx="3614166" cy="3547872"/>
          </a:xfrm>
          <a:prstGeom prst="rect">
            <a:avLst/>
          </a:prstGeom>
        </p:spPr>
        <p:txBody>
          <a:bodyPr vert="horz" lIns="91440" tIns="45720" rIns="91440" bIns="45720" rtlCol="0" anchor="t">
            <a:normAutofit/>
          </a:bodyPr>
          <a:lstStyle/>
          <a:p>
            <a:pPr marL="354965" marR="264160" indent="-228600">
              <a:lnSpc>
                <a:spcPct val="90000"/>
              </a:lnSpc>
              <a:spcBef>
                <a:spcPts val="240"/>
              </a:spcBef>
              <a:buSzPct val="68518"/>
              <a:buFont typeface="Arial" panose="020B0604020202020204" pitchFamily="34" charset="0"/>
              <a:buChar char="•"/>
              <a:tabLst>
                <a:tab pos="354965" algn="l"/>
                <a:tab pos="355600" algn="l"/>
              </a:tabLst>
            </a:pPr>
            <a:r>
              <a:rPr lang="en-US" u="sng">
                <a:uFill>
                  <a:solidFill>
                    <a:srgbClr val="000000"/>
                  </a:solidFill>
                </a:uFill>
              </a:rPr>
              <a:t>conceptual</a:t>
            </a:r>
            <a:r>
              <a:rPr lang="en-US" u="sng" spc="-15">
                <a:uFill>
                  <a:solidFill>
                    <a:srgbClr val="000000"/>
                  </a:solidFill>
                </a:uFill>
              </a:rPr>
              <a:t> </a:t>
            </a:r>
            <a:r>
              <a:rPr lang="en-US" u="sng">
                <a:uFill>
                  <a:solidFill>
                    <a:srgbClr val="000000"/>
                  </a:solidFill>
                </a:uFill>
              </a:rPr>
              <a:t>model</a:t>
            </a:r>
            <a:r>
              <a:rPr lang="en-US"/>
              <a:t>:</a:t>
            </a:r>
            <a:r>
              <a:rPr lang="en-US" spc="-10"/>
              <a:t> </a:t>
            </a:r>
            <a:r>
              <a:rPr lang="en-US"/>
              <a:t>theoretical</a:t>
            </a:r>
            <a:r>
              <a:rPr lang="en-US" spc="-5"/>
              <a:t> </a:t>
            </a:r>
            <a:r>
              <a:rPr lang="en-US"/>
              <a:t>device</a:t>
            </a:r>
            <a:r>
              <a:rPr lang="en-US" spc="-5"/>
              <a:t> </a:t>
            </a:r>
            <a:r>
              <a:rPr lang="en-US" spc="-25"/>
              <a:t>for </a:t>
            </a:r>
            <a:r>
              <a:rPr lang="en-US"/>
              <a:t>describing</a:t>
            </a:r>
            <a:r>
              <a:rPr lang="en-US" spc="-5"/>
              <a:t> </a:t>
            </a:r>
            <a:r>
              <a:rPr lang="en-US"/>
              <a:t>the elements</a:t>
            </a:r>
            <a:r>
              <a:rPr lang="en-US" spc="-10"/>
              <a:t> </a:t>
            </a:r>
            <a:r>
              <a:rPr lang="en-US"/>
              <a:t>of</a:t>
            </a:r>
            <a:r>
              <a:rPr lang="en-US" spc="-5"/>
              <a:t> </a:t>
            </a:r>
            <a:r>
              <a:rPr lang="en-US"/>
              <a:t>a </a:t>
            </a:r>
            <a:r>
              <a:rPr lang="en-US" spc="-10"/>
              <a:t>problem</a:t>
            </a:r>
            <a:endParaRPr lang="en-US"/>
          </a:p>
          <a:p>
            <a:pPr marL="355600" indent="-228600">
              <a:lnSpc>
                <a:spcPct val="90000"/>
              </a:lnSpc>
              <a:spcBef>
                <a:spcPts val="505"/>
              </a:spcBef>
              <a:buSzPct val="68518"/>
              <a:buFont typeface="Arial" panose="020B0604020202020204" pitchFamily="34" charset="0"/>
              <a:buChar char="•"/>
              <a:tabLst>
                <a:tab pos="354965" algn="l"/>
                <a:tab pos="355600" algn="l"/>
              </a:tabLst>
            </a:pPr>
            <a:r>
              <a:rPr lang="en-US"/>
              <a:t>good </a:t>
            </a:r>
            <a:r>
              <a:rPr lang="en-US" spc="-20"/>
              <a:t>for:</a:t>
            </a:r>
            <a:endParaRPr lang="en-US"/>
          </a:p>
          <a:p>
            <a:pPr marL="755650" lvl="1" indent="-228600">
              <a:lnSpc>
                <a:spcPct val="90000"/>
              </a:lnSpc>
              <a:spcBef>
                <a:spcPts val="540"/>
              </a:spcBef>
              <a:buClr>
                <a:srgbClr val="3732A0"/>
              </a:buClr>
              <a:buSzPct val="150000"/>
              <a:buFont typeface="Arial" panose="020B0604020202020204" pitchFamily="34" charset="0"/>
              <a:buChar char="•"/>
              <a:tabLst>
                <a:tab pos="755650" algn="l"/>
              </a:tabLst>
            </a:pPr>
            <a:r>
              <a:rPr lang="en-US"/>
              <a:t>explaining basic</a:t>
            </a:r>
            <a:r>
              <a:rPr lang="en-US" spc="-5"/>
              <a:t> </a:t>
            </a:r>
            <a:r>
              <a:rPr lang="en-US" spc="-10"/>
              <a:t>concepts</a:t>
            </a:r>
            <a:endParaRPr lang="en-US"/>
          </a:p>
          <a:p>
            <a:pPr marL="755650" lvl="1" indent="-228600">
              <a:lnSpc>
                <a:spcPct val="90000"/>
              </a:lnSpc>
              <a:spcBef>
                <a:spcPts val="560"/>
              </a:spcBef>
              <a:buClr>
                <a:srgbClr val="3732A0"/>
              </a:buClr>
              <a:buSzPct val="150000"/>
              <a:buFont typeface="Arial" panose="020B0604020202020204" pitchFamily="34" charset="0"/>
              <a:buChar char="•"/>
              <a:tabLst>
                <a:tab pos="755650" algn="l"/>
              </a:tabLst>
            </a:pPr>
            <a:r>
              <a:rPr lang="en-US"/>
              <a:t>clarifying</a:t>
            </a:r>
            <a:r>
              <a:rPr lang="en-US" spc="-5"/>
              <a:t> </a:t>
            </a:r>
            <a:r>
              <a:rPr lang="en-US" spc="-10"/>
              <a:t>assumptions</a:t>
            </a:r>
            <a:endParaRPr lang="en-US"/>
          </a:p>
          <a:p>
            <a:pPr marL="755650" lvl="1" indent="-228600">
              <a:lnSpc>
                <a:spcPct val="90000"/>
              </a:lnSpc>
              <a:spcBef>
                <a:spcPts val="560"/>
              </a:spcBef>
              <a:buClr>
                <a:srgbClr val="3732A0"/>
              </a:buClr>
              <a:buSzPct val="150000"/>
              <a:buFont typeface="Arial" panose="020B0604020202020204" pitchFamily="34" charset="0"/>
              <a:buChar char="•"/>
              <a:tabLst>
                <a:tab pos="755650" algn="l"/>
              </a:tabLst>
            </a:pPr>
            <a:r>
              <a:rPr lang="en-US"/>
              <a:t>analyzing </a:t>
            </a:r>
            <a:r>
              <a:rPr lang="en-US" spc="-10"/>
              <a:t>requirements</a:t>
            </a:r>
            <a:endParaRPr lang="en-US"/>
          </a:p>
          <a:p>
            <a:pPr marL="755650" lvl="1" indent="-228600">
              <a:lnSpc>
                <a:spcPct val="90000"/>
              </a:lnSpc>
              <a:spcBef>
                <a:spcPts val="459"/>
              </a:spcBef>
              <a:buClr>
                <a:srgbClr val="3732A0"/>
              </a:buClr>
              <a:buSzPct val="150000"/>
              <a:buFont typeface="Arial" panose="020B0604020202020204" pitchFamily="34" charset="0"/>
              <a:buChar char="•"/>
              <a:tabLst>
                <a:tab pos="755650" algn="l"/>
              </a:tabLst>
            </a:pPr>
            <a:r>
              <a:rPr lang="en-US"/>
              <a:t>proving</a:t>
            </a:r>
            <a:r>
              <a:rPr lang="en-US" spc="-5"/>
              <a:t> </a:t>
            </a:r>
            <a:r>
              <a:rPr lang="en-US"/>
              <a:t>semantic</a:t>
            </a:r>
            <a:r>
              <a:rPr lang="en-US" spc="-5"/>
              <a:t> </a:t>
            </a:r>
            <a:r>
              <a:rPr lang="en-US" spc="-10"/>
              <a:t>properties</a:t>
            </a:r>
            <a:endParaRPr lang="en-US"/>
          </a:p>
          <a:p>
            <a:pPr marL="355600" indent="-228600">
              <a:lnSpc>
                <a:spcPct val="90000"/>
              </a:lnSpc>
              <a:spcBef>
                <a:spcPts val="680"/>
              </a:spcBef>
              <a:buSzPct val="68518"/>
              <a:buFont typeface="Arial" panose="020B0604020202020204" pitchFamily="34" charset="0"/>
              <a:buChar char="•"/>
              <a:tabLst>
                <a:tab pos="354965" algn="l"/>
                <a:tab pos="355600" algn="l"/>
              </a:tabLst>
            </a:pPr>
            <a:r>
              <a:rPr lang="en-US"/>
              <a:t>not</a:t>
            </a:r>
            <a:r>
              <a:rPr lang="en-US" spc="-5"/>
              <a:t> </a:t>
            </a:r>
            <a:r>
              <a:rPr lang="en-US"/>
              <a:t>good </a:t>
            </a:r>
            <a:r>
              <a:rPr lang="en-US" spc="-20"/>
              <a:t>for:</a:t>
            </a:r>
            <a:endParaRPr lang="en-US"/>
          </a:p>
          <a:p>
            <a:pPr marL="755650" lvl="1" indent="-228600">
              <a:lnSpc>
                <a:spcPct val="90000"/>
              </a:lnSpc>
              <a:spcBef>
                <a:spcPts val="540"/>
              </a:spcBef>
              <a:buClr>
                <a:srgbClr val="3732A0"/>
              </a:buClr>
              <a:buSzPct val="150000"/>
              <a:buFont typeface="Arial" panose="020B0604020202020204" pitchFamily="34" charset="0"/>
              <a:buChar char="•"/>
              <a:tabLst>
                <a:tab pos="755650" algn="l"/>
              </a:tabLst>
            </a:pPr>
            <a:r>
              <a:rPr lang="en-US"/>
              <a:t>efficient</a:t>
            </a:r>
            <a:r>
              <a:rPr lang="en-US" spc="-15"/>
              <a:t> </a:t>
            </a:r>
            <a:r>
              <a:rPr lang="en-US"/>
              <a:t>algorithms</a:t>
            </a:r>
            <a:r>
              <a:rPr lang="en-US" spc="-10"/>
              <a:t> </a:t>
            </a:r>
            <a:r>
              <a:rPr lang="en-US"/>
              <a:t>and</a:t>
            </a:r>
            <a:r>
              <a:rPr lang="en-US" spc="-5"/>
              <a:t> </a:t>
            </a:r>
            <a:r>
              <a:rPr lang="en-US"/>
              <a:t>computational</a:t>
            </a:r>
            <a:r>
              <a:rPr lang="en-US" spc="-5"/>
              <a:t> </a:t>
            </a:r>
            <a:r>
              <a:rPr lang="en-US" spc="-10"/>
              <a:t>concerns</a:t>
            </a:r>
            <a:endParaRPr lang="en-US"/>
          </a:p>
        </p:txBody>
      </p:sp>
      <p:pic>
        <p:nvPicPr>
          <p:cNvPr id="4" name="object 4"/>
          <p:cNvPicPr/>
          <p:nvPr/>
        </p:nvPicPr>
        <p:blipFill>
          <a:blip r:embed="rId2" cstate="print"/>
          <a:stretch>
            <a:fillRect/>
          </a:stretch>
        </p:blipFill>
        <p:spPr>
          <a:xfrm>
            <a:off x="4574286" y="2129788"/>
            <a:ext cx="4094226" cy="259842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521358"/>
            <a:ext cx="7886700" cy="1013098"/>
          </a:xfrm>
          <a:prstGeom prst="rect">
            <a:avLst/>
          </a:prstGeom>
        </p:spPr>
        <p:txBody>
          <a:bodyPr vert="horz" wrap="square" lIns="0" tIns="12700" rIns="0" bIns="0" rtlCol="0">
            <a:spAutoFit/>
          </a:bodyPr>
          <a:lstStyle/>
          <a:p>
            <a:pPr marL="104139">
              <a:lnSpc>
                <a:spcPts val="3929"/>
              </a:lnSpc>
              <a:spcBef>
                <a:spcPts val="100"/>
              </a:spcBef>
              <a:tabLst>
                <a:tab pos="2851785" algn="l"/>
                <a:tab pos="4364990" algn="l"/>
              </a:tabLst>
            </a:pPr>
            <a:r>
              <a:rPr u="none" spc="-10" dirty="0"/>
              <a:t>Conceptual</a:t>
            </a:r>
            <a:r>
              <a:rPr lang="en-GB" spc="-10" dirty="0"/>
              <a:t> </a:t>
            </a:r>
            <a:r>
              <a:rPr u="none" spc="-10" dirty="0"/>
              <a:t>Model</a:t>
            </a:r>
            <a:r>
              <a:rPr lang="en-GB" spc="-10" dirty="0"/>
              <a:t> </a:t>
            </a:r>
            <a:r>
              <a:rPr u="none" dirty="0"/>
              <a:t>for</a:t>
            </a:r>
            <a:r>
              <a:rPr u="none" spc="-15" dirty="0"/>
              <a:t> </a:t>
            </a:r>
            <a:r>
              <a:rPr u="none" spc="-10" dirty="0"/>
              <a:t>Planning:</a:t>
            </a:r>
          </a:p>
          <a:p>
            <a:pPr marL="12700">
              <a:lnSpc>
                <a:spcPts val="3929"/>
              </a:lnSpc>
              <a:tabLst>
                <a:tab pos="3944620" algn="l"/>
                <a:tab pos="7708265" algn="l"/>
              </a:tabLst>
            </a:pPr>
            <a:r>
              <a:rPr spc="-335" dirty="0"/>
              <a:t> </a:t>
            </a:r>
            <a:r>
              <a:rPr spc="-10" dirty="0"/>
              <a:t>State-Transition</a:t>
            </a:r>
            <a:r>
              <a:rPr lang="en-GB" spc="-10" dirty="0"/>
              <a:t> </a:t>
            </a:r>
            <a:r>
              <a:rPr spc="-10" dirty="0"/>
              <a:t>Systems</a:t>
            </a:r>
            <a:r>
              <a:rPr dirty="0"/>
              <a:t>	</a:t>
            </a:r>
          </a:p>
        </p:txBody>
      </p:sp>
      <p:sp>
        <p:nvSpPr>
          <p:cNvPr id="3" name="object 3"/>
          <p:cNvSpPr txBox="1"/>
          <p:nvPr/>
        </p:nvSpPr>
        <p:spPr>
          <a:xfrm>
            <a:off x="828039" y="1903729"/>
            <a:ext cx="7555865" cy="4088129"/>
          </a:xfrm>
          <a:prstGeom prst="rect">
            <a:avLst/>
          </a:prstGeom>
        </p:spPr>
        <p:txBody>
          <a:bodyPr vert="horz" wrap="square" lIns="0" tIns="12700" rIns="0" bIns="0" rtlCol="0">
            <a:spAutoFit/>
          </a:bodyPr>
          <a:lstStyle/>
          <a:p>
            <a:pPr marL="368300" indent="-342900">
              <a:lnSpc>
                <a:spcPts val="3070"/>
              </a:lnSpc>
              <a:spcBef>
                <a:spcPts val="100"/>
              </a:spcBef>
              <a:buSzPct val="68518"/>
              <a:buFont typeface="Wingdings"/>
              <a:buChar char=""/>
              <a:tabLst>
                <a:tab pos="367665" algn="l"/>
                <a:tab pos="368300" algn="l"/>
              </a:tabLst>
            </a:pPr>
            <a:r>
              <a:rPr sz="2700" dirty="0">
                <a:latin typeface="Arial"/>
                <a:cs typeface="Arial"/>
              </a:rPr>
              <a:t>A</a:t>
            </a:r>
            <a:r>
              <a:rPr sz="2700" spc="-5" dirty="0">
                <a:latin typeface="Arial"/>
                <a:cs typeface="Arial"/>
              </a:rPr>
              <a:t> </a:t>
            </a:r>
            <a:r>
              <a:rPr sz="2700" u="sng" spc="-10" dirty="0">
                <a:uFill>
                  <a:solidFill>
                    <a:srgbClr val="000000"/>
                  </a:solidFill>
                </a:uFill>
                <a:latin typeface="Arial"/>
                <a:cs typeface="Arial"/>
              </a:rPr>
              <a:t>state-</a:t>
            </a:r>
            <a:r>
              <a:rPr sz="2700" u="sng" dirty="0">
                <a:uFill>
                  <a:solidFill>
                    <a:srgbClr val="000000"/>
                  </a:solidFill>
                </a:uFill>
                <a:latin typeface="Arial"/>
                <a:cs typeface="Arial"/>
              </a:rPr>
              <a:t>transition</a:t>
            </a:r>
            <a:r>
              <a:rPr sz="2700" u="sng" spc="5" dirty="0">
                <a:uFill>
                  <a:solidFill>
                    <a:srgbClr val="000000"/>
                  </a:solidFill>
                </a:uFill>
                <a:latin typeface="Arial"/>
                <a:cs typeface="Arial"/>
              </a:rPr>
              <a:t> </a:t>
            </a:r>
            <a:r>
              <a:rPr sz="2700" u="sng" dirty="0">
                <a:uFill>
                  <a:solidFill>
                    <a:srgbClr val="000000"/>
                  </a:solidFill>
                </a:uFill>
                <a:latin typeface="Arial"/>
                <a:cs typeface="Arial"/>
              </a:rPr>
              <a:t>system</a:t>
            </a:r>
            <a:r>
              <a:rPr sz="2700" spc="10" dirty="0">
                <a:latin typeface="Arial"/>
                <a:cs typeface="Arial"/>
              </a:rPr>
              <a:t> </a:t>
            </a:r>
            <a:r>
              <a:rPr sz="2700" dirty="0">
                <a:latin typeface="Arial"/>
                <a:cs typeface="Arial"/>
              </a:rPr>
              <a:t>is a</a:t>
            </a:r>
            <a:r>
              <a:rPr sz="2700" spc="10" dirty="0">
                <a:latin typeface="Arial"/>
                <a:cs typeface="Arial"/>
              </a:rPr>
              <a:t> </a:t>
            </a:r>
            <a:r>
              <a:rPr sz="2700" dirty="0">
                <a:latin typeface="Arial"/>
                <a:cs typeface="Arial"/>
              </a:rPr>
              <a:t>4-</a:t>
            </a:r>
            <a:r>
              <a:rPr sz="2700" spc="-10" dirty="0">
                <a:latin typeface="Arial"/>
                <a:cs typeface="Arial"/>
              </a:rPr>
              <a:t>tuple</a:t>
            </a:r>
            <a:endParaRPr sz="2700" dirty="0">
              <a:latin typeface="Arial"/>
              <a:cs typeface="Arial"/>
            </a:endParaRPr>
          </a:p>
          <a:p>
            <a:pPr marL="367665">
              <a:lnSpc>
                <a:spcPts val="3070"/>
              </a:lnSpc>
            </a:pPr>
            <a:r>
              <a:rPr sz="2700" spc="60" dirty="0">
                <a:latin typeface="Times New Roman"/>
                <a:cs typeface="Times New Roman"/>
              </a:rPr>
              <a:t>Σ</a:t>
            </a:r>
            <a:r>
              <a:rPr sz="2700" spc="140" dirty="0">
                <a:latin typeface="Times New Roman"/>
                <a:cs typeface="Times New Roman"/>
              </a:rPr>
              <a:t> </a:t>
            </a:r>
            <a:r>
              <a:rPr sz="2700" dirty="0">
                <a:latin typeface="Times New Roman"/>
                <a:cs typeface="Times New Roman"/>
              </a:rPr>
              <a:t>=</a:t>
            </a:r>
            <a:r>
              <a:rPr sz="2700" spc="140" dirty="0">
                <a:latin typeface="Times New Roman"/>
                <a:cs typeface="Times New Roman"/>
              </a:rPr>
              <a:t> </a:t>
            </a:r>
            <a:r>
              <a:rPr sz="2700" dirty="0">
                <a:latin typeface="Times New Roman"/>
                <a:cs typeface="Times New Roman"/>
              </a:rPr>
              <a:t>(</a:t>
            </a:r>
            <a:r>
              <a:rPr sz="2700" i="1" dirty="0">
                <a:latin typeface="Times New Roman"/>
                <a:cs typeface="Times New Roman"/>
              </a:rPr>
              <a:t>S</a:t>
            </a:r>
            <a:r>
              <a:rPr sz="2700" dirty="0">
                <a:latin typeface="Times New Roman"/>
                <a:cs typeface="Times New Roman"/>
              </a:rPr>
              <a:t>,</a:t>
            </a:r>
            <a:r>
              <a:rPr sz="2700" i="1" dirty="0">
                <a:latin typeface="Times New Roman"/>
                <a:cs typeface="Times New Roman"/>
              </a:rPr>
              <a:t>A</a:t>
            </a:r>
            <a:r>
              <a:rPr sz="2700" dirty="0">
                <a:latin typeface="Times New Roman"/>
                <a:cs typeface="Times New Roman"/>
              </a:rPr>
              <a:t>,</a:t>
            </a:r>
            <a:r>
              <a:rPr sz="2700" i="1" dirty="0">
                <a:latin typeface="Times New Roman"/>
                <a:cs typeface="Times New Roman"/>
              </a:rPr>
              <a:t>E</a:t>
            </a:r>
            <a:r>
              <a:rPr sz="2700" dirty="0">
                <a:latin typeface="Times New Roman"/>
                <a:cs typeface="Times New Roman"/>
              </a:rPr>
              <a:t>,</a:t>
            </a:r>
            <a:r>
              <a:rPr sz="2700" i="1" dirty="0">
                <a:latin typeface="Times New Roman"/>
                <a:cs typeface="Times New Roman"/>
              </a:rPr>
              <a:t>γ</a:t>
            </a:r>
            <a:r>
              <a:rPr sz="2700" dirty="0">
                <a:latin typeface="Times New Roman"/>
                <a:cs typeface="Times New Roman"/>
              </a:rPr>
              <a:t>)</a:t>
            </a:r>
            <a:r>
              <a:rPr sz="2700" dirty="0">
                <a:latin typeface="Arial"/>
                <a:cs typeface="Arial"/>
              </a:rPr>
              <a:t>,</a:t>
            </a:r>
            <a:r>
              <a:rPr sz="2700" spc="150" dirty="0">
                <a:latin typeface="Arial"/>
                <a:cs typeface="Arial"/>
              </a:rPr>
              <a:t> </a:t>
            </a:r>
            <a:r>
              <a:rPr sz="2700" spc="-10" dirty="0">
                <a:latin typeface="Arial"/>
                <a:cs typeface="Arial"/>
              </a:rPr>
              <a:t>where:</a:t>
            </a:r>
            <a:endParaRPr sz="2700" dirty="0">
              <a:latin typeface="Arial"/>
              <a:cs typeface="Arial"/>
            </a:endParaRPr>
          </a:p>
          <a:p>
            <a:pPr marL="761365" marR="17780" lvl="1" indent="-279400">
              <a:lnSpc>
                <a:spcPts val="2370"/>
              </a:lnSpc>
              <a:spcBef>
                <a:spcPts val="540"/>
              </a:spcBef>
              <a:buClr>
                <a:srgbClr val="3732A0"/>
              </a:buClr>
              <a:buSzPct val="150000"/>
              <a:buFont typeface="Times New Roman"/>
              <a:buChar char="•"/>
              <a:tabLst>
                <a:tab pos="768350" algn="l"/>
              </a:tabLst>
            </a:pPr>
            <a:r>
              <a:rPr sz="2200" i="1" dirty="0">
                <a:latin typeface="Times New Roman"/>
                <a:cs typeface="Times New Roman"/>
              </a:rPr>
              <a:t>S </a:t>
            </a:r>
            <a:r>
              <a:rPr sz="2200" dirty="0">
                <a:latin typeface="Times New Roman"/>
                <a:cs typeface="Times New Roman"/>
              </a:rPr>
              <a:t>=</a:t>
            </a:r>
            <a:r>
              <a:rPr sz="2200" spc="-5" dirty="0">
                <a:latin typeface="Times New Roman"/>
                <a:cs typeface="Times New Roman"/>
              </a:rPr>
              <a:t> </a:t>
            </a:r>
            <a:r>
              <a:rPr sz="2200" dirty="0">
                <a:latin typeface="Times New Roman"/>
                <a:cs typeface="Times New Roman"/>
              </a:rPr>
              <a:t>{</a:t>
            </a:r>
            <a:r>
              <a:rPr sz="2200" i="1" dirty="0">
                <a:latin typeface="Times New Roman"/>
                <a:cs typeface="Times New Roman"/>
              </a:rPr>
              <a:t>s</a:t>
            </a:r>
            <a:r>
              <a:rPr sz="2175" baseline="-21072" dirty="0">
                <a:latin typeface="Times New Roman"/>
                <a:cs typeface="Times New Roman"/>
              </a:rPr>
              <a:t>1</a:t>
            </a:r>
            <a:r>
              <a:rPr sz="2200" dirty="0">
                <a:latin typeface="Times New Roman"/>
                <a:cs typeface="Times New Roman"/>
              </a:rPr>
              <a:t>,</a:t>
            </a:r>
            <a:r>
              <a:rPr sz="2200" i="1" dirty="0">
                <a:latin typeface="Times New Roman"/>
                <a:cs typeface="Times New Roman"/>
              </a:rPr>
              <a:t>s</a:t>
            </a:r>
            <a:r>
              <a:rPr sz="2175" baseline="-21072" dirty="0">
                <a:latin typeface="Times New Roman"/>
                <a:cs typeface="Times New Roman"/>
              </a:rPr>
              <a:t>2</a:t>
            </a:r>
            <a:r>
              <a:rPr sz="2200" dirty="0">
                <a:latin typeface="Times New Roman"/>
                <a:cs typeface="Times New Roman"/>
              </a:rPr>
              <a:t>,…}</a:t>
            </a:r>
            <a:r>
              <a:rPr sz="2200" spc="60" dirty="0">
                <a:latin typeface="Times New Roman"/>
                <a:cs typeface="Times New Roman"/>
              </a:rPr>
              <a:t> </a:t>
            </a:r>
            <a:r>
              <a:rPr sz="2200" dirty="0">
                <a:latin typeface="Arial"/>
                <a:cs typeface="Arial"/>
              </a:rPr>
              <a:t>is</a:t>
            </a:r>
            <a:r>
              <a:rPr sz="2200" spc="-5" dirty="0">
                <a:latin typeface="Arial"/>
                <a:cs typeface="Arial"/>
              </a:rPr>
              <a:t> </a:t>
            </a:r>
            <a:r>
              <a:rPr sz="2200" dirty="0">
                <a:latin typeface="Arial"/>
                <a:cs typeface="Arial"/>
              </a:rPr>
              <a:t>a finite or</a:t>
            </a:r>
            <a:r>
              <a:rPr sz="2200" spc="-5" dirty="0">
                <a:latin typeface="Arial"/>
                <a:cs typeface="Arial"/>
              </a:rPr>
              <a:t> </a:t>
            </a:r>
            <a:r>
              <a:rPr sz="2200" dirty="0">
                <a:latin typeface="Arial"/>
                <a:cs typeface="Arial"/>
              </a:rPr>
              <a:t>recursively</a:t>
            </a:r>
            <a:r>
              <a:rPr sz="2200" spc="-5" dirty="0">
                <a:latin typeface="Arial"/>
                <a:cs typeface="Arial"/>
              </a:rPr>
              <a:t> </a:t>
            </a:r>
            <a:r>
              <a:rPr sz="2200" dirty="0">
                <a:latin typeface="Arial"/>
                <a:cs typeface="Arial"/>
              </a:rPr>
              <a:t>enumerable set</a:t>
            </a:r>
            <a:r>
              <a:rPr sz="2200" spc="-5" dirty="0">
                <a:latin typeface="Arial"/>
                <a:cs typeface="Arial"/>
              </a:rPr>
              <a:t> </a:t>
            </a:r>
            <a:r>
              <a:rPr sz="2200" spc="-25" dirty="0">
                <a:latin typeface="Arial"/>
                <a:cs typeface="Arial"/>
              </a:rPr>
              <a:t>of </a:t>
            </a:r>
            <a:r>
              <a:rPr sz="2200" spc="-10" dirty="0">
                <a:latin typeface="Arial"/>
                <a:cs typeface="Arial"/>
              </a:rPr>
              <a:t>states;</a:t>
            </a:r>
            <a:endParaRPr sz="2200" dirty="0">
              <a:latin typeface="Arial"/>
              <a:cs typeface="Arial"/>
            </a:endParaRPr>
          </a:p>
          <a:p>
            <a:pPr marL="761365" marR="234950" lvl="1" indent="-279400">
              <a:lnSpc>
                <a:spcPts val="2370"/>
              </a:lnSpc>
              <a:spcBef>
                <a:spcPts val="560"/>
              </a:spcBef>
              <a:buClr>
                <a:srgbClr val="3732A0"/>
              </a:buClr>
              <a:buSzPct val="150000"/>
              <a:buFont typeface="Times New Roman"/>
              <a:buChar char="•"/>
              <a:tabLst>
                <a:tab pos="768350" algn="l"/>
              </a:tabLst>
            </a:pPr>
            <a:r>
              <a:rPr sz="2200" i="1" dirty="0">
                <a:latin typeface="Times New Roman"/>
                <a:cs typeface="Times New Roman"/>
              </a:rPr>
              <a:t>A</a:t>
            </a:r>
            <a:r>
              <a:rPr sz="2200" i="1" spc="-5" dirty="0">
                <a:latin typeface="Times New Roman"/>
                <a:cs typeface="Times New Roman"/>
              </a:rPr>
              <a:t> </a:t>
            </a:r>
            <a:r>
              <a:rPr sz="2200" dirty="0">
                <a:latin typeface="Times New Roman"/>
                <a:cs typeface="Times New Roman"/>
              </a:rPr>
              <a:t>= {</a:t>
            </a:r>
            <a:r>
              <a:rPr sz="2200" i="1" dirty="0">
                <a:latin typeface="Times New Roman"/>
                <a:cs typeface="Times New Roman"/>
              </a:rPr>
              <a:t>a</a:t>
            </a:r>
            <a:r>
              <a:rPr sz="2175" baseline="-21072" dirty="0">
                <a:latin typeface="Times New Roman"/>
                <a:cs typeface="Times New Roman"/>
              </a:rPr>
              <a:t>1</a:t>
            </a:r>
            <a:r>
              <a:rPr sz="2200" dirty="0">
                <a:latin typeface="Times New Roman"/>
                <a:cs typeface="Times New Roman"/>
              </a:rPr>
              <a:t>,</a:t>
            </a:r>
            <a:r>
              <a:rPr sz="2200" i="1" dirty="0">
                <a:latin typeface="Times New Roman"/>
                <a:cs typeface="Times New Roman"/>
              </a:rPr>
              <a:t>a</a:t>
            </a:r>
            <a:r>
              <a:rPr sz="2175" baseline="-21072" dirty="0">
                <a:latin typeface="Times New Roman"/>
                <a:cs typeface="Times New Roman"/>
              </a:rPr>
              <a:t>2</a:t>
            </a:r>
            <a:r>
              <a:rPr sz="2200" dirty="0">
                <a:latin typeface="Times New Roman"/>
                <a:cs typeface="Times New Roman"/>
              </a:rPr>
              <a:t>,…}</a:t>
            </a:r>
            <a:r>
              <a:rPr sz="2200" spc="60" dirty="0">
                <a:latin typeface="Times New Roman"/>
                <a:cs typeface="Times New Roman"/>
              </a:rPr>
              <a:t> </a:t>
            </a:r>
            <a:r>
              <a:rPr sz="2200" dirty="0">
                <a:latin typeface="Arial"/>
                <a:cs typeface="Arial"/>
              </a:rPr>
              <a:t>is</a:t>
            </a:r>
            <a:r>
              <a:rPr sz="2200" spc="-5" dirty="0">
                <a:latin typeface="Arial"/>
                <a:cs typeface="Arial"/>
              </a:rPr>
              <a:t> </a:t>
            </a:r>
            <a:r>
              <a:rPr sz="2200" dirty="0">
                <a:latin typeface="Arial"/>
                <a:cs typeface="Arial"/>
              </a:rPr>
              <a:t>a finite or</a:t>
            </a:r>
            <a:r>
              <a:rPr sz="2200" spc="-5" dirty="0">
                <a:latin typeface="Arial"/>
                <a:cs typeface="Arial"/>
              </a:rPr>
              <a:t> </a:t>
            </a:r>
            <a:r>
              <a:rPr sz="2200" dirty="0">
                <a:latin typeface="Arial"/>
                <a:cs typeface="Arial"/>
              </a:rPr>
              <a:t>recursively</a:t>
            </a:r>
            <a:r>
              <a:rPr sz="2200" spc="-5" dirty="0">
                <a:latin typeface="Arial"/>
                <a:cs typeface="Arial"/>
              </a:rPr>
              <a:t> </a:t>
            </a:r>
            <a:r>
              <a:rPr sz="2200" dirty="0">
                <a:latin typeface="Arial"/>
                <a:cs typeface="Arial"/>
              </a:rPr>
              <a:t>enumerable </a:t>
            </a:r>
            <a:r>
              <a:rPr sz="2200" spc="-25" dirty="0">
                <a:latin typeface="Arial"/>
                <a:cs typeface="Arial"/>
              </a:rPr>
              <a:t>set </a:t>
            </a:r>
            <a:r>
              <a:rPr sz="2200" dirty="0">
                <a:latin typeface="Arial"/>
                <a:cs typeface="Arial"/>
              </a:rPr>
              <a:t>of</a:t>
            </a:r>
            <a:r>
              <a:rPr sz="2200" spc="-15" dirty="0">
                <a:latin typeface="Arial"/>
                <a:cs typeface="Arial"/>
              </a:rPr>
              <a:t> </a:t>
            </a:r>
            <a:r>
              <a:rPr sz="2200" spc="-10" dirty="0">
                <a:latin typeface="Arial"/>
                <a:cs typeface="Arial"/>
              </a:rPr>
              <a:t>actions;</a:t>
            </a:r>
            <a:endParaRPr sz="2200" dirty="0">
              <a:latin typeface="Arial"/>
              <a:cs typeface="Arial"/>
            </a:endParaRPr>
          </a:p>
          <a:p>
            <a:pPr marL="761365" marR="266700" lvl="1" indent="-279400">
              <a:lnSpc>
                <a:spcPts val="2370"/>
              </a:lnSpc>
              <a:spcBef>
                <a:spcPts val="459"/>
              </a:spcBef>
              <a:buClr>
                <a:srgbClr val="3732A0"/>
              </a:buClr>
              <a:buSzPct val="150000"/>
              <a:buFont typeface="Times New Roman"/>
              <a:buChar char="•"/>
              <a:tabLst>
                <a:tab pos="768350" algn="l"/>
              </a:tabLst>
            </a:pPr>
            <a:r>
              <a:rPr sz="2200" i="1" dirty="0">
                <a:latin typeface="Times New Roman"/>
                <a:cs typeface="Times New Roman"/>
              </a:rPr>
              <a:t>E</a:t>
            </a:r>
            <a:r>
              <a:rPr sz="2200" i="1" spc="-5" dirty="0">
                <a:latin typeface="Times New Roman"/>
                <a:cs typeface="Times New Roman"/>
              </a:rPr>
              <a:t> </a:t>
            </a:r>
            <a:r>
              <a:rPr sz="2200" dirty="0">
                <a:latin typeface="Times New Roman"/>
                <a:cs typeface="Times New Roman"/>
              </a:rPr>
              <a:t>= {</a:t>
            </a:r>
            <a:r>
              <a:rPr sz="2200" i="1" dirty="0">
                <a:latin typeface="Times New Roman"/>
                <a:cs typeface="Times New Roman"/>
              </a:rPr>
              <a:t>e</a:t>
            </a:r>
            <a:r>
              <a:rPr sz="2175" baseline="-21072" dirty="0">
                <a:latin typeface="Times New Roman"/>
                <a:cs typeface="Times New Roman"/>
              </a:rPr>
              <a:t>1</a:t>
            </a:r>
            <a:r>
              <a:rPr sz="2200" dirty="0">
                <a:latin typeface="Times New Roman"/>
                <a:cs typeface="Times New Roman"/>
              </a:rPr>
              <a:t>,</a:t>
            </a:r>
            <a:r>
              <a:rPr sz="2200" i="1" dirty="0">
                <a:latin typeface="Times New Roman"/>
                <a:cs typeface="Times New Roman"/>
              </a:rPr>
              <a:t>e</a:t>
            </a:r>
            <a:r>
              <a:rPr sz="2175" baseline="-21072" dirty="0">
                <a:latin typeface="Times New Roman"/>
                <a:cs typeface="Times New Roman"/>
              </a:rPr>
              <a:t>2</a:t>
            </a:r>
            <a:r>
              <a:rPr sz="2200" dirty="0">
                <a:latin typeface="Times New Roman"/>
                <a:cs typeface="Times New Roman"/>
              </a:rPr>
              <a:t>,…}</a:t>
            </a:r>
            <a:r>
              <a:rPr sz="2200" spc="60" dirty="0">
                <a:latin typeface="Times New Roman"/>
                <a:cs typeface="Times New Roman"/>
              </a:rPr>
              <a:t> </a:t>
            </a:r>
            <a:r>
              <a:rPr sz="2200" dirty="0">
                <a:latin typeface="Arial"/>
                <a:cs typeface="Arial"/>
              </a:rPr>
              <a:t>is</a:t>
            </a:r>
            <a:r>
              <a:rPr sz="2200" spc="-5" dirty="0">
                <a:latin typeface="Arial"/>
                <a:cs typeface="Arial"/>
              </a:rPr>
              <a:t> </a:t>
            </a:r>
            <a:r>
              <a:rPr sz="2200" dirty="0">
                <a:latin typeface="Arial"/>
                <a:cs typeface="Arial"/>
              </a:rPr>
              <a:t>a finite or</a:t>
            </a:r>
            <a:r>
              <a:rPr sz="2200" spc="-5" dirty="0">
                <a:latin typeface="Arial"/>
                <a:cs typeface="Arial"/>
              </a:rPr>
              <a:t> </a:t>
            </a:r>
            <a:r>
              <a:rPr sz="2200" dirty="0">
                <a:latin typeface="Arial"/>
                <a:cs typeface="Arial"/>
              </a:rPr>
              <a:t>recursively</a:t>
            </a:r>
            <a:r>
              <a:rPr sz="2200" spc="-5" dirty="0">
                <a:latin typeface="Arial"/>
                <a:cs typeface="Arial"/>
              </a:rPr>
              <a:t> </a:t>
            </a:r>
            <a:r>
              <a:rPr sz="2200" dirty="0">
                <a:latin typeface="Arial"/>
                <a:cs typeface="Arial"/>
              </a:rPr>
              <a:t>enumerable </a:t>
            </a:r>
            <a:r>
              <a:rPr sz="2200" spc="-25" dirty="0">
                <a:latin typeface="Arial"/>
                <a:cs typeface="Arial"/>
              </a:rPr>
              <a:t>set </a:t>
            </a:r>
            <a:r>
              <a:rPr sz="2200" dirty="0">
                <a:latin typeface="Arial"/>
                <a:cs typeface="Arial"/>
              </a:rPr>
              <a:t>of</a:t>
            </a:r>
            <a:r>
              <a:rPr sz="2200" spc="-20" dirty="0">
                <a:latin typeface="Arial"/>
                <a:cs typeface="Arial"/>
              </a:rPr>
              <a:t> </a:t>
            </a:r>
            <a:r>
              <a:rPr sz="2200" dirty="0">
                <a:latin typeface="Arial"/>
                <a:cs typeface="Arial"/>
              </a:rPr>
              <a:t>events;</a:t>
            </a:r>
            <a:r>
              <a:rPr sz="2200" spc="-5" dirty="0">
                <a:latin typeface="Arial"/>
                <a:cs typeface="Arial"/>
              </a:rPr>
              <a:t> </a:t>
            </a:r>
            <a:r>
              <a:rPr sz="2200" spc="-25" dirty="0">
                <a:latin typeface="Arial"/>
                <a:cs typeface="Arial"/>
              </a:rPr>
              <a:t>and</a:t>
            </a:r>
            <a:endParaRPr sz="2200" dirty="0">
              <a:latin typeface="Arial"/>
              <a:cs typeface="Arial"/>
            </a:endParaRPr>
          </a:p>
          <a:p>
            <a:pPr marL="768350" lvl="1" indent="-286385">
              <a:lnSpc>
                <a:spcPct val="100000"/>
              </a:lnSpc>
              <a:spcBef>
                <a:spcPts val="204"/>
              </a:spcBef>
              <a:buClr>
                <a:srgbClr val="3732A0"/>
              </a:buClr>
              <a:buSzPct val="150000"/>
              <a:buFont typeface="Times New Roman"/>
              <a:buChar char="•"/>
              <a:tabLst>
                <a:tab pos="768350" algn="l"/>
              </a:tabLst>
            </a:pPr>
            <a:r>
              <a:rPr sz="2200" i="1" spc="175" dirty="0">
                <a:latin typeface="Times New Roman"/>
                <a:cs typeface="Times New Roman"/>
              </a:rPr>
              <a:t>γ</a:t>
            </a:r>
            <a:r>
              <a:rPr sz="2200" spc="175" dirty="0">
                <a:latin typeface="Times New Roman"/>
                <a:cs typeface="Times New Roman"/>
              </a:rPr>
              <a:t>:</a:t>
            </a:r>
            <a:r>
              <a:rPr sz="2200" spc="-15" dirty="0">
                <a:latin typeface="Times New Roman"/>
                <a:cs typeface="Times New Roman"/>
              </a:rPr>
              <a:t> </a:t>
            </a:r>
            <a:r>
              <a:rPr sz="2200" i="1" dirty="0">
                <a:latin typeface="Times New Roman"/>
                <a:cs typeface="Times New Roman"/>
              </a:rPr>
              <a:t>S×</a:t>
            </a:r>
            <a:r>
              <a:rPr sz="2200" dirty="0">
                <a:latin typeface="Times New Roman"/>
                <a:cs typeface="Times New Roman"/>
              </a:rPr>
              <a:t>(</a:t>
            </a:r>
            <a:r>
              <a:rPr sz="2200" i="1" dirty="0">
                <a:latin typeface="Times New Roman"/>
                <a:cs typeface="Times New Roman"/>
              </a:rPr>
              <a:t>A</a:t>
            </a:r>
            <a:r>
              <a:rPr sz="2200" dirty="0">
                <a:latin typeface="Symbol"/>
                <a:cs typeface="Symbol"/>
              </a:rPr>
              <a:t></a:t>
            </a:r>
            <a:r>
              <a:rPr sz="2200" i="1" dirty="0">
                <a:latin typeface="Times New Roman"/>
                <a:cs typeface="Times New Roman"/>
              </a:rPr>
              <a:t>E</a:t>
            </a:r>
            <a:r>
              <a:rPr sz="2200" dirty="0">
                <a:latin typeface="Times New Roman"/>
                <a:cs typeface="Times New Roman"/>
              </a:rPr>
              <a:t>)</a:t>
            </a:r>
            <a:r>
              <a:rPr sz="2250" i="1" dirty="0">
                <a:latin typeface="MS PGothic"/>
                <a:cs typeface="MS PGothic"/>
              </a:rPr>
              <a:t>→</a:t>
            </a:r>
            <a:r>
              <a:rPr sz="2200" dirty="0">
                <a:latin typeface="Times New Roman"/>
                <a:cs typeface="Times New Roman"/>
              </a:rPr>
              <a:t>2</a:t>
            </a:r>
            <a:r>
              <a:rPr sz="2175" i="1" baseline="24904" dirty="0">
                <a:latin typeface="Times New Roman"/>
                <a:cs typeface="Times New Roman"/>
              </a:rPr>
              <a:t>S</a:t>
            </a:r>
            <a:r>
              <a:rPr sz="2175" i="1" spc="352" baseline="24904" dirty="0">
                <a:latin typeface="Times New Roman"/>
                <a:cs typeface="Times New Roman"/>
              </a:rPr>
              <a:t> </a:t>
            </a:r>
            <a:r>
              <a:rPr sz="2200" dirty="0">
                <a:latin typeface="Arial"/>
                <a:cs typeface="Arial"/>
              </a:rPr>
              <a:t>is</a:t>
            </a:r>
            <a:r>
              <a:rPr sz="2200" spc="-20" dirty="0">
                <a:latin typeface="Arial"/>
                <a:cs typeface="Arial"/>
              </a:rPr>
              <a:t> </a:t>
            </a:r>
            <a:r>
              <a:rPr sz="2200" dirty="0">
                <a:latin typeface="Arial"/>
                <a:cs typeface="Arial"/>
              </a:rPr>
              <a:t>a</a:t>
            </a:r>
            <a:r>
              <a:rPr sz="2200" spc="-10" dirty="0">
                <a:latin typeface="Arial"/>
                <a:cs typeface="Arial"/>
              </a:rPr>
              <a:t> </a:t>
            </a:r>
            <a:r>
              <a:rPr sz="2200" dirty="0">
                <a:latin typeface="Arial"/>
                <a:cs typeface="Arial"/>
              </a:rPr>
              <a:t>state</a:t>
            </a:r>
            <a:r>
              <a:rPr sz="2200" spc="-15" dirty="0">
                <a:latin typeface="Arial"/>
                <a:cs typeface="Arial"/>
              </a:rPr>
              <a:t> </a:t>
            </a:r>
            <a:r>
              <a:rPr sz="2200" dirty="0">
                <a:latin typeface="Arial"/>
                <a:cs typeface="Arial"/>
              </a:rPr>
              <a:t>transition</a:t>
            </a:r>
            <a:r>
              <a:rPr sz="2200" spc="-10" dirty="0">
                <a:latin typeface="Arial"/>
                <a:cs typeface="Arial"/>
              </a:rPr>
              <a:t> function.</a:t>
            </a:r>
            <a:endParaRPr sz="2200" dirty="0">
              <a:latin typeface="Arial"/>
              <a:cs typeface="Arial"/>
            </a:endParaRPr>
          </a:p>
          <a:p>
            <a:pPr marL="368300" indent="-342900">
              <a:lnSpc>
                <a:spcPct val="100000"/>
              </a:lnSpc>
              <a:spcBef>
                <a:spcPts val="320"/>
              </a:spcBef>
              <a:buSzPct val="68518"/>
              <a:buFont typeface="Wingdings"/>
              <a:buChar char=""/>
              <a:tabLst>
                <a:tab pos="367665" algn="l"/>
                <a:tab pos="368300" algn="l"/>
              </a:tabLst>
            </a:pPr>
            <a:r>
              <a:rPr sz="2700" dirty="0">
                <a:latin typeface="Arial"/>
                <a:cs typeface="Arial"/>
              </a:rPr>
              <a:t>if</a:t>
            </a:r>
            <a:r>
              <a:rPr sz="2700" spc="-5" dirty="0">
                <a:latin typeface="Arial"/>
                <a:cs typeface="Arial"/>
              </a:rPr>
              <a:t> </a:t>
            </a:r>
            <a:r>
              <a:rPr sz="2700" i="1" dirty="0">
                <a:latin typeface="Times New Roman"/>
                <a:cs typeface="Times New Roman"/>
              </a:rPr>
              <a:t>a</a:t>
            </a:r>
            <a:r>
              <a:rPr sz="2700" dirty="0">
                <a:latin typeface="Symbol"/>
                <a:cs typeface="Symbol"/>
              </a:rPr>
              <a:t></a:t>
            </a:r>
            <a:r>
              <a:rPr sz="2700" i="1" dirty="0">
                <a:latin typeface="Times New Roman"/>
                <a:cs typeface="Times New Roman"/>
              </a:rPr>
              <a:t>A</a:t>
            </a:r>
            <a:r>
              <a:rPr sz="2700" i="1" spc="75" dirty="0">
                <a:latin typeface="Times New Roman"/>
                <a:cs typeface="Times New Roman"/>
              </a:rPr>
              <a:t> </a:t>
            </a:r>
            <a:r>
              <a:rPr sz="2700" dirty="0">
                <a:latin typeface="Arial"/>
                <a:cs typeface="Arial"/>
              </a:rPr>
              <a:t>and </a:t>
            </a:r>
            <a:r>
              <a:rPr sz="2700" i="1" spc="70" dirty="0">
                <a:latin typeface="Times New Roman"/>
                <a:cs typeface="Times New Roman"/>
              </a:rPr>
              <a:t>γ</a:t>
            </a:r>
            <a:r>
              <a:rPr sz="2700" spc="70" dirty="0">
                <a:latin typeface="Times New Roman"/>
                <a:cs typeface="Times New Roman"/>
              </a:rPr>
              <a:t>(</a:t>
            </a:r>
            <a:r>
              <a:rPr sz="2700" i="1" spc="70" dirty="0">
                <a:latin typeface="Times New Roman"/>
                <a:cs typeface="Times New Roman"/>
              </a:rPr>
              <a:t>s</a:t>
            </a:r>
            <a:r>
              <a:rPr sz="2700" spc="70" dirty="0">
                <a:latin typeface="Times New Roman"/>
                <a:cs typeface="Times New Roman"/>
              </a:rPr>
              <a:t>,</a:t>
            </a:r>
            <a:r>
              <a:rPr sz="2700" i="1" spc="70" dirty="0">
                <a:latin typeface="Times New Roman"/>
                <a:cs typeface="Times New Roman"/>
              </a:rPr>
              <a:t>a</a:t>
            </a:r>
            <a:r>
              <a:rPr sz="2700" spc="70" dirty="0">
                <a:latin typeface="Times New Roman"/>
                <a:cs typeface="Times New Roman"/>
              </a:rPr>
              <a:t>)</a:t>
            </a:r>
            <a:r>
              <a:rPr sz="2700" dirty="0">
                <a:latin typeface="Times New Roman"/>
                <a:cs typeface="Times New Roman"/>
              </a:rPr>
              <a:t> </a:t>
            </a:r>
            <a:r>
              <a:rPr sz="2700" dirty="0">
                <a:latin typeface="Symbol"/>
                <a:cs typeface="Symbol"/>
              </a:rPr>
              <a:t></a:t>
            </a:r>
            <a:r>
              <a:rPr sz="2700" dirty="0">
                <a:latin typeface="Times New Roman"/>
                <a:cs typeface="Times New Roman"/>
              </a:rPr>
              <a:t> </a:t>
            </a:r>
            <a:r>
              <a:rPr sz="2700" dirty="0">
                <a:latin typeface="Symbol"/>
                <a:cs typeface="Symbol"/>
              </a:rPr>
              <a:t></a:t>
            </a:r>
            <a:r>
              <a:rPr sz="2700" spc="75" dirty="0">
                <a:latin typeface="Times New Roman"/>
                <a:cs typeface="Times New Roman"/>
              </a:rPr>
              <a:t> </a:t>
            </a:r>
            <a:r>
              <a:rPr sz="2700" dirty="0">
                <a:latin typeface="Arial"/>
                <a:cs typeface="Arial"/>
              </a:rPr>
              <a:t>then</a:t>
            </a:r>
            <a:r>
              <a:rPr sz="2700" spc="-5" dirty="0">
                <a:latin typeface="Arial"/>
                <a:cs typeface="Arial"/>
              </a:rPr>
              <a:t> </a:t>
            </a:r>
            <a:r>
              <a:rPr sz="2700" i="1" dirty="0">
                <a:latin typeface="Times New Roman"/>
                <a:cs typeface="Times New Roman"/>
              </a:rPr>
              <a:t>a</a:t>
            </a:r>
            <a:r>
              <a:rPr sz="2700" i="1" spc="75" dirty="0">
                <a:latin typeface="Times New Roman"/>
                <a:cs typeface="Times New Roman"/>
              </a:rPr>
              <a:t> </a:t>
            </a:r>
            <a:r>
              <a:rPr sz="2700" dirty="0">
                <a:latin typeface="Arial"/>
                <a:cs typeface="Arial"/>
              </a:rPr>
              <a:t>is </a:t>
            </a:r>
            <a:r>
              <a:rPr sz="2700" u="sng" dirty="0">
                <a:uFill>
                  <a:solidFill>
                    <a:srgbClr val="000000"/>
                  </a:solidFill>
                </a:uFill>
                <a:latin typeface="Arial"/>
                <a:cs typeface="Arial"/>
              </a:rPr>
              <a:t>applicable</a:t>
            </a:r>
            <a:r>
              <a:rPr sz="2700" spc="-5" dirty="0">
                <a:latin typeface="Arial"/>
                <a:cs typeface="Arial"/>
              </a:rPr>
              <a:t> </a:t>
            </a:r>
            <a:r>
              <a:rPr sz="2700" dirty="0">
                <a:latin typeface="Arial"/>
                <a:cs typeface="Arial"/>
              </a:rPr>
              <a:t>in </a:t>
            </a:r>
            <a:r>
              <a:rPr sz="2700" i="1" spc="-50" dirty="0">
                <a:latin typeface="Times New Roman"/>
                <a:cs typeface="Times New Roman"/>
              </a:rPr>
              <a:t>s</a:t>
            </a:r>
            <a:endParaRPr sz="2700" dirty="0">
              <a:latin typeface="Times New Roman"/>
              <a:cs typeface="Times New Roman"/>
            </a:endParaRPr>
          </a:p>
          <a:p>
            <a:pPr marL="368300" indent="-342900">
              <a:lnSpc>
                <a:spcPct val="100000"/>
              </a:lnSpc>
              <a:spcBef>
                <a:spcPts val="360"/>
              </a:spcBef>
              <a:buSzPct val="68518"/>
              <a:buFont typeface="Wingdings"/>
              <a:buChar char=""/>
              <a:tabLst>
                <a:tab pos="367665" algn="l"/>
                <a:tab pos="368300" algn="l"/>
              </a:tabLst>
            </a:pPr>
            <a:r>
              <a:rPr sz="2700" dirty="0">
                <a:latin typeface="Arial"/>
                <a:cs typeface="Arial"/>
              </a:rPr>
              <a:t>applying</a:t>
            </a:r>
            <a:r>
              <a:rPr sz="2700" spc="-10" dirty="0">
                <a:latin typeface="Arial"/>
                <a:cs typeface="Arial"/>
              </a:rPr>
              <a:t> </a:t>
            </a:r>
            <a:r>
              <a:rPr sz="2700" i="1" dirty="0">
                <a:latin typeface="Times New Roman"/>
                <a:cs typeface="Times New Roman"/>
              </a:rPr>
              <a:t>a</a:t>
            </a:r>
            <a:r>
              <a:rPr sz="2700" i="1" spc="70" dirty="0">
                <a:latin typeface="Times New Roman"/>
                <a:cs typeface="Times New Roman"/>
              </a:rPr>
              <a:t> </a:t>
            </a:r>
            <a:r>
              <a:rPr sz="2700" dirty="0">
                <a:latin typeface="Arial"/>
                <a:cs typeface="Arial"/>
              </a:rPr>
              <a:t>in </a:t>
            </a:r>
            <a:r>
              <a:rPr sz="2700" i="1" dirty="0">
                <a:latin typeface="Times New Roman"/>
                <a:cs typeface="Times New Roman"/>
              </a:rPr>
              <a:t>s</a:t>
            </a:r>
            <a:r>
              <a:rPr sz="2700" i="1" spc="70" dirty="0">
                <a:latin typeface="Times New Roman"/>
                <a:cs typeface="Times New Roman"/>
              </a:rPr>
              <a:t> </a:t>
            </a:r>
            <a:r>
              <a:rPr sz="2700" dirty="0">
                <a:latin typeface="Arial"/>
                <a:cs typeface="Arial"/>
              </a:rPr>
              <a:t>will take</a:t>
            </a:r>
            <a:r>
              <a:rPr sz="2700" spc="-5" dirty="0">
                <a:latin typeface="Arial"/>
                <a:cs typeface="Arial"/>
              </a:rPr>
              <a:t> </a:t>
            </a:r>
            <a:r>
              <a:rPr sz="2700" dirty="0">
                <a:latin typeface="Arial"/>
                <a:cs typeface="Arial"/>
              </a:rPr>
              <a:t>the system</a:t>
            </a:r>
            <a:r>
              <a:rPr sz="2700" spc="-10" dirty="0">
                <a:latin typeface="Arial"/>
                <a:cs typeface="Arial"/>
              </a:rPr>
              <a:t> </a:t>
            </a:r>
            <a:r>
              <a:rPr sz="2700" dirty="0">
                <a:latin typeface="Arial"/>
                <a:cs typeface="Arial"/>
              </a:rPr>
              <a:t>to</a:t>
            </a:r>
            <a:r>
              <a:rPr sz="2700" spc="-5" dirty="0">
                <a:latin typeface="Arial"/>
                <a:cs typeface="Arial"/>
              </a:rPr>
              <a:t> </a:t>
            </a:r>
            <a:r>
              <a:rPr sz="2700" i="1" spc="35" dirty="0">
                <a:latin typeface="Times New Roman"/>
                <a:cs typeface="Times New Roman"/>
              </a:rPr>
              <a:t>s</a:t>
            </a:r>
            <a:r>
              <a:rPr sz="2700" spc="35" dirty="0">
                <a:latin typeface="Symbol"/>
                <a:cs typeface="Symbol"/>
              </a:rPr>
              <a:t></a:t>
            </a:r>
            <a:r>
              <a:rPr sz="2700" i="1" spc="35" dirty="0">
                <a:latin typeface="Times New Roman"/>
                <a:cs typeface="Times New Roman"/>
              </a:rPr>
              <a:t>γ</a:t>
            </a:r>
            <a:r>
              <a:rPr sz="2700" spc="35" dirty="0">
                <a:latin typeface="Times New Roman"/>
                <a:cs typeface="Times New Roman"/>
              </a:rPr>
              <a:t>(</a:t>
            </a:r>
            <a:r>
              <a:rPr sz="2700" i="1" spc="35" dirty="0">
                <a:latin typeface="Times New Roman"/>
                <a:cs typeface="Times New Roman"/>
              </a:rPr>
              <a:t>s</a:t>
            </a:r>
            <a:r>
              <a:rPr sz="2700" spc="35" dirty="0">
                <a:latin typeface="Times New Roman"/>
                <a:cs typeface="Times New Roman"/>
              </a:rPr>
              <a:t>,</a:t>
            </a:r>
            <a:r>
              <a:rPr sz="2700" i="1" spc="35" dirty="0">
                <a:latin typeface="Times New Roman"/>
                <a:cs typeface="Times New Roman"/>
              </a:rPr>
              <a:t>a</a:t>
            </a:r>
            <a:r>
              <a:rPr sz="2700" spc="35" dirty="0">
                <a:latin typeface="Times New Roman"/>
                <a:cs typeface="Times New Roman"/>
              </a:rPr>
              <a:t>)</a:t>
            </a:r>
            <a:endParaRPr sz="2700" dirty="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771426"/>
            <a:ext cx="7886700" cy="512961"/>
          </a:xfrm>
          <a:prstGeom prst="rect">
            <a:avLst/>
          </a:prstGeom>
        </p:spPr>
        <p:txBody>
          <a:bodyPr vert="horz" wrap="square" lIns="0" tIns="12700" rIns="0" bIns="0" rtlCol="0">
            <a:spAutoFit/>
          </a:bodyPr>
          <a:lstStyle/>
          <a:p>
            <a:pPr marL="104139">
              <a:lnSpc>
                <a:spcPts val="3929"/>
              </a:lnSpc>
              <a:spcBef>
                <a:spcPts val="100"/>
              </a:spcBef>
              <a:tabLst>
                <a:tab pos="3944620" algn="l"/>
              </a:tabLst>
            </a:pPr>
            <a:r>
              <a:rPr lang="en-GB" u="none" spc="-10"/>
              <a:t>State-Transition</a:t>
            </a:r>
            <a:r>
              <a:rPr lang="en-GB" spc="-10"/>
              <a:t> </a:t>
            </a:r>
            <a:r>
              <a:rPr lang="en-GB" u="none"/>
              <a:t>Systems</a:t>
            </a:r>
            <a:r>
              <a:rPr lang="en-GB" u="none" spc="-30"/>
              <a:t> </a:t>
            </a:r>
            <a:r>
              <a:rPr lang="en-GB" u="none" spc="-35"/>
              <a:t>as </a:t>
            </a:r>
            <a:r>
              <a:rPr lang="en-GB" spc="-10"/>
              <a:t>Graphs</a:t>
            </a:r>
            <a:r>
              <a:rPr lang="en-GB"/>
              <a:t>	</a:t>
            </a:r>
            <a:endParaRPr lang="en-GB" dirty="0"/>
          </a:p>
        </p:txBody>
      </p:sp>
      <p:sp>
        <p:nvSpPr>
          <p:cNvPr id="3" name="object 3"/>
          <p:cNvSpPr txBox="1"/>
          <p:nvPr/>
        </p:nvSpPr>
        <p:spPr>
          <a:xfrm>
            <a:off x="828039" y="1938019"/>
            <a:ext cx="7107555" cy="3571240"/>
          </a:xfrm>
          <a:prstGeom prst="rect">
            <a:avLst/>
          </a:prstGeom>
        </p:spPr>
        <p:txBody>
          <a:bodyPr vert="horz" wrap="square" lIns="0" tIns="30480" rIns="0" bIns="0" rtlCol="0">
            <a:spAutoFit/>
          </a:bodyPr>
          <a:lstStyle/>
          <a:p>
            <a:pPr marL="367665" marR="197485" indent="-342900">
              <a:lnSpc>
                <a:spcPts val="3700"/>
              </a:lnSpc>
              <a:spcBef>
                <a:spcPts val="240"/>
              </a:spcBef>
              <a:buSzPct val="69354"/>
              <a:buFont typeface="Wingdings"/>
              <a:buChar char=""/>
              <a:tabLst>
                <a:tab pos="367665" algn="l"/>
                <a:tab pos="368300" algn="l"/>
              </a:tabLst>
            </a:pPr>
            <a:r>
              <a:rPr lang="en-GB" sz="3100">
                <a:latin typeface="Arial"/>
                <a:cs typeface="Arial"/>
              </a:rPr>
              <a:t>A</a:t>
            </a:r>
            <a:r>
              <a:rPr lang="en-GB" sz="3100" spc="5">
                <a:latin typeface="Arial"/>
                <a:cs typeface="Arial"/>
              </a:rPr>
              <a:t> </a:t>
            </a:r>
            <a:r>
              <a:rPr lang="en-GB" sz="3100" spc="-10">
                <a:latin typeface="Arial"/>
                <a:cs typeface="Arial"/>
              </a:rPr>
              <a:t>state-</a:t>
            </a:r>
            <a:r>
              <a:rPr lang="en-GB" sz="3100">
                <a:latin typeface="Arial"/>
                <a:cs typeface="Arial"/>
              </a:rPr>
              <a:t>transition</a:t>
            </a:r>
            <a:r>
              <a:rPr lang="en-GB" sz="3100" spc="10">
                <a:latin typeface="Arial"/>
                <a:cs typeface="Arial"/>
              </a:rPr>
              <a:t> </a:t>
            </a:r>
            <a:r>
              <a:rPr lang="en-GB" sz="3100">
                <a:latin typeface="Arial"/>
                <a:cs typeface="Arial"/>
              </a:rPr>
              <a:t>system</a:t>
            </a:r>
            <a:r>
              <a:rPr lang="en-GB" sz="3100" spc="5">
                <a:latin typeface="Arial"/>
                <a:cs typeface="Arial"/>
              </a:rPr>
              <a:t> </a:t>
            </a:r>
            <a:r>
              <a:rPr lang="el-GR" sz="3100" spc="70">
                <a:latin typeface="Times New Roman"/>
                <a:cs typeface="Times New Roman"/>
              </a:rPr>
              <a:t>Σ</a:t>
            </a:r>
            <a:r>
              <a:rPr lang="el-GR" sz="3100" spc="10">
                <a:latin typeface="Times New Roman"/>
                <a:cs typeface="Times New Roman"/>
              </a:rPr>
              <a:t> </a:t>
            </a:r>
            <a:r>
              <a:rPr lang="el-GR" sz="3100">
                <a:latin typeface="Times New Roman"/>
                <a:cs typeface="Times New Roman"/>
              </a:rPr>
              <a:t>=</a:t>
            </a:r>
            <a:r>
              <a:rPr lang="el-GR" sz="3100" spc="5">
                <a:latin typeface="Times New Roman"/>
                <a:cs typeface="Times New Roman"/>
              </a:rPr>
              <a:t> </a:t>
            </a:r>
            <a:r>
              <a:rPr lang="el-GR" sz="3100" spc="45">
                <a:latin typeface="Times New Roman"/>
                <a:cs typeface="Times New Roman"/>
              </a:rPr>
              <a:t>(</a:t>
            </a:r>
            <a:r>
              <a:rPr lang="en-GB" sz="3100" i="1" spc="45">
                <a:latin typeface="Times New Roman"/>
                <a:cs typeface="Times New Roman"/>
              </a:rPr>
              <a:t>S</a:t>
            </a:r>
            <a:r>
              <a:rPr lang="en-GB" sz="3100" spc="45">
                <a:latin typeface="Times New Roman"/>
                <a:cs typeface="Times New Roman"/>
              </a:rPr>
              <a:t>,</a:t>
            </a:r>
            <a:r>
              <a:rPr lang="en-GB" sz="3100" i="1" spc="45">
                <a:latin typeface="Times New Roman"/>
                <a:cs typeface="Times New Roman"/>
              </a:rPr>
              <a:t>A</a:t>
            </a:r>
            <a:r>
              <a:rPr lang="en-GB" sz="3100" spc="45">
                <a:latin typeface="Times New Roman"/>
                <a:cs typeface="Times New Roman"/>
              </a:rPr>
              <a:t>,</a:t>
            </a:r>
            <a:r>
              <a:rPr lang="en-GB" sz="3100" i="1" spc="45">
                <a:latin typeface="Times New Roman"/>
                <a:cs typeface="Times New Roman"/>
              </a:rPr>
              <a:t>E</a:t>
            </a:r>
            <a:r>
              <a:rPr lang="en-GB" sz="3100" spc="45">
                <a:latin typeface="Times New Roman"/>
                <a:cs typeface="Times New Roman"/>
              </a:rPr>
              <a:t>,</a:t>
            </a:r>
            <a:r>
              <a:rPr lang="el-GR" sz="3100" i="1" spc="45">
                <a:latin typeface="Times New Roman"/>
                <a:cs typeface="Times New Roman"/>
              </a:rPr>
              <a:t>γ</a:t>
            </a:r>
            <a:r>
              <a:rPr lang="el-GR" sz="3100" spc="45">
                <a:latin typeface="Times New Roman"/>
                <a:cs typeface="Times New Roman"/>
              </a:rPr>
              <a:t>) </a:t>
            </a:r>
            <a:r>
              <a:rPr lang="en-GB" sz="3100">
                <a:latin typeface="Arial"/>
                <a:cs typeface="Arial"/>
              </a:rPr>
              <a:t>can</a:t>
            </a:r>
            <a:r>
              <a:rPr lang="en-GB" sz="3100" spc="-5">
                <a:latin typeface="Arial"/>
                <a:cs typeface="Arial"/>
              </a:rPr>
              <a:t> </a:t>
            </a:r>
            <a:r>
              <a:rPr lang="en-GB" sz="3100">
                <a:latin typeface="Arial"/>
                <a:cs typeface="Arial"/>
              </a:rPr>
              <a:t>be represented by</a:t>
            </a:r>
            <a:r>
              <a:rPr lang="en-GB" sz="3100" spc="-5">
                <a:latin typeface="Arial"/>
                <a:cs typeface="Arial"/>
              </a:rPr>
              <a:t> </a:t>
            </a:r>
            <a:r>
              <a:rPr lang="en-GB" sz="3100">
                <a:latin typeface="Arial"/>
                <a:cs typeface="Arial"/>
              </a:rPr>
              <a:t>a </a:t>
            </a:r>
            <a:r>
              <a:rPr lang="en-GB" sz="3100" spc="-10">
                <a:latin typeface="Arial"/>
                <a:cs typeface="Arial"/>
              </a:rPr>
              <a:t>directed </a:t>
            </a:r>
            <a:r>
              <a:rPr lang="en-GB" sz="3100">
                <a:latin typeface="Arial"/>
                <a:cs typeface="Arial"/>
              </a:rPr>
              <a:t>labelled graph</a:t>
            </a:r>
            <a:r>
              <a:rPr lang="en-GB" sz="3100" spc="-5">
                <a:latin typeface="Arial"/>
                <a:cs typeface="Arial"/>
              </a:rPr>
              <a:t> </a:t>
            </a:r>
            <a:r>
              <a:rPr lang="en-GB" sz="3100" i="1">
                <a:latin typeface="Times New Roman"/>
                <a:cs typeface="Times New Roman"/>
              </a:rPr>
              <a:t>G </a:t>
            </a:r>
            <a:r>
              <a:rPr lang="en-GB" sz="3100">
                <a:latin typeface="Times New Roman"/>
                <a:cs typeface="Times New Roman"/>
              </a:rPr>
              <a:t>= (</a:t>
            </a:r>
            <a:r>
              <a:rPr lang="en-GB" sz="3100" i="1">
                <a:latin typeface="Times New Roman"/>
                <a:cs typeface="Times New Roman"/>
              </a:rPr>
              <a:t>N</a:t>
            </a:r>
            <a:r>
              <a:rPr lang="en-GB" sz="3075" i="1" baseline="-21680">
                <a:latin typeface="Times New Roman"/>
                <a:cs typeface="Times New Roman"/>
              </a:rPr>
              <a:t>G</a:t>
            </a:r>
            <a:r>
              <a:rPr lang="en-GB" sz="3100">
                <a:latin typeface="Times New Roman"/>
                <a:cs typeface="Times New Roman"/>
              </a:rPr>
              <a:t>,</a:t>
            </a:r>
            <a:r>
              <a:rPr lang="en-GB" sz="3100" i="1">
                <a:latin typeface="Times New Roman"/>
                <a:cs typeface="Times New Roman"/>
              </a:rPr>
              <a:t>E</a:t>
            </a:r>
            <a:r>
              <a:rPr lang="en-GB" sz="3075" i="1" baseline="-21680">
                <a:latin typeface="Times New Roman"/>
                <a:cs typeface="Times New Roman"/>
              </a:rPr>
              <a:t>G</a:t>
            </a:r>
            <a:r>
              <a:rPr lang="en-GB" sz="3100">
                <a:latin typeface="Times New Roman"/>
                <a:cs typeface="Times New Roman"/>
              </a:rPr>
              <a:t>)</a:t>
            </a:r>
            <a:r>
              <a:rPr lang="en-GB" sz="3100" spc="85">
                <a:latin typeface="Times New Roman"/>
                <a:cs typeface="Times New Roman"/>
              </a:rPr>
              <a:t> </a:t>
            </a:r>
            <a:r>
              <a:rPr lang="en-GB" sz="3100" spc="-10">
                <a:latin typeface="Arial"/>
                <a:cs typeface="Arial"/>
              </a:rPr>
              <a:t>where:</a:t>
            </a:r>
            <a:endParaRPr lang="en-GB" sz="3100">
              <a:latin typeface="Arial"/>
              <a:cs typeface="Arial"/>
            </a:endParaRPr>
          </a:p>
          <a:p>
            <a:pPr marL="768350" lvl="1" indent="-286385">
              <a:lnSpc>
                <a:spcPct val="100000"/>
              </a:lnSpc>
              <a:spcBef>
                <a:spcPts val="480"/>
              </a:spcBef>
              <a:buClr>
                <a:srgbClr val="3732A0"/>
              </a:buClr>
              <a:buSzPct val="150000"/>
              <a:buChar char="•"/>
              <a:tabLst>
                <a:tab pos="768350" algn="l"/>
              </a:tabLst>
            </a:pPr>
            <a:r>
              <a:rPr lang="en-GB" sz="2600">
                <a:latin typeface="Arial"/>
                <a:cs typeface="Arial"/>
              </a:rPr>
              <a:t>the</a:t>
            </a:r>
            <a:r>
              <a:rPr lang="en-GB" sz="2600" spc="-15">
                <a:latin typeface="Arial"/>
                <a:cs typeface="Arial"/>
              </a:rPr>
              <a:t> </a:t>
            </a:r>
            <a:r>
              <a:rPr lang="en-GB" sz="2600">
                <a:latin typeface="Arial"/>
                <a:cs typeface="Arial"/>
              </a:rPr>
              <a:t>nodes</a:t>
            </a:r>
            <a:r>
              <a:rPr lang="en-GB" sz="2600" spc="-10">
                <a:latin typeface="Arial"/>
                <a:cs typeface="Arial"/>
              </a:rPr>
              <a:t> </a:t>
            </a:r>
            <a:r>
              <a:rPr lang="en-GB" sz="2600">
                <a:latin typeface="Arial"/>
                <a:cs typeface="Arial"/>
              </a:rPr>
              <a:t>correspond to</a:t>
            </a:r>
            <a:r>
              <a:rPr lang="en-GB" sz="2600" spc="-5">
                <a:latin typeface="Arial"/>
                <a:cs typeface="Arial"/>
              </a:rPr>
              <a:t> </a:t>
            </a:r>
            <a:r>
              <a:rPr lang="en-GB" sz="2600">
                <a:latin typeface="Arial"/>
                <a:cs typeface="Arial"/>
              </a:rPr>
              <a:t>the</a:t>
            </a:r>
            <a:r>
              <a:rPr lang="en-GB" sz="2600" spc="-5">
                <a:latin typeface="Arial"/>
                <a:cs typeface="Arial"/>
              </a:rPr>
              <a:t> </a:t>
            </a:r>
            <a:r>
              <a:rPr lang="en-GB" sz="2600">
                <a:latin typeface="Arial"/>
                <a:cs typeface="Arial"/>
              </a:rPr>
              <a:t>states</a:t>
            </a:r>
            <a:r>
              <a:rPr lang="en-GB" sz="2600" spc="-5">
                <a:latin typeface="Arial"/>
                <a:cs typeface="Arial"/>
              </a:rPr>
              <a:t> </a:t>
            </a:r>
            <a:r>
              <a:rPr lang="en-GB" sz="2600">
                <a:latin typeface="Arial"/>
                <a:cs typeface="Arial"/>
              </a:rPr>
              <a:t>in</a:t>
            </a:r>
            <a:r>
              <a:rPr lang="en-GB" sz="2600" spc="-10">
                <a:latin typeface="Arial"/>
                <a:cs typeface="Arial"/>
              </a:rPr>
              <a:t> </a:t>
            </a:r>
            <a:r>
              <a:rPr lang="en-GB" sz="2600" i="1">
                <a:latin typeface="Times New Roman"/>
                <a:cs typeface="Times New Roman"/>
              </a:rPr>
              <a:t>S</a:t>
            </a:r>
            <a:r>
              <a:rPr lang="en-GB" sz="2600">
                <a:latin typeface="Arial"/>
                <a:cs typeface="Arial"/>
              </a:rPr>
              <a:t>, </a:t>
            </a:r>
            <a:r>
              <a:rPr lang="en-GB" sz="2600" spc="-20">
                <a:latin typeface="Arial"/>
                <a:cs typeface="Arial"/>
              </a:rPr>
              <a:t>i.e.</a:t>
            </a:r>
            <a:endParaRPr lang="en-GB" sz="2600">
              <a:latin typeface="Arial"/>
              <a:cs typeface="Arial"/>
            </a:endParaRPr>
          </a:p>
          <a:p>
            <a:pPr marL="761365">
              <a:lnSpc>
                <a:spcPct val="100000"/>
              </a:lnSpc>
              <a:spcBef>
                <a:spcPts val="60"/>
              </a:spcBef>
            </a:pPr>
            <a:r>
              <a:rPr lang="en-GB" sz="2600" i="1">
                <a:latin typeface="Times New Roman"/>
                <a:cs typeface="Times New Roman"/>
              </a:rPr>
              <a:t>N</a:t>
            </a:r>
            <a:r>
              <a:rPr lang="en-GB" sz="2550" i="1" baseline="-21241">
                <a:latin typeface="Times New Roman"/>
                <a:cs typeface="Times New Roman"/>
              </a:rPr>
              <a:t>G</a:t>
            </a:r>
            <a:r>
              <a:rPr lang="en-GB" sz="2600">
                <a:latin typeface="Times New Roman"/>
                <a:cs typeface="Times New Roman"/>
              </a:rPr>
              <a:t>=</a:t>
            </a:r>
            <a:r>
              <a:rPr lang="en-GB" sz="2600" i="1">
                <a:latin typeface="Times New Roman"/>
                <a:cs typeface="Times New Roman"/>
              </a:rPr>
              <a:t>S</a:t>
            </a:r>
            <a:r>
              <a:rPr lang="en-GB" sz="2600">
                <a:latin typeface="Arial"/>
                <a:cs typeface="Arial"/>
              </a:rPr>
              <a:t>;</a:t>
            </a:r>
            <a:r>
              <a:rPr lang="en-GB" sz="2600" spc="10">
                <a:latin typeface="Arial"/>
                <a:cs typeface="Arial"/>
              </a:rPr>
              <a:t> </a:t>
            </a:r>
            <a:r>
              <a:rPr lang="en-GB" sz="2600" spc="-25">
                <a:latin typeface="Arial"/>
                <a:cs typeface="Arial"/>
              </a:rPr>
              <a:t>and</a:t>
            </a:r>
            <a:endParaRPr lang="en-GB" sz="2600">
              <a:latin typeface="Arial"/>
              <a:cs typeface="Arial"/>
            </a:endParaRPr>
          </a:p>
          <a:p>
            <a:pPr marL="768350" lvl="1" indent="-286385">
              <a:lnSpc>
                <a:spcPts val="3100"/>
              </a:lnSpc>
              <a:spcBef>
                <a:spcPts val="600"/>
              </a:spcBef>
              <a:buClr>
                <a:srgbClr val="3732A0"/>
              </a:buClr>
              <a:buSzPct val="150000"/>
              <a:buChar char="•"/>
              <a:tabLst>
                <a:tab pos="768350" algn="l"/>
              </a:tabLst>
            </a:pPr>
            <a:r>
              <a:rPr lang="en-GB" sz="2600">
                <a:latin typeface="Arial"/>
                <a:cs typeface="Arial"/>
              </a:rPr>
              <a:t>there is</a:t>
            </a:r>
            <a:r>
              <a:rPr lang="en-GB" sz="2600" spc="-10">
                <a:latin typeface="Arial"/>
                <a:cs typeface="Arial"/>
              </a:rPr>
              <a:t> </a:t>
            </a:r>
            <a:r>
              <a:rPr lang="en-GB" sz="2600">
                <a:latin typeface="Arial"/>
                <a:cs typeface="Arial"/>
              </a:rPr>
              <a:t>an arc</a:t>
            </a:r>
            <a:r>
              <a:rPr lang="en-GB" sz="2600" spc="-5">
                <a:latin typeface="Arial"/>
                <a:cs typeface="Arial"/>
              </a:rPr>
              <a:t> </a:t>
            </a:r>
            <a:r>
              <a:rPr lang="en-GB" sz="2600">
                <a:latin typeface="Arial"/>
                <a:cs typeface="Arial"/>
              </a:rPr>
              <a:t>from</a:t>
            </a:r>
            <a:r>
              <a:rPr lang="en-GB" sz="2600" spc="-5">
                <a:latin typeface="Arial"/>
                <a:cs typeface="Arial"/>
              </a:rPr>
              <a:t> </a:t>
            </a:r>
            <a:r>
              <a:rPr lang="en-GB" sz="2600" i="1">
                <a:latin typeface="Times New Roman"/>
                <a:cs typeface="Times New Roman"/>
              </a:rPr>
              <a:t>s</a:t>
            </a:r>
            <a:r>
              <a:rPr lang="en-GB" sz="2600">
                <a:latin typeface="Symbol"/>
                <a:cs typeface="Symbol"/>
              </a:rPr>
              <a:t></a:t>
            </a:r>
            <a:r>
              <a:rPr lang="en-GB" sz="2600" i="1">
                <a:latin typeface="Times New Roman"/>
                <a:cs typeface="Times New Roman"/>
              </a:rPr>
              <a:t>N</a:t>
            </a:r>
            <a:r>
              <a:rPr lang="en-GB" sz="2550" i="1" baseline="-21241">
                <a:latin typeface="Times New Roman"/>
                <a:cs typeface="Times New Roman"/>
              </a:rPr>
              <a:t>G</a:t>
            </a:r>
            <a:r>
              <a:rPr lang="en-GB" sz="2550" i="1" spc="442" baseline="-21241">
                <a:latin typeface="Times New Roman"/>
                <a:cs typeface="Times New Roman"/>
              </a:rPr>
              <a:t> </a:t>
            </a:r>
            <a:r>
              <a:rPr lang="en-GB" sz="2600">
                <a:latin typeface="Arial"/>
                <a:cs typeface="Arial"/>
              </a:rPr>
              <a:t>to</a:t>
            </a:r>
            <a:r>
              <a:rPr lang="en-GB" sz="2600" spc="-5">
                <a:latin typeface="Arial"/>
                <a:cs typeface="Arial"/>
              </a:rPr>
              <a:t> </a:t>
            </a:r>
            <a:r>
              <a:rPr lang="en-GB" sz="2600" i="1">
                <a:latin typeface="Times New Roman"/>
                <a:cs typeface="Times New Roman"/>
              </a:rPr>
              <a:t>s</a:t>
            </a:r>
            <a:r>
              <a:rPr lang="en-GB" sz="2600">
                <a:latin typeface="Symbol"/>
                <a:cs typeface="Symbol"/>
              </a:rPr>
              <a:t></a:t>
            </a:r>
            <a:r>
              <a:rPr lang="en-GB" sz="2600" i="1">
                <a:latin typeface="Times New Roman"/>
                <a:cs typeface="Times New Roman"/>
              </a:rPr>
              <a:t>N</a:t>
            </a:r>
            <a:r>
              <a:rPr lang="en-GB" sz="2550" i="1" baseline="-21241">
                <a:latin typeface="Times New Roman"/>
                <a:cs typeface="Times New Roman"/>
              </a:rPr>
              <a:t>G</a:t>
            </a:r>
            <a:r>
              <a:rPr lang="en-GB" sz="2600">
                <a:latin typeface="Arial"/>
                <a:cs typeface="Arial"/>
              </a:rPr>
              <a:t>, i.e. </a:t>
            </a:r>
            <a:r>
              <a:rPr lang="en-GB" sz="2600" i="1" spc="-25">
                <a:latin typeface="Times New Roman"/>
                <a:cs typeface="Times New Roman"/>
              </a:rPr>
              <a:t>s</a:t>
            </a:r>
            <a:r>
              <a:rPr lang="en-GB" sz="2600" spc="-25">
                <a:latin typeface="MS PGothic"/>
                <a:cs typeface="MS PGothic"/>
              </a:rPr>
              <a:t>→</a:t>
            </a:r>
            <a:r>
              <a:rPr lang="en-GB" sz="2600" i="1" spc="-25">
                <a:latin typeface="Times New Roman"/>
                <a:cs typeface="Times New Roman"/>
              </a:rPr>
              <a:t>s</a:t>
            </a:r>
            <a:endParaRPr lang="en-GB" sz="2600">
              <a:latin typeface="Times New Roman"/>
              <a:cs typeface="Times New Roman"/>
            </a:endParaRPr>
          </a:p>
          <a:p>
            <a:pPr marL="761365">
              <a:lnSpc>
                <a:spcPts val="3090"/>
              </a:lnSpc>
            </a:pPr>
            <a:r>
              <a:rPr lang="en-GB" sz="2600">
                <a:latin typeface="Symbol"/>
                <a:cs typeface="Symbol"/>
              </a:rPr>
              <a:t></a:t>
            </a:r>
            <a:r>
              <a:rPr lang="en-GB" sz="2600" i="1">
                <a:latin typeface="Times New Roman"/>
                <a:cs typeface="Times New Roman"/>
              </a:rPr>
              <a:t>E</a:t>
            </a:r>
            <a:r>
              <a:rPr lang="en-GB" sz="2550" i="1" baseline="-21241">
                <a:latin typeface="Times New Roman"/>
                <a:cs typeface="Times New Roman"/>
              </a:rPr>
              <a:t>G</a:t>
            </a:r>
            <a:r>
              <a:rPr lang="en-GB" sz="2600">
                <a:latin typeface="Arial"/>
                <a:cs typeface="Arial"/>
              </a:rPr>
              <a:t>,</a:t>
            </a:r>
            <a:r>
              <a:rPr lang="en-GB" sz="2600" spc="-5">
                <a:latin typeface="Arial"/>
                <a:cs typeface="Arial"/>
              </a:rPr>
              <a:t> </a:t>
            </a:r>
            <a:r>
              <a:rPr lang="en-GB" sz="2600">
                <a:latin typeface="Arial"/>
                <a:cs typeface="Arial"/>
              </a:rPr>
              <a:t>with</a:t>
            </a:r>
            <a:r>
              <a:rPr lang="en-GB" sz="2600" spc="-5">
                <a:latin typeface="Arial"/>
                <a:cs typeface="Arial"/>
              </a:rPr>
              <a:t> </a:t>
            </a:r>
            <a:r>
              <a:rPr lang="en-GB" sz="2600">
                <a:latin typeface="Arial"/>
                <a:cs typeface="Arial"/>
              </a:rPr>
              <a:t>label </a:t>
            </a:r>
            <a:r>
              <a:rPr lang="en-GB" sz="2600" i="1">
                <a:latin typeface="Times New Roman"/>
                <a:cs typeface="Times New Roman"/>
              </a:rPr>
              <a:t>u</a:t>
            </a:r>
            <a:r>
              <a:rPr lang="en-GB" sz="2600">
                <a:latin typeface="Symbol"/>
                <a:cs typeface="Symbol"/>
              </a:rPr>
              <a:t></a:t>
            </a:r>
            <a:r>
              <a:rPr lang="en-GB" sz="2600">
                <a:latin typeface="Times New Roman"/>
                <a:cs typeface="Times New Roman"/>
              </a:rPr>
              <a:t>(</a:t>
            </a:r>
            <a:r>
              <a:rPr lang="en-GB" sz="2600" i="1">
                <a:latin typeface="Times New Roman"/>
                <a:cs typeface="Times New Roman"/>
              </a:rPr>
              <a:t>A</a:t>
            </a:r>
            <a:r>
              <a:rPr lang="en-GB" sz="2600">
                <a:latin typeface="Symbol"/>
                <a:cs typeface="Symbol"/>
              </a:rPr>
              <a:t></a:t>
            </a:r>
            <a:r>
              <a:rPr lang="en-GB" sz="2600" i="1">
                <a:latin typeface="Times New Roman"/>
                <a:cs typeface="Times New Roman"/>
              </a:rPr>
              <a:t>E</a:t>
            </a:r>
            <a:r>
              <a:rPr lang="en-GB" sz="2600">
                <a:latin typeface="Times New Roman"/>
                <a:cs typeface="Times New Roman"/>
              </a:rPr>
              <a:t>)</a:t>
            </a:r>
            <a:r>
              <a:rPr lang="en-GB" sz="2600" spc="65">
                <a:latin typeface="Times New Roman"/>
                <a:cs typeface="Times New Roman"/>
              </a:rPr>
              <a:t> </a:t>
            </a:r>
            <a:r>
              <a:rPr lang="en-GB" sz="2600">
                <a:latin typeface="Arial"/>
                <a:cs typeface="Arial"/>
              </a:rPr>
              <a:t>if</a:t>
            </a:r>
            <a:r>
              <a:rPr lang="en-GB" sz="2600" spc="-5">
                <a:latin typeface="Arial"/>
                <a:cs typeface="Arial"/>
              </a:rPr>
              <a:t> </a:t>
            </a:r>
            <a:r>
              <a:rPr lang="en-GB" sz="2600">
                <a:latin typeface="Arial"/>
                <a:cs typeface="Arial"/>
              </a:rPr>
              <a:t>and</a:t>
            </a:r>
            <a:r>
              <a:rPr lang="en-GB" sz="2600" spc="-5">
                <a:latin typeface="Arial"/>
                <a:cs typeface="Arial"/>
              </a:rPr>
              <a:t> </a:t>
            </a:r>
            <a:r>
              <a:rPr lang="en-GB" sz="2600">
                <a:latin typeface="Arial"/>
                <a:cs typeface="Arial"/>
              </a:rPr>
              <a:t>only</a:t>
            </a:r>
            <a:r>
              <a:rPr lang="en-GB" sz="2600" spc="-5">
                <a:latin typeface="Arial"/>
                <a:cs typeface="Arial"/>
              </a:rPr>
              <a:t> </a:t>
            </a:r>
            <a:r>
              <a:rPr lang="en-GB" sz="2600">
                <a:latin typeface="Arial"/>
                <a:cs typeface="Arial"/>
              </a:rPr>
              <a:t>if</a:t>
            </a:r>
            <a:r>
              <a:rPr lang="en-GB" sz="2600" spc="-10">
                <a:latin typeface="Arial"/>
                <a:cs typeface="Arial"/>
              </a:rPr>
              <a:t> </a:t>
            </a:r>
            <a:r>
              <a:rPr lang="en-GB" sz="2600" i="1" spc="85">
                <a:latin typeface="Times New Roman"/>
                <a:cs typeface="Times New Roman"/>
              </a:rPr>
              <a:t>s</a:t>
            </a:r>
            <a:r>
              <a:rPr lang="en-GB" sz="2600" spc="85">
                <a:latin typeface="Symbol"/>
                <a:cs typeface="Symbol"/>
              </a:rPr>
              <a:t></a:t>
            </a:r>
            <a:r>
              <a:rPr lang="el-GR" sz="2600" i="1" spc="85">
                <a:latin typeface="Times New Roman"/>
                <a:cs typeface="Times New Roman"/>
              </a:rPr>
              <a:t>γ</a:t>
            </a:r>
            <a:endParaRPr lang="el-GR" sz="2600">
              <a:latin typeface="Times New Roman"/>
              <a:cs typeface="Times New Roman"/>
            </a:endParaRPr>
          </a:p>
          <a:p>
            <a:pPr marL="761365">
              <a:lnSpc>
                <a:spcPts val="3110"/>
              </a:lnSpc>
            </a:pPr>
            <a:r>
              <a:rPr lang="el-GR" sz="2600" spc="-10">
                <a:latin typeface="Times New Roman"/>
                <a:cs typeface="Times New Roman"/>
              </a:rPr>
              <a:t>(</a:t>
            </a:r>
            <a:r>
              <a:rPr lang="en-GB" sz="2600" i="1" spc="-10">
                <a:latin typeface="Times New Roman"/>
                <a:cs typeface="Times New Roman"/>
              </a:rPr>
              <a:t>s</a:t>
            </a:r>
            <a:r>
              <a:rPr lang="en-GB" sz="2600" spc="-10">
                <a:latin typeface="Times New Roman"/>
                <a:cs typeface="Times New Roman"/>
              </a:rPr>
              <a:t>,</a:t>
            </a:r>
            <a:r>
              <a:rPr lang="en-GB" sz="2600" i="1" spc="-10">
                <a:latin typeface="Times New Roman"/>
                <a:cs typeface="Times New Roman"/>
              </a:rPr>
              <a:t>a</a:t>
            </a:r>
            <a:r>
              <a:rPr lang="en-GB" sz="2600" spc="-10">
                <a:latin typeface="Times New Roman"/>
                <a:cs typeface="Times New Roman"/>
              </a:rPr>
              <a:t>)</a:t>
            </a:r>
            <a:r>
              <a:rPr lang="en-GB" sz="2600" spc="-10">
                <a:latin typeface="Arial"/>
                <a:cs typeface="Arial"/>
              </a:rPr>
              <a:t>.</a:t>
            </a:r>
            <a:endParaRPr lang="en-GB" sz="26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8960B-0470-7638-378E-E5B875709AC3}"/>
              </a:ext>
            </a:extLst>
          </p:cNvPr>
          <p:cNvSpPr>
            <a:spLocks noGrp="1"/>
          </p:cNvSpPr>
          <p:nvPr>
            <p:ph type="title"/>
          </p:nvPr>
        </p:nvSpPr>
        <p:spPr/>
        <p:txBody>
          <a:bodyPr/>
          <a:lstStyle/>
          <a:p>
            <a:r>
              <a:rPr lang="en-US" dirty="0"/>
              <a:t>Missionary and Cannibals: problem</a:t>
            </a:r>
          </a:p>
        </p:txBody>
      </p:sp>
      <p:sp>
        <p:nvSpPr>
          <p:cNvPr id="3" name="Content Placeholder 2">
            <a:extLst>
              <a:ext uri="{FF2B5EF4-FFF2-40B4-BE49-F238E27FC236}">
                <a16:creationId xmlns:a16="http://schemas.microsoft.com/office/drawing/2014/main" id="{3FB15555-E24A-E70A-5EF1-57C8499D2231}"/>
              </a:ext>
            </a:extLst>
          </p:cNvPr>
          <p:cNvSpPr>
            <a:spLocks noGrp="1"/>
          </p:cNvSpPr>
          <p:nvPr>
            <p:ph idx="1"/>
          </p:nvPr>
        </p:nvSpPr>
        <p:spPr>
          <a:xfrm>
            <a:off x="628650" y="1825625"/>
            <a:ext cx="5772150" cy="4270375"/>
          </a:xfrm>
        </p:spPr>
        <p:txBody>
          <a:bodyPr/>
          <a:lstStyle/>
          <a:p>
            <a:r>
              <a:rPr lang="en-US" dirty="0"/>
              <a:t>On one bank of a river, there are three missionaries (black triangles) and three cannibals (red circles). There is one boat available that can hold up to two people and that they would like to use to cross the river. If the cannibals ever outnumber the missionaries on either of the river’s banks, the missionaries will get eaten.</a:t>
            </a:r>
          </a:p>
          <a:p>
            <a:r>
              <a:rPr lang="en-US" i="1" dirty="0"/>
              <a:t>How can the boat be used to safely carry all the missionaries and cannibals cross the river?</a:t>
            </a:r>
          </a:p>
          <a:p>
            <a:r>
              <a:rPr lang="en-US" b="1" dirty="0"/>
              <a:t>Planning problem: </a:t>
            </a:r>
          </a:p>
          <a:p>
            <a:pPr lvl="1"/>
            <a:r>
              <a:rPr lang="en-US" i="1" dirty="0"/>
              <a:t>Find a sequence of actions that carries all the missionaries and cannibals safely across the river to the other side</a:t>
            </a:r>
          </a:p>
        </p:txBody>
      </p:sp>
      <p:pic>
        <p:nvPicPr>
          <p:cNvPr id="5" name="Picture 4">
            <a:extLst>
              <a:ext uri="{FF2B5EF4-FFF2-40B4-BE49-F238E27FC236}">
                <a16:creationId xmlns:a16="http://schemas.microsoft.com/office/drawing/2014/main" id="{36D905E4-22BA-1175-5546-D0D6C18BB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7450" y="1371600"/>
            <a:ext cx="2876550" cy="1948631"/>
          </a:xfrm>
          <a:prstGeom prst="rect">
            <a:avLst/>
          </a:prstGeom>
        </p:spPr>
      </p:pic>
    </p:spTree>
    <p:extLst>
      <p:ext uri="{BB962C8B-B14F-4D97-AF65-F5344CB8AC3E}">
        <p14:creationId xmlns:p14="http://schemas.microsoft.com/office/powerpoint/2010/main" val="955750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521358"/>
            <a:ext cx="7886700" cy="1013098"/>
          </a:xfrm>
          <a:prstGeom prst="rect">
            <a:avLst/>
          </a:prstGeom>
        </p:spPr>
        <p:txBody>
          <a:bodyPr vert="horz" wrap="square" lIns="0" tIns="12700" rIns="0" bIns="0" rtlCol="0">
            <a:spAutoFit/>
          </a:bodyPr>
          <a:lstStyle/>
          <a:p>
            <a:pPr marL="104139">
              <a:lnSpc>
                <a:spcPts val="3929"/>
              </a:lnSpc>
              <a:spcBef>
                <a:spcPts val="100"/>
              </a:spcBef>
              <a:tabLst>
                <a:tab pos="3944620" algn="l"/>
                <a:tab pos="5457825" algn="l"/>
              </a:tabLst>
            </a:pPr>
            <a:r>
              <a:rPr u="none" spc="-10" dirty="0"/>
              <a:t>State-Transition</a:t>
            </a:r>
            <a:r>
              <a:rPr lang="en-GB" spc="-10" dirty="0"/>
              <a:t> </a:t>
            </a:r>
            <a:r>
              <a:rPr u="none" spc="-10" dirty="0"/>
              <a:t>Graph</a:t>
            </a:r>
            <a:r>
              <a:rPr u="none" dirty="0"/>
              <a:t>	</a:t>
            </a:r>
            <a:r>
              <a:rPr u="none" spc="-10" dirty="0"/>
              <a:t>Example:</a:t>
            </a:r>
          </a:p>
          <a:p>
            <a:pPr marL="12700">
              <a:lnSpc>
                <a:spcPts val="3929"/>
              </a:lnSpc>
              <a:tabLst>
                <a:tab pos="4107815" algn="l"/>
                <a:tab pos="7708265" algn="l"/>
              </a:tabLst>
            </a:pPr>
            <a:r>
              <a:rPr spc="-385" dirty="0"/>
              <a:t> </a:t>
            </a:r>
            <a:r>
              <a:rPr dirty="0"/>
              <a:t>Missionaries</a:t>
            </a:r>
            <a:r>
              <a:rPr spc="-25" dirty="0"/>
              <a:t> and</a:t>
            </a:r>
            <a:r>
              <a:rPr lang="en-GB" spc="-25" dirty="0"/>
              <a:t> </a:t>
            </a:r>
            <a:r>
              <a:rPr spc="-10" dirty="0"/>
              <a:t>Cannibals</a:t>
            </a:r>
            <a:r>
              <a:rPr dirty="0"/>
              <a:t>	</a:t>
            </a:r>
          </a:p>
        </p:txBody>
      </p:sp>
      <p:pic>
        <p:nvPicPr>
          <p:cNvPr id="3" name="object 3"/>
          <p:cNvPicPr/>
          <p:nvPr/>
        </p:nvPicPr>
        <p:blipFill>
          <a:blip r:embed="rId2" cstate="print"/>
          <a:stretch>
            <a:fillRect/>
          </a:stretch>
        </p:blipFill>
        <p:spPr>
          <a:xfrm>
            <a:off x="236537" y="1830387"/>
            <a:ext cx="8675686" cy="4421186"/>
          </a:xfrm>
          <a:prstGeom prst="rect">
            <a:avLst/>
          </a:prstGeom>
        </p:spPr>
      </p:pic>
      <p:sp>
        <p:nvSpPr>
          <p:cNvPr id="4" name="object 4"/>
          <p:cNvSpPr txBox="1"/>
          <p:nvPr/>
        </p:nvSpPr>
        <p:spPr>
          <a:xfrm>
            <a:off x="1277302" y="3677919"/>
            <a:ext cx="194945" cy="208279"/>
          </a:xfrm>
          <a:prstGeom prst="rect">
            <a:avLst/>
          </a:prstGeom>
        </p:spPr>
        <p:txBody>
          <a:bodyPr vert="horz" wrap="square" lIns="0" tIns="12700" rIns="0" bIns="0" rtlCol="0">
            <a:spAutoFit/>
          </a:bodyPr>
          <a:lstStyle/>
          <a:p>
            <a:pPr marL="12700">
              <a:lnSpc>
                <a:spcPct val="100000"/>
              </a:lnSpc>
              <a:spcBef>
                <a:spcPts val="100"/>
              </a:spcBef>
            </a:pPr>
            <a:r>
              <a:rPr sz="1200" b="1" spc="-25" dirty="0">
                <a:latin typeface="Arial"/>
                <a:cs typeface="Arial"/>
              </a:rPr>
              <a:t>1c</a:t>
            </a:r>
            <a:endParaRPr sz="1200">
              <a:latin typeface="Arial"/>
              <a:cs typeface="Arial"/>
            </a:endParaRPr>
          </a:p>
        </p:txBody>
      </p:sp>
      <p:sp>
        <p:nvSpPr>
          <p:cNvPr id="5" name="object 5"/>
          <p:cNvSpPr txBox="1"/>
          <p:nvPr/>
        </p:nvSpPr>
        <p:spPr>
          <a:xfrm>
            <a:off x="1360844" y="2863532"/>
            <a:ext cx="245745" cy="386080"/>
          </a:xfrm>
          <a:prstGeom prst="rect">
            <a:avLst/>
          </a:prstGeom>
        </p:spPr>
        <p:txBody>
          <a:bodyPr vert="horz" wrap="square" lIns="0" tIns="22860" rIns="0" bIns="0" rtlCol="0">
            <a:spAutoFit/>
          </a:bodyPr>
          <a:lstStyle/>
          <a:p>
            <a:pPr marL="37465" marR="5080" indent="-25400">
              <a:lnSpc>
                <a:spcPts val="1400"/>
              </a:lnSpc>
              <a:spcBef>
                <a:spcPts val="180"/>
              </a:spcBef>
            </a:pPr>
            <a:r>
              <a:rPr sz="1200" b="1" spc="-25" dirty="0">
                <a:latin typeface="Arial"/>
                <a:cs typeface="Arial"/>
              </a:rPr>
              <a:t>1m 1c</a:t>
            </a:r>
            <a:endParaRPr sz="1200">
              <a:latin typeface="Arial"/>
              <a:cs typeface="Arial"/>
            </a:endParaRPr>
          </a:p>
        </p:txBody>
      </p:sp>
      <p:sp>
        <p:nvSpPr>
          <p:cNvPr id="6" name="object 6"/>
          <p:cNvSpPr txBox="1"/>
          <p:nvPr/>
        </p:nvSpPr>
        <p:spPr>
          <a:xfrm>
            <a:off x="1274127" y="2309494"/>
            <a:ext cx="194945" cy="208279"/>
          </a:xfrm>
          <a:prstGeom prst="rect">
            <a:avLst/>
          </a:prstGeom>
        </p:spPr>
        <p:txBody>
          <a:bodyPr vert="horz" wrap="square" lIns="0" tIns="12700" rIns="0" bIns="0" rtlCol="0">
            <a:spAutoFit/>
          </a:bodyPr>
          <a:lstStyle/>
          <a:p>
            <a:pPr marL="12700">
              <a:lnSpc>
                <a:spcPct val="100000"/>
              </a:lnSpc>
              <a:spcBef>
                <a:spcPts val="100"/>
              </a:spcBef>
            </a:pPr>
            <a:r>
              <a:rPr sz="1200" b="1" spc="-25" dirty="0">
                <a:latin typeface="Arial"/>
                <a:cs typeface="Arial"/>
              </a:rPr>
              <a:t>2c</a:t>
            </a:r>
            <a:endParaRPr sz="1200">
              <a:latin typeface="Arial"/>
              <a:cs typeface="Arial"/>
            </a:endParaRPr>
          </a:p>
        </p:txBody>
      </p:sp>
      <p:sp>
        <p:nvSpPr>
          <p:cNvPr id="7" name="object 7"/>
          <p:cNvSpPr txBox="1"/>
          <p:nvPr/>
        </p:nvSpPr>
        <p:spPr>
          <a:xfrm>
            <a:off x="2804477" y="2165032"/>
            <a:ext cx="194945" cy="208279"/>
          </a:xfrm>
          <a:prstGeom prst="rect">
            <a:avLst/>
          </a:prstGeom>
        </p:spPr>
        <p:txBody>
          <a:bodyPr vert="horz" wrap="square" lIns="0" tIns="12700" rIns="0" bIns="0" rtlCol="0">
            <a:spAutoFit/>
          </a:bodyPr>
          <a:lstStyle/>
          <a:p>
            <a:pPr marL="12700">
              <a:lnSpc>
                <a:spcPct val="100000"/>
              </a:lnSpc>
              <a:spcBef>
                <a:spcPts val="100"/>
              </a:spcBef>
            </a:pPr>
            <a:r>
              <a:rPr sz="1200" b="1" spc="-25" dirty="0">
                <a:latin typeface="Arial"/>
                <a:cs typeface="Arial"/>
              </a:rPr>
              <a:t>1c</a:t>
            </a:r>
            <a:endParaRPr sz="1200">
              <a:latin typeface="Arial"/>
              <a:cs typeface="Arial"/>
            </a:endParaRPr>
          </a:p>
        </p:txBody>
      </p:sp>
      <p:sp>
        <p:nvSpPr>
          <p:cNvPr id="8" name="object 8"/>
          <p:cNvSpPr txBox="1"/>
          <p:nvPr/>
        </p:nvSpPr>
        <p:spPr>
          <a:xfrm>
            <a:off x="3361690" y="3101657"/>
            <a:ext cx="194945" cy="208279"/>
          </a:xfrm>
          <a:prstGeom prst="rect">
            <a:avLst/>
          </a:prstGeom>
        </p:spPr>
        <p:txBody>
          <a:bodyPr vert="horz" wrap="square" lIns="0" tIns="12700" rIns="0" bIns="0" rtlCol="0">
            <a:spAutoFit/>
          </a:bodyPr>
          <a:lstStyle/>
          <a:p>
            <a:pPr marL="12700">
              <a:lnSpc>
                <a:spcPct val="100000"/>
              </a:lnSpc>
              <a:spcBef>
                <a:spcPts val="100"/>
              </a:spcBef>
            </a:pPr>
            <a:r>
              <a:rPr sz="1200" b="1" spc="-25" dirty="0">
                <a:latin typeface="Arial"/>
                <a:cs typeface="Arial"/>
              </a:rPr>
              <a:t>2c</a:t>
            </a:r>
            <a:endParaRPr sz="1200">
              <a:latin typeface="Arial"/>
              <a:cs typeface="Arial"/>
            </a:endParaRPr>
          </a:p>
        </p:txBody>
      </p:sp>
      <p:sp>
        <p:nvSpPr>
          <p:cNvPr id="9" name="object 9"/>
          <p:cNvSpPr txBox="1"/>
          <p:nvPr/>
        </p:nvSpPr>
        <p:spPr>
          <a:xfrm>
            <a:off x="3512502" y="4181157"/>
            <a:ext cx="194945" cy="208279"/>
          </a:xfrm>
          <a:prstGeom prst="rect">
            <a:avLst/>
          </a:prstGeom>
        </p:spPr>
        <p:txBody>
          <a:bodyPr vert="horz" wrap="square" lIns="0" tIns="12700" rIns="0" bIns="0" rtlCol="0">
            <a:spAutoFit/>
          </a:bodyPr>
          <a:lstStyle/>
          <a:p>
            <a:pPr marL="12700">
              <a:lnSpc>
                <a:spcPct val="100000"/>
              </a:lnSpc>
              <a:spcBef>
                <a:spcPts val="100"/>
              </a:spcBef>
            </a:pPr>
            <a:r>
              <a:rPr sz="1200" b="1" spc="-25" dirty="0">
                <a:latin typeface="Arial"/>
                <a:cs typeface="Arial"/>
              </a:rPr>
              <a:t>1c</a:t>
            </a:r>
            <a:endParaRPr sz="1200">
              <a:latin typeface="Arial"/>
              <a:cs typeface="Arial"/>
            </a:endParaRPr>
          </a:p>
        </p:txBody>
      </p:sp>
      <p:sp>
        <p:nvSpPr>
          <p:cNvPr id="10" name="object 10"/>
          <p:cNvSpPr txBox="1"/>
          <p:nvPr/>
        </p:nvSpPr>
        <p:spPr>
          <a:xfrm>
            <a:off x="3577590" y="5262244"/>
            <a:ext cx="245745" cy="208279"/>
          </a:xfrm>
          <a:prstGeom prst="rect">
            <a:avLst/>
          </a:prstGeom>
        </p:spPr>
        <p:txBody>
          <a:bodyPr vert="horz" wrap="square" lIns="0" tIns="12700" rIns="0" bIns="0" rtlCol="0">
            <a:spAutoFit/>
          </a:bodyPr>
          <a:lstStyle/>
          <a:p>
            <a:pPr marL="12700">
              <a:lnSpc>
                <a:spcPct val="100000"/>
              </a:lnSpc>
              <a:spcBef>
                <a:spcPts val="100"/>
              </a:spcBef>
            </a:pPr>
            <a:r>
              <a:rPr sz="1200" b="1" spc="-25" dirty="0">
                <a:latin typeface="Arial"/>
                <a:cs typeface="Arial"/>
              </a:rPr>
              <a:t>2m</a:t>
            </a:r>
            <a:endParaRPr sz="1200">
              <a:latin typeface="Arial"/>
              <a:cs typeface="Arial"/>
            </a:endParaRPr>
          </a:p>
        </p:txBody>
      </p:sp>
      <p:sp>
        <p:nvSpPr>
          <p:cNvPr id="11" name="object 11"/>
          <p:cNvSpPr txBox="1"/>
          <p:nvPr/>
        </p:nvSpPr>
        <p:spPr>
          <a:xfrm>
            <a:off x="4458057" y="5668644"/>
            <a:ext cx="245745" cy="386080"/>
          </a:xfrm>
          <a:prstGeom prst="rect">
            <a:avLst/>
          </a:prstGeom>
        </p:spPr>
        <p:txBody>
          <a:bodyPr vert="horz" wrap="square" lIns="0" tIns="22860" rIns="0" bIns="0" rtlCol="0">
            <a:spAutoFit/>
          </a:bodyPr>
          <a:lstStyle/>
          <a:p>
            <a:pPr marL="37465" marR="5080" indent="-25400">
              <a:lnSpc>
                <a:spcPts val="1400"/>
              </a:lnSpc>
              <a:spcBef>
                <a:spcPts val="180"/>
              </a:spcBef>
            </a:pPr>
            <a:r>
              <a:rPr sz="1200" b="1" spc="-25" dirty="0">
                <a:latin typeface="Arial"/>
                <a:cs typeface="Arial"/>
              </a:rPr>
              <a:t>1m 1c</a:t>
            </a:r>
            <a:endParaRPr sz="1200">
              <a:latin typeface="Arial"/>
              <a:cs typeface="Arial"/>
            </a:endParaRPr>
          </a:p>
        </p:txBody>
      </p:sp>
      <p:sp>
        <p:nvSpPr>
          <p:cNvPr id="12" name="object 12"/>
          <p:cNvSpPr txBox="1"/>
          <p:nvPr/>
        </p:nvSpPr>
        <p:spPr>
          <a:xfrm>
            <a:off x="7544157" y="2857182"/>
            <a:ext cx="245745" cy="386080"/>
          </a:xfrm>
          <a:prstGeom prst="rect">
            <a:avLst/>
          </a:prstGeom>
        </p:spPr>
        <p:txBody>
          <a:bodyPr vert="horz" wrap="square" lIns="0" tIns="22860" rIns="0" bIns="0" rtlCol="0">
            <a:spAutoFit/>
          </a:bodyPr>
          <a:lstStyle/>
          <a:p>
            <a:pPr marL="37465" marR="5080" indent="-25400">
              <a:lnSpc>
                <a:spcPts val="1400"/>
              </a:lnSpc>
              <a:spcBef>
                <a:spcPts val="180"/>
              </a:spcBef>
            </a:pPr>
            <a:r>
              <a:rPr sz="1200" b="1" spc="-25" dirty="0">
                <a:latin typeface="Arial"/>
                <a:cs typeface="Arial"/>
              </a:rPr>
              <a:t>1m 1c</a:t>
            </a:r>
            <a:endParaRPr sz="1200">
              <a:latin typeface="Arial"/>
              <a:cs typeface="Arial"/>
            </a:endParaRPr>
          </a:p>
        </p:txBody>
      </p:sp>
      <p:sp>
        <p:nvSpPr>
          <p:cNvPr id="13" name="object 13"/>
          <p:cNvSpPr txBox="1"/>
          <p:nvPr/>
        </p:nvSpPr>
        <p:spPr>
          <a:xfrm>
            <a:off x="7681277" y="3604894"/>
            <a:ext cx="194945" cy="208279"/>
          </a:xfrm>
          <a:prstGeom prst="rect">
            <a:avLst/>
          </a:prstGeom>
        </p:spPr>
        <p:txBody>
          <a:bodyPr vert="horz" wrap="square" lIns="0" tIns="12700" rIns="0" bIns="0" rtlCol="0">
            <a:spAutoFit/>
          </a:bodyPr>
          <a:lstStyle/>
          <a:p>
            <a:pPr marL="12700">
              <a:lnSpc>
                <a:spcPct val="100000"/>
              </a:lnSpc>
              <a:spcBef>
                <a:spcPts val="100"/>
              </a:spcBef>
            </a:pPr>
            <a:r>
              <a:rPr sz="1200" b="1" spc="-25" dirty="0">
                <a:latin typeface="Arial"/>
                <a:cs typeface="Arial"/>
              </a:rPr>
              <a:t>1c</a:t>
            </a:r>
            <a:endParaRPr sz="1200">
              <a:latin typeface="Arial"/>
              <a:cs typeface="Arial"/>
            </a:endParaRPr>
          </a:p>
        </p:txBody>
      </p:sp>
      <p:sp>
        <p:nvSpPr>
          <p:cNvPr id="14" name="object 14"/>
          <p:cNvSpPr txBox="1"/>
          <p:nvPr/>
        </p:nvSpPr>
        <p:spPr>
          <a:xfrm>
            <a:off x="7714615" y="2309494"/>
            <a:ext cx="194945" cy="208279"/>
          </a:xfrm>
          <a:prstGeom prst="rect">
            <a:avLst/>
          </a:prstGeom>
        </p:spPr>
        <p:txBody>
          <a:bodyPr vert="horz" wrap="square" lIns="0" tIns="12700" rIns="0" bIns="0" rtlCol="0">
            <a:spAutoFit/>
          </a:bodyPr>
          <a:lstStyle/>
          <a:p>
            <a:pPr marL="12700">
              <a:lnSpc>
                <a:spcPct val="100000"/>
              </a:lnSpc>
              <a:spcBef>
                <a:spcPts val="100"/>
              </a:spcBef>
            </a:pPr>
            <a:r>
              <a:rPr sz="1200" b="1" spc="-25" dirty="0">
                <a:latin typeface="Arial"/>
                <a:cs typeface="Arial"/>
              </a:rPr>
              <a:t>2c</a:t>
            </a:r>
            <a:endParaRPr sz="1200">
              <a:latin typeface="Arial"/>
              <a:cs typeface="Arial"/>
            </a:endParaRPr>
          </a:p>
        </p:txBody>
      </p:sp>
      <p:sp>
        <p:nvSpPr>
          <p:cNvPr id="15" name="object 15"/>
          <p:cNvSpPr txBox="1"/>
          <p:nvPr/>
        </p:nvSpPr>
        <p:spPr>
          <a:xfrm>
            <a:off x="2794952" y="2885757"/>
            <a:ext cx="245745" cy="208279"/>
          </a:xfrm>
          <a:prstGeom prst="rect">
            <a:avLst/>
          </a:prstGeom>
        </p:spPr>
        <p:txBody>
          <a:bodyPr vert="horz" wrap="square" lIns="0" tIns="12700" rIns="0" bIns="0" rtlCol="0">
            <a:spAutoFit/>
          </a:bodyPr>
          <a:lstStyle/>
          <a:p>
            <a:pPr marL="12700">
              <a:lnSpc>
                <a:spcPct val="100000"/>
              </a:lnSpc>
              <a:spcBef>
                <a:spcPts val="100"/>
              </a:spcBef>
            </a:pPr>
            <a:r>
              <a:rPr sz="1200" b="1" spc="-25" dirty="0">
                <a:latin typeface="Arial"/>
                <a:cs typeface="Arial"/>
              </a:rPr>
              <a:t>1m</a:t>
            </a:r>
            <a:endParaRPr sz="1200">
              <a:latin typeface="Arial"/>
              <a:cs typeface="Arial"/>
            </a:endParaRPr>
          </a:p>
        </p:txBody>
      </p:sp>
      <p:sp>
        <p:nvSpPr>
          <p:cNvPr id="16" name="object 16"/>
          <p:cNvSpPr txBox="1"/>
          <p:nvPr/>
        </p:nvSpPr>
        <p:spPr>
          <a:xfrm>
            <a:off x="5358763" y="5262244"/>
            <a:ext cx="245745" cy="208279"/>
          </a:xfrm>
          <a:prstGeom prst="rect">
            <a:avLst/>
          </a:prstGeom>
        </p:spPr>
        <p:txBody>
          <a:bodyPr vert="horz" wrap="square" lIns="0" tIns="12700" rIns="0" bIns="0" rtlCol="0">
            <a:spAutoFit/>
          </a:bodyPr>
          <a:lstStyle/>
          <a:p>
            <a:pPr marL="12700">
              <a:lnSpc>
                <a:spcPct val="100000"/>
              </a:lnSpc>
              <a:spcBef>
                <a:spcPts val="100"/>
              </a:spcBef>
            </a:pPr>
            <a:r>
              <a:rPr sz="1200" b="1" spc="-25" dirty="0">
                <a:latin typeface="Arial"/>
                <a:cs typeface="Arial"/>
              </a:rPr>
              <a:t>2m</a:t>
            </a:r>
            <a:endParaRPr sz="1200">
              <a:latin typeface="Arial"/>
              <a:cs typeface="Arial"/>
            </a:endParaRPr>
          </a:p>
        </p:txBody>
      </p:sp>
      <p:sp>
        <p:nvSpPr>
          <p:cNvPr id="17" name="object 17"/>
          <p:cNvSpPr txBox="1"/>
          <p:nvPr/>
        </p:nvSpPr>
        <p:spPr>
          <a:xfrm>
            <a:off x="5449252" y="4181157"/>
            <a:ext cx="194945" cy="208279"/>
          </a:xfrm>
          <a:prstGeom prst="rect">
            <a:avLst/>
          </a:prstGeom>
        </p:spPr>
        <p:txBody>
          <a:bodyPr vert="horz" wrap="square" lIns="0" tIns="12700" rIns="0" bIns="0" rtlCol="0">
            <a:spAutoFit/>
          </a:bodyPr>
          <a:lstStyle/>
          <a:p>
            <a:pPr marL="12700">
              <a:lnSpc>
                <a:spcPct val="100000"/>
              </a:lnSpc>
              <a:spcBef>
                <a:spcPts val="100"/>
              </a:spcBef>
            </a:pPr>
            <a:r>
              <a:rPr sz="1200" b="1" spc="-25" dirty="0">
                <a:latin typeface="Arial"/>
                <a:cs typeface="Arial"/>
              </a:rPr>
              <a:t>1c</a:t>
            </a:r>
            <a:endParaRPr sz="1200">
              <a:latin typeface="Arial"/>
              <a:cs typeface="Arial"/>
            </a:endParaRPr>
          </a:p>
        </p:txBody>
      </p:sp>
      <p:sp>
        <p:nvSpPr>
          <p:cNvPr id="18" name="object 18"/>
          <p:cNvSpPr txBox="1"/>
          <p:nvPr/>
        </p:nvSpPr>
        <p:spPr>
          <a:xfrm>
            <a:off x="5530213" y="3101657"/>
            <a:ext cx="194945" cy="208279"/>
          </a:xfrm>
          <a:prstGeom prst="rect">
            <a:avLst/>
          </a:prstGeom>
        </p:spPr>
        <p:txBody>
          <a:bodyPr vert="horz" wrap="square" lIns="0" tIns="12700" rIns="0" bIns="0" rtlCol="0">
            <a:spAutoFit/>
          </a:bodyPr>
          <a:lstStyle/>
          <a:p>
            <a:pPr marL="12700">
              <a:lnSpc>
                <a:spcPct val="100000"/>
              </a:lnSpc>
              <a:spcBef>
                <a:spcPts val="100"/>
              </a:spcBef>
            </a:pPr>
            <a:r>
              <a:rPr sz="1200" b="1" spc="-25" dirty="0">
                <a:latin typeface="Arial"/>
                <a:cs typeface="Arial"/>
              </a:rPr>
              <a:t>2c</a:t>
            </a:r>
            <a:endParaRPr sz="1200">
              <a:latin typeface="Arial"/>
              <a:cs typeface="Arial"/>
            </a:endParaRPr>
          </a:p>
        </p:txBody>
      </p:sp>
      <p:sp>
        <p:nvSpPr>
          <p:cNvPr id="19" name="object 19"/>
          <p:cNvSpPr txBox="1"/>
          <p:nvPr/>
        </p:nvSpPr>
        <p:spPr>
          <a:xfrm>
            <a:off x="6147752" y="2165032"/>
            <a:ext cx="194945" cy="208279"/>
          </a:xfrm>
          <a:prstGeom prst="rect">
            <a:avLst/>
          </a:prstGeom>
        </p:spPr>
        <p:txBody>
          <a:bodyPr vert="horz" wrap="square" lIns="0" tIns="12700" rIns="0" bIns="0" rtlCol="0">
            <a:spAutoFit/>
          </a:bodyPr>
          <a:lstStyle/>
          <a:p>
            <a:pPr marL="12700">
              <a:lnSpc>
                <a:spcPct val="100000"/>
              </a:lnSpc>
              <a:spcBef>
                <a:spcPts val="100"/>
              </a:spcBef>
            </a:pPr>
            <a:r>
              <a:rPr sz="1200" b="1" spc="-25" dirty="0">
                <a:latin typeface="Arial"/>
                <a:cs typeface="Arial"/>
              </a:rPr>
              <a:t>1c</a:t>
            </a:r>
            <a:endParaRPr sz="1200">
              <a:latin typeface="Arial"/>
              <a:cs typeface="Arial"/>
            </a:endParaRPr>
          </a:p>
        </p:txBody>
      </p:sp>
      <p:sp>
        <p:nvSpPr>
          <p:cNvPr id="20" name="object 20"/>
          <p:cNvSpPr txBox="1"/>
          <p:nvPr/>
        </p:nvSpPr>
        <p:spPr>
          <a:xfrm>
            <a:off x="6116002" y="2885757"/>
            <a:ext cx="245745" cy="208279"/>
          </a:xfrm>
          <a:prstGeom prst="rect">
            <a:avLst/>
          </a:prstGeom>
        </p:spPr>
        <p:txBody>
          <a:bodyPr vert="horz" wrap="square" lIns="0" tIns="12700" rIns="0" bIns="0" rtlCol="0">
            <a:spAutoFit/>
          </a:bodyPr>
          <a:lstStyle/>
          <a:p>
            <a:pPr marL="12700">
              <a:lnSpc>
                <a:spcPct val="100000"/>
              </a:lnSpc>
              <a:spcBef>
                <a:spcPts val="100"/>
              </a:spcBef>
            </a:pPr>
            <a:r>
              <a:rPr sz="1200" b="1" spc="-25" dirty="0">
                <a:latin typeface="Arial"/>
                <a:cs typeface="Arial"/>
              </a:rPr>
              <a:t>1m</a:t>
            </a:r>
            <a:endParaRPr sz="12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606478" y="386930"/>
            <a:ext cx="6927525" cy="1188950"/>
          </a:xfrm>
          <a:prstGeom prst="rect">
            <a:avLst/>
          </a:prstGeom>
        </p:spPr>
        <p:txBody>
          <a:bodyPr vert="horz" lIns="91440" tIns="45720" rIns="91440" bIns="45720" rtlCol="0" anchor="b">
            <a:normAutofit/>
          </a:bodyPr>
          <a:lstStyle/>
          <a:p>
            <a:pPr marL="12700" defTabSz="914400">
              <a:tabLst>
                <a:tab pos="3665854" algn="l"/>
                <a:tab pos="7708265" algn="l"/>
              </a:tabLst>
            </a:pPr>
            <a:r>
              <a:rPr lang="en-US" sz="4000" kern="1200" dirty="0">
                <a:solidFill>
                  <a:schemeClr val="tx1"/>
                </a:solidFill>
                <a:latin typeface="+mj-lt"/>
                <a:ea typeface="+mj-ea"/>
                <a:cs typeface="+mj-cs"/>
              </a:rPr>
              <a:t>Objectives</a:t>
            </a:r>
            <a:r>
              <a:rPr lang="en-US" sz="4000" kern="1200" spc="-15" dirty="0">
                <a:solidFill>
                  <a:schemeClr val="tx1"/>
                </a:solidFill>
                <a:latin typeface="+mj-lt"/>
                <a:ea typeface="+mj-ea"/>
                <a:cs typeface="+mj-cs"/>
              </a:rPr>
              <a:t> </a:t>
            </a:r>
            <a:r>
              <a:rPr lang="en-US" sz="4000" kern="1200" spc="-25" dirty="0">
                <a:solidFill>
                  <a:schemeClr val="tx1"/>
                </a:solidFill>
                <a:latin typeface="+mj-lt"/>
                <a:ea typeface="+mj-ea"/>
                <a:cs typeface="+mj-cs"/>
              </a:rPr>
              <a:t>and </a:t>
            </a:r>
            <a:r>
              <a:rPr lang="en-US" sz="4000" kern="1200" spc="-10" dirty="0">
                <a:solidFill>
                  <a:schemeClr val="tx1"/>
                </a:solidFill>
                <a:latin typeface="+mj-lt"/>
                <a:ea typeface="+mj-ea"/>
                <a:cs typeface="+mj-cs"/>
              </a:rPr>
              <a:t>Plans</a:t>
            </a:r>
            <a:r>
              <a:rPr lang="en-US" sz="4000" kern="1200" dirty="0">
                <a:solidFill>
                  <a:schemeClr val="tx1"/>
                </a:solidFill>
                <a:latin typeface="+mj-lt"/>
                <a:ea typeface="+mj-ea"/>
                <a:cs typeface="+mj-cs"/>
              </a:rPr>
              <a:t>	</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998368"/>
            <a:ext cx="8771274"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p:nvPr/>
        </p:nvSpPr>
        <p:spPr>
          <a:xfrm>
            <a:off x="595245" y="2599509"/>
            <a:ext cx="7607751" cy="3435531"/>
          </a:xfrm>
          <a:prstGeom prst="rect">
            <a:avLst/>
          </a:prstGeom>
        </p:spPr>
        <p:txBody>
          <a:bodyPr vert="horz" lIns="91440" tIns="45720" rIns="91440" bIns="45720" rtlCol="0" anchor="ctr">
            <a:normAutofit/>
          </a:bodyPr>
          <a:lstStyle/>
          <a:p>
            <a:pPr marL="381000" indent="-228600">
              <a:lnSpc>
                <a:spcPct val="90000"/>
              </a:lnSpc>
              <a:spcBef>
                <a:spcPts val="100"/>
              </a:spcBef>
              <a:buSzPct val="69642"/>
              <a:buFont typeface="Arial" panose="020B0604020202020204" pitchFamily="34" charset="0"/>
              <a:buChar char="•"/>
              <a:tabLst>
                <a:tab pos="380365" algn="l"/>
                <a:tab pos="381000" algn="l"/>
              </a:tabLst>
            </a:pPr>
            <a:r>
              <a:rPr lang="en-US" sz="2100" spc="-10"/>
              <a:t>state-</a:t>
            </a:r>
            <a:r>
              <a:rPr lang="en-US" sz="2100"/>
              <a:t>transition</a:t>
            </a:r>
            <a:r>
              <a:rPr lang="en-US" sz="2100" spc="40"/>
              <a:t> </a:t>
            </a:r>
            <a:r>
              <a:rPr lang="en-US" sz="2100" spc="-10"/>
              <a:t>system:</a:t>
            </a:r>
            <a:endParaRPr lang="en-US" sz="2100"/>
          </a:p>
          <a:p>
            <a:pPr marL="781050" lvl="1" indent="-228600">
              <a:lnSpc>
                <a:spcPct val="90000"/>
              </a:lnSpc>
              <a:buClr>
                <a:srgbClr val="3732A0"/>
              </a:buClr>
              <a:buSzPct val="150000"/>
              <a:buFont typeface="Arial" panose="020B0604020202020204" pitchFamily="34" charset="0"/>
              <a:buChar char="•"/>
              <a:tabLst>
                <a:tab pos="781050" algn="l"/>
              </a:tabLst>
            </a:pPr>
            <a:r>
              <a:rPr lang="en-US" sz="2100"/>
              <a:t>describes</a:t>
            </a:r>
            <a:r>
              <a:rPr lang="en-US" sz="2100" spc="-20"/>
              <a:t> </a:t>
            </a:r>
            <a:r>
              <a:rPr lang="en-US" sz="2100"/>
              <a:t>all ways</a:t>
            </a:r>
            <a:r>
              <a:rPr lang="en-US" sz="2100" spc="-5"/>
              <a:t> </a:t>
            </a:r>
            <a:r>
              <a:rPr lang="en-US" sz="2100"/>
              <a:t>in which a system</a:t>
            </a:r>
            <a:r>
              <a:rPr lang="en-US" sz="2100" spc="-5"/>
              <a:t> </a:t>
            </a:r>
            <a:r>
              <a:rPr lang="en-US" sz="2100"/>
              <a:t>may</a:t>
            </a:r>
            <a:r>
              <a:rPr lang="en-US" sz="2100" spc="-5"/>
              <a:t> </a:t>
            </a:r>
            <a:r>
              <a:rPr lang="en-US" sz="2100" spc="-10"/>
              <a:t>evolve</a:t>
            </a:r>
            <a:endParaRPr lang="en-US" sz="2100"/>
          </a:p>
          <a:p>
            <a:pPr marL="381000" indent="-228600">
              <a:lnSpc>
                <a:spcPct val="90000"/>
              </a:lnSpc>
              <a:spcBef>
                <a:spcPts val="85"/>
              </a:spcBef>
              <a:buSzPct val="69642"/>
              <a:buFont typeface="Arial" panose="020B0604020202020204" pitchFamily="34" charset="0"/>
              <a:buChar char="•"/>
              <a:tabLst>
                <a:tab pos="380365" algn="l"/>
                <a:tab pos="381000" algn="l"/>
              </a:tabLst>
            </a:pPr>
            <a:r>
              <a:rPr lang="en-US" sz="2100" u="sng" spc="-10">
                <a:uFill>
                  <a:solidFill>
                    <a:srgbClr val="000000"/>
                  </a:solidFill>
                </a:uFill>
              </a:rPr>
              <a:t>plan</a:t>
            </a:r>
            <a:r>
              <a:rPr lang="en-US" sz="2100" spc="-10"/>
              <a:t>:</a:t>
            </a:r>
            <a:endParaRPr lang="en-US" sz="2100"/>
          </a:p>
          <a:p>
            <a:pPr marL="774065" marR="30480" lvl="1" indent="-228600">
              <a:lnSpc>
                <a:spcPct val="90000"/>
              </a:lnSpc>
              <a:spcBef>
                <a:spcPts val="550"/>
              </a:spcBef>
              <a:buClr>
                <a:srgbClr val="3732A0"/>
              </a:buClr>
              <a:buSzPct val="150000"/>
              <a:buFont typeface="Arial" panose="020B0604020202020204" pitchFamily="34" charset="0"/>
              <a:buChar char="•"/>
              <a:tabLst>
                <a:tab pos="781050" algn="l"/>
              </a:tabLst>
            </a:pPr>
            <a:r>
              <a:rPr lang="en-US" sz="2100"/>
              <a:t>a</a:t>
            </a:r>
            <a:r>
              <a:rPr lang="en-US" sz="2100" spc="-5"/>
              <a:t> </a:t>
            </a:r>
            <a:r>
              <a:rPr lang="en-US" sz="2100"/>
              <a:t>structure</a:t>
            </a:r>
            <a:r>
              <a:rPr lang="en-US" sz="2100" spc="-5"/>
              <a:t> </a:t>
            </a:r>
            <a:r>
              <a:rPr lang="en-US" sz="2100"/>
              <a:t>that</a:t>
            </a:r>
            <a:r>
              <a:rPr lang="en-US" sz="2100" spc="-10"/>
              <a:t> </a:t>
            </a:r>
            <a:r>
              <a:rPr lang="en-US" sz="2100"/>
              <a:t>gives</a:t>
            </a:r>
            <a:r>
              <a:rPr lang="en-US" sz="2100" spc="-5"/>
              <a:t> </a:t>
            </a:r>
            <a:r>
              <a:rPr lang="en-US" sz="2100"/>
              <a:t>appropriate</a:t>
            </a:r>
            <a:r>
              <a:rPr lang="en-US" sz="2100" spc="-5"/>
              <a:t> </a:t>
            </a:r>
            <a:r>
              <a:rPr lang="en-US" sz="2100"/>
              <a:t>actions</a:t>
            </a:r>
            <a:r>
              <a:rPr lang="en-US" sz="2100" spc="-10"/>
              <a:t> </a:t>
            </a:r>
            <a:r>
              <a:rPr lang="en-US" sz="2100"/>
              <a:t>to</a:t>
            </a:r>
            <a:r>
              <a:rPr lang="en-US" sz="2100" spc="-5"/>
              <a:t> </a:t>
            </a:r>
            <a:r>
              <a:rPr lang="en-US" sz="2100"/>
              <a:t>apply</a:t>
            </a:r>
            <a:r>
              <a:rPr lang="en-US" sz="2100" spc="-5"/>
              <a:t> </a:t>
            </a:r>
            <a:r>
              <a:rPr lang="en-US" sz="2100" spc="-25"/>
              <a:t>in </a:t>
            </a:r>
            <a:r>
              <a:rPr lang="en-US" sz="2100"/>
              <a:t>order</a:t>
            </a:r>
            <a:r>
              <a:rPr lang="en-US" sz="2100" spc="-10"/>
              <a:t> </a:t>
            </a:r>
            <a:r>
              <a:rPr lang="en-US" sz="2100"/>
              <a:t>to</a:t>
            </a:r>
            <a:r>
              <a:rPr lang="en-US" sz="2100" spc="-5"/>
              <a:t> </a:t>
            </a:r>
            <a:r>
              <a:rPr lang="en-US" sz="2100"/>
              <a:t>achieve some</a:t>
            </a:r>
            <a:r>
              <a:rPr lang="en-US" sz="2100" spc="-5"/>
              <a:t> </a:t>
            </a:r>
            <a:r>
              <a:rPr lang="en-US" sz="2100"/>
              <a:t>objective</a:t>
            </a:r>
            <a:r>
              <a:rPr lang="en-US" sz="2100" spc="-5"/>
              <a:t> </a:t>
            </a:r>
            <a:r>
              <a:rPr lang="en-US" sz="2100"/>
              <a:t>when starting</a:t>
            </a:r>
            <a:r>
              <a:rPr lang="en-US" sz="2100" spc="-5"/>
              <a:t> </a:t>
            </a:r>
            <a:r>
              <a:rPr lang="en-US" sz="2100"/>
              <a:t>from</a:t>
            </a:r>
            <a:r>
              <a:rPr lang="en-US" sz="2100" spc="-5"/>
              <a:t> </a:t>
            </a:r>
            <a:r>
              <a:rPr lang="en-US" sz="2100" spc="-60"/>
              <a:t>a </a:t>
            </a:r>
            <a:r>
              <a:rPr lang="en-US" sz="2100"/>
              <a:t>given</a:t>
            </a:r>
            <a:r>
              <a:rPr lang="en-US" sz="2100" spc="-10"/>
              <a:t> </a:t>
            </a:r>
            <a:r>
              <a:rPr lang="en-US" sz="2100" spc="-20"/>
              <a:t>state</a:t>
            </a:r>
            <a:endParaRPr lang="en-US" sz="2100"/>
          </a:p>
          <a:p>
            <a:pPr marL="381000" indent="-228600">
              <a:lnSpc>
                <a:spcPct val="90000"/>
              </a:lnSpc>
              <a:spcBef>
                <a:spcPts val="20"/>
              </a:spcBef>
              <a:buSzPct val="68965"/>
              <a:buFont typeface="Arial" panose="020B0604020202020204" pitchFamily="34" charset="0"/>
              <a:buChar char="•"/>
              <a:tabLst>
                <a:tab pos="380365" algn="l"/>
                <a:tab pos="381000" algn="l"/>
              </a:tabLst>
            </a:pPr>
            <a:r>
              <a:rPr lang="en-US" sz="2100"/>
              <a:t>types</a:t>
            </a:r>
            <a:r>
              <a:rPr lang="en-US" sz="2100" spc="-10"/>
              <a:t> </a:t>
            </a:r>
            <a:r>
              <a:rPr lang="en-US" sz="2100"/>
              <a:t>of</a:t>
            </a:r>
            <a:r>
              <a:rPr lang="en-US" sz="2100" spc="-5"/>
              <a:t> </a:t>
            </a:r>
            <a:r>
              <a:rPr lang="en-US" sz="2100" u="sng" spc="-10">
                <a:uFill>
                  <a:solidFill>
                    <a:srgbClr val="000000"/>
                  </a:solidFill>
                </a:uFill>
              </a:rPr>
              <a:t>objective</a:t>
            </a:r>
            <a:r>
              <a:rPr lang="en-US" sz="2100" spc="-10"/>
              <a:t>:</a:t>
            </a:r>
            <a:endParaRPr lang="en-US" sz="2100"/>
          </a:p>
          <a:p>
            <a:pPr marL="781050" lvl="1" indent="-228600">
              <a:lnSpc>
                <a:spcPct val="90000"/>
              </a:lnSpc>
              <a:buClr>
                <a:srgbClr val="3732A0"/>
              </a:buClr>
              <a:buSzPct val="150000"/>
              <a:buFont typeface="Arial" panose="020B0604020202020204" pitchFamily="34" charset="0"/>
              <a:buChar char="•"/>
              <a:tabLst>
                <a:tab pos="781050" algn="l"/>
              </a:tabLst>
            </a:pPr>
            <a:r>
              <a:rPr lang="en-US" sz="2100" u="sng">
                <a:uFill>
                  <a:solidFill>
                    <a:srgbClr val="000000"/>
                  </a:solidFill>
                </a:uFill>
              </a:rPr>
              <a:t>goal</a:t>
            </a:r>
            <a:r>
              <a:rPr lang="en-US" sz="2100" u="sng" spc="-5">
                <a:uFill>
                  <a:solidFill>
                    <a:srgbClr val="000000"/>
                  </a:solidFill>
                </a:uFill>
              </a:rPr>
              <a:t> </a:t>
            </a:r>
            <a:r>
              <a:rPr lang="en-US" sz="2100" u="sng">
                <a:uFill>
                  <a:solidFill>
                    <a:srgbClr val="000000"/>
                  </a:solidFill>
                </a:uFill>
              </a:rPr>
              <a:t>state</a:t>
            </a:r>
            <a:r>
              <a:rPr lang="en-US" sz="2100"/>
              <a:t> </a:t>
            </a:r>
            <a:r>
              <a:rPr lang="en-US" sz="2100" i="1"/>
              <a:t>s</a:t>
            </a:r>
            <a:r>
              <a:rPr lang="en-US" sz="2100" i="1" baseline="-21072"/>
              <a:t>g</a:t>
            </a:r>
            <a:r>
              <a:rPr lang="en-US" sz="2100" i="1" spc="367" baseline="-21072"/>
              <a:t> </a:t>
            </a:r>
            <a:r>
              <a:rPr lang="en-US" sz="2100"/>
              <a:t>or</a:t>
            </a:r>
            <a:r>
              <a:rPr lang="en-US" sz="2100" spc="-10"/>
              <a:t> </a:t>
            </a:r>
            <a:r>
              <a:rPr lang="en-US" sz="2100"/>
              <a:t>set</a:t>
            </a:r>
            <a:r>
              <a:rPr lang="en-US" sz="2100" spc="-5"/>
              <a:t> </a:t>
            </a:r>
            <a:r>
              <a:rPr lang="en-US" sz="2100"/>
              <a:t>of</a:t>
            </a:r>
            <a:r>
              <a:rPr lang="en-US" sz="2100" spc="-5"/>
              <a:t> </a:t>
            </a:r>
            <a:r>
              <a:rPr lang="en-US" sz="2100"/>
              <a:t>goal</a:t>
            </a:r>
            <a:r>
              <a:rPr lang="en-US" sz="2100" spc="-5"/>
              <a:t> </a:t>
            </a:r>
            <a:r>
              <a:rPr lang="en-US" sz="2100"/>
              <a:t>states</a:t>
            </a:r>
            <a:r>
              <a:rPr lang="en-US" sz="2100" spc="-5"/>
              <a:t> </a:t>
            </a:r>
            <a:r>
              <a:rPr lang="en-US" sz="2100" i="1" spc="-25"/>
              <a:t>S</a:t>
            </a:r>
            <a:r>
              <a:rPr lang="en-US" sz="2100" i="1" spc="-37" baseline="-21072"/>
              <a:t>g</a:t>
            </a:r>
            <a:endParaRPr lang="en-US" sz="2100" baseline="-21072"/>
          </a:p>
          <a:p>
            <a:pPr marL="781050" lvl="1" indent="-228600">
              <a:lnSpc>
                <a:spcPct val="90000"/>
              </a:lnSpc>
              <a:buClr>
                <a:srgbClr val="3732A0"/>
              </a:buClr>
              <a:buSzPct val="150000"/>
              <a:buFont typeface="Arial" panose="020B0604020202020204" pitchFamily="34" charset="0"/>
              <a:buChar char="•"/>
              <a:tabLst>
                <a:tab pos="781050" algn="l"/>
              </a:tabLst>
            </a:pPr>
            <a:r>
              <a:rPr lang="en-US" sz="2100"/>
              <a:t>satisfy</a:t>
            </a:r>
            <a:r>
              <a:rPr lang="en-US" sz="2100" spc="-10"/>
              <a:t> </a:t>
            </a:r>
            <a:r>
              <a:rPr lang="en-US" sz="2100"/>
              <a:t>some</a:t>
            </a:r>
            <a:r>
              <a:rPr lang="en-US" sz="2100" spc="-5"/>
              <a:t> </a:t>
            </a:r>
            <a:r>
              <a:rPr lang="en-US" sz="2100"/>
              <a:t>conditions</a:t>
            </a:r>
            <a:r>
              <a:rPr lang="en-US" sz="2100" spc="-5"/>
              <a:t> </a:t>
            </a:r>
            <a:r>
              <a:rPr lang="en-US" sz="2100"/>
              <a:t>over</a:t>
            </a:r>
            <a:r>
              <a:rPr lang="en-US" sz="2100" spc="-10"/>
              <a:t> </a:t>
            </a:r>
            <a:r>
              <a:rPr lang="en-US" sz="2100"/>
              <a:t>the sequence</a:t>
            </a:r>
            <a:r>
              <a:rPr lang="en-US" sz="2100" spc="-5"/>
              <a:t> </a:t>
            </a:r>
            <a:r>
              <a:rPr lang="en-US" sz="2100"/>
              <a:t>of</a:t>
            </a:r>
            <a:r>
              <a:rPr lang="en-US" sz="2100" spc="-5"/>
              <a:t> </a:t>
            </a:r>
            <a:r>
              <a:rPr lang="en-US" sz="2100" spc="-10"/>
              <a:t>states</a:t>
            </a:r>
            <a:endParaRPr lang="en-US" sz="2100"/>
          </a:p>
          <a:p>
            <a:pPr marL="781050" lvl="1" indent="-228600">
              <a:lnSpc>
                <a:spcPct val="90000"/>
              </a:lnSpc>
              <a:spcBef>
                <a:spcPts val="60"/>
              </a:spcBef>
              <a:buClr>
                <a:srgbClr val="3732A0"/>
              </a:buClr>
              <a:buSzPct val="150000"/>
              <a:buFont typeface="Arial" panose="020B0604020202020204" pitchFamily="34" charset="0"/>
              <a:buChar char="•"/>
              <a:tabLst>
                <a:tab pos="781050" algn="l"/>
              </a:tabLst>
            </a:pPr>
            <a:r>
              <a:rPr lang="en-US" sz="2100"/>
              <a:t>optimize</a:t>
            </a:r>
            <a:r>
              <a:rPr lang="en-US" sz="2100" spc="-20"/>
              <a:t> </a:t>
            </a:r>
            <a:r>
              <a:rPr lang="en-US" sz="2100"/>
              <a:t>utility</a:t>
            </a:r>
            <a:r>
              <a:rPr lang="en-US" sz="2100" spc="-15"/>
              <a:t> </a:t>
            </a:r>
            <a:r>
              <a:rPr lang="en-US" sz="2100"/>
              <a:t>function</a:t>
            </a:r>
            <a:r>
              <a:rPr lang="en-US" sz="2100" spc="-5"/>
              <a:t> </a:t>
            </a:r>
            <a:r>
              <a:rPr lang="en-US" sz="2100"/>
              <a:t>attached</a:t>
            </a:r>
            <a:r>
              <a:rPr lang="en-US" sz="2100" spc="-10"/>
              <a:t> </a:t>
            </a:r>
            <a:r>
              <a:rPr lang="en-US" sz="2100"/>
              <a:t>to</a:t>
            </a:r>
            <a:r>
              <a:rPr lang="en-US" sz="2100" spc="-5"/>
              <a:t> </a:t>
            </a:r>
            <a:r>
              <a:rPr lang="en-US" sz="2100" spc="-10"/>
              <a:t>states</a:t>
            </a:r>
            <a:endParaRPr lang="en-US" sz="2100"/>
          </a:p>
          <a:p>
            <a:pPr marL="781050" lvl="1" indent="-228600">
              <a:lnSpc>
                <a:spcPct val="90000"/>
              </a:lnSpc>
              <a:buClr>
                <a:srgbClr val="3732A0"/>
              </a:buClr>
              <a:buSzPct val="150000"/>
              <a:buFont typeface="Arial" panose="020B0604020202020204" pitchFamily="34" charset="0"/>
              <a:buChar char="•"/>
              <a:tabLst>
                <a:tab pos="781050" algn="l"/>
              </a:tabLst>
            </a:pPr>
            <a:r>
              <a:rPr lang="en-US" sz="2100"/>
              <a:t>task</a:t>
            </a:r>
            <a:r>
              <a:rPr lang="en-US" sz="2100" spc="-10"/>
              <a:t> </a:t>
            </a:r>
            <a:r>
              <a:rPr lang="en-US" sz="2100"/>
              <a:t>to</a:t>
            </a:r>
            <a:r>
              <a:rPr lang="en-US" sz="2100" spc="-5"/>
              <a:t> </a:t>
            </a:r>
            <a:r>
              <a:rPr lang="en-US" sz="2100"/>
              <a:t>be </a:t>
            </a:r>
            <a:r>
              <a:rPr lang="en-US" sz="2100" spc="-10"/>
              <a:t>performed</a:t>
            </a:r>
            <a:endParaRPr lang="en-US" sz="21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513665"/>
            <a:ext cx="7886700" cy="1028485"/>
          </a:xfrm>
          <a:prstGeom prst="rect">
            <a:avLst/>
          </a:prstGeom>
        </p:spPr>
        <p:txBody>
          <a:bodyPr vert="horz" wrap="square" lIns="0" tIns="515618" rIns="0" bIns="0" rtlCol="0">
            <a:spAutoFit/>
          </a:bodyPr>
          <a:lstStyle/>
          <a:p>
            <a:pPr marL="12700">
              <a:lnSpc>
                <a:spcPct val="100000"/>
              </a:lnSpc>
              <a:spcBef>
                <a:spcPts val="100"/>
              </a:spcBef>
              <a:tabLst>
                <a:tab pos="2223135" algn="l"/>
                <a:tab pos="3201670" algn="l"/>
                <a:tab pos="4342765" algn="l"/>
                <a:tab pos="7708265" algn="l"/>
              </a:tabLst>
            </a:pPr>
            <a:r>
              <a:rPr spc="-385" dirty="0"/>
              <a:t> </a:t>
            </a:r>
            <a:r>
              <a:rPr spc="-10" dirty="0"/>
              <a:t>Planning</a:t>
            </a:r>
            <a:r>
              <a:rPr lang="en-GB" spc="-10" dirty="0"/>
              <a:t> </a:t>
            </a:r>
            <a:r>
              <a:rPr spc="-25" dirty="0"/>
              <a:t>and</a:t>
            </a:r>
            <a:r>
              <a:rPr dirty="0"/>
              <a:t>	</a:t>
            </a:r>
            <a:r>
              <a:rPr lang="en-GB" dirty="0"/>
              <a:t> </a:t>
            </a:r>
            <a:r>
              <a:rPr spc="-20" dirty="0"/>
              <a:t>Plan</a:t>
            </a:r>
            <a:r>
              <a:rPr dirty="0"/>
              <a:t>	</a:t>
            </a:r>
            <a:r>
              <a:rPr spc="-10" dirty="0"/>
              <a:t>Execution</a:t>
            </a:r>
            <a:r>
              <a:rPr dirty="0"/>
              <a:t>	</a:t>
            </a:r>
          </a:p>
        </p:txBody>
      </p:sp>
      <p:sp>
        <p:nvSpPr>
          <p:cNvPr id="3" name="object 3"/>
          <p:cNvSpPr txBox="1"/>
          <p:nvPr/>
        </p:nvSpPr>
        <p:spPr>
          <a:xfrm>
            <a:off x="3930015" y="1910079"/>
            <a:ext cx="4383405" cy="3926840"/>
          </a:xfrm>
          <a:prstGeom prst="rect">
            <a:avLst/>
          </a:prstGeom>
        </p:spPr>
        <p:txBody>
          <a:bodyPr vert="horz" wrap="square" lIns="0" tIns="12700" rIns="0" bIns="0" rtlCol="0">
            <a:spAutoFit/>
          </a:bodyPr>
          <a:lstStyle/>
          <a:p>
            <a:pPr marL="355600" indent="-342900">
              <a:lnSpc>
                <a:spcPct val="100000"/>
              </a:lnSpc>
              <a:spcBef>
                <a:spcPts val="100"/>
              </a:spcBef>
              <a:buSzPct val="68181"/>
              <a:buFont typeface="Wingdings"/>
              <a:buChar char=""/>
              <a:tabLst>
                <a:tab pos="354965" algn="l"/>
                <a:tab pos="355600" algn="l"/>
              </a:tabLst>
            </a:pPr>
            <a:r>
              <a:rPr sz="2200" spc="-10" dirty="0">
                <a:latin typeface="Arial"/>
                <a:cs typeface="Arial"/>
              </a:rPr>
              <a:t>planner:</a:t>
            </a:r>
            <a:endParaRPr sz="2200">
              <a:latin typeface="Arial"/>
              <a:cs typeface="Arial"/>
            </a:endParaRPr>
          </a:p>
          <a:p>
            <a:pPr marL="749300" marR="400050" lvl="1" indent="-279400">
              <a:lnSpc>
                <a:spcPts val="2190"/>
              </a:lnSpc>
              <a:spcBef>
                <a:spcPts val="635"/>
              </a:spcBef>
              <a:buClr>
                <a:srgbClr val="3732A0"/>
              </a:buClr>
              <a:buSzPct val="150000"/>
              <a:buChar char="•"/>
              <a:tabLst>
                <a:tab pos="755650" algn="l"/>
              </a:tabLst>
            </a:pPr>
            <a:r>
              <a:rPr sz="2000" dirty="0">
                <a:latin typeface="Arial"/>
                <a:cs typeface="Arial"/>
              </a:rPr>
              <a:t>given:</a:t>
            </a:r>
            <a:r>
              <a:rPr sz="2000" spc="5" dirty="0">
                <a:latin typeface="Arial"/>
                <a:cs typeface="Arial"/>
              </a:rPr>
              <a:t> </a:t>
            </a:r>
            <a:r>
              <a:rPr sz="2000" dirty="0">
                <a:latin typeface="Arial"/>
                <a:cs typeface="Arial"/>
              </a:rPr>
              <a:t>description</a:t>
            </a:r>
            <a:r>
              <a:rPr sz="2000" spc="10" dirty="0">
                <a:latin typeface="Arial"/>
                <a:cs typeface="Arial"/>
              </a:rPr>
              <a:t> </a:t>
            </a:r>
            <a:r>
              <a:rPr sz="2000" dirty="0">
                <a:latin typeface="Arial"/>
                <a:cs typeface="Arial"/>
              </a:rPr>
              <a:t>of</a:t>
            </a:r>
            <a:r>
              <a:rPr sz="2000" spc="5" dirty="0">
                <a:latin typeface="Arial"/>
                <a:cs typeface="Arial"/>
              </a:rPr>
              <a:t> </a:t>
            </a:r>
            <a:r>
              <a:rPr sz="2200" dirty="0">
                <a:latin typeface="Times New Roman"/>
                <a:cs typeface="Times New Roman"/>
              </a:rPr>
              <a:t>Σ</a:t>
            </a:r>
            <a:r>
              <a:rPr sz="2000" dirty="0">
                <a:latin typeface="Arial"/>
                <a:cs typeface="Arial"/>
              </a:rPr>
              <a:t>,</a:t>
            </a:r>
            <a:r>
              <a:rPr sz="2000" spc="15" dirty="0">
                <a:latin typeface="Arial"/>
                <a:cs typeface="Arial"/>
              </a:rPr>
              <a:t> </a:t>
            </a:r>
            <a:r>
              <a:rPr sz="2000" spc="-10" dirty="0">
                <a:latin typeface="Arial"/>
                <a:cs typeface="Arial"/>
              </a:rPr>
              <a:t>initial </a:t>
            </a:r>
            <a:r>
              <a:rPr sz="2000" dirty="0">
                <a:latin typeface="Arial"/>
                <a:cs typeface="Arial"/>
              </a:rPr>
              <a:t>state,</a:t>
            </a:r>
            <a:r>
              <a:rPr sz="2000" spc="-15" dirty="0">
                <a:latin typeface="Arial"/>
                <a:cs typeface="Arial"/>
              </a:rPr>
              <a:t> </a:t>
            </a:r>
            <a:r>
              <a:rPr sz="2000" spc="-10" dirty="0">
                <a:latin typeface="Arial"/>
                <a:cs typeface="Arial"/>
              </a:rPr>
              <a:t>objective</a:t>
            </a:r>
            <a:endParaRPr sz="2000">
              <a:latin typeface="Arial"/>
              <a:cs typeface="Arial"/>
            </a:endParaRPr>
          </a:p>
          <a:p>
            <a:pPr marL="749300" marR="427990" lvl="1" indent="-279400">
              <a:lnSpc>
                <a:spcPts val="2120"/>
              </a:lnSpc>
              <a:spcBef>
                <a:spcPts val="550"/>
              </a:spcBef>
              <a:buClr>
                <a:srgbClr val="3732A0"/>
              </a:buClr>
              <a:buSzPct val="150000"/>
              <a:buChar char="•"/>
              <a:tabLst>
                <a:tab pos="755650" algn="l"/>
              </a:tabLst>
            </a:pPr>
            <a:r>
              <a:rPr sz="2000" dirty="0">
                <a:latin typeface="Arial"/>
                <a:cs typeface="Arial"/>
              </a:rPr>
              <a:t>generate:</a:t>
            </a:r>
            <a:r>
              <a:rPr sz="2000" spc="-10" dirty="0">
                <a:latin typeface="Arial"/>
                <a:cs typeface="Arial"/>
              </a:rPr>
              <a:t> </a:t>
            </a:r>
            <a:r>
              <a:rPr sz="2000" dirty="0">
                <a:latin typeface="Arial"/>
                <a:cs typeface="Arial"/>
              </a:rPr>
              <a:t>plan</a:t>
            </a:r>
            <a:r>
              <a:rPr sz="2000" spc="-5" dirty="0">
                <a:latin typeface="Arial"/>
                <a:cs typeface="Arial"/>
              </a:rPr>
              <a:t> </a:t>
            </a:r>
            <a:r>
              <a:rPr sz="2000" dirty="0">
                <a:latin typeface="Arial"/>
                <a:cs typeface="Arial"/>
              </a:rPr>
              <a:t>that</a:t>
            </a:r>
            <a:r>
              <a:rPr sz="2000" spc="-5" dirty="0">
                <a:latin typeface="Arial"/>
                <a:cs typeface="Arial"/>
              </a:rPr>
              <a:t> </a:t>
            </a:r>
            <a:r>
              <a:rPr sz="2000" spc="-10" dirty="0">
                <a:latin typeface="Arial"/>
                <a:cs typeface="Arial"/>
              </a:rPr>
              <a:t>achieves objective</a:t>
            </a:r>
            <a:endParaRPr sz="2000">
              <a:latin typeface="Arial"/>
              <a:cs typeface="Arial"/>
            </a:endParaRPr>
          </a:p>
          <a:p>
            <a:pPr marL="355600" indent="-342900">
              <a:lnSpc>
                <a:spcPct val="100000"/>
              </a:lnSpc>
              <a:spcBef>
                <a:spcPts val="280"/>
              </a:spcBef>
              <a:buSzPct val="68181"/>
              <a:buFont typeface="Wingdings"/>
              <a:buChar char=""/>
              <a:tabLst>
                <a:tab pos="354965" algn="l"/>
                <a:tab pos="355600" algn="l"/>
              </a:tabLst>
            </a:pPr>
            <a:r>
              <a:rPr sz="2200" spc="-10" dirty="0">
                <a:latin typeface="Arial"/>
                <a:cs typeface="Arial"/>
              </a:rPr>
              <a:t>controller:</a:t>
            </a:r>
            <a:endParaRPr sz="2200">
              <a:latin typeface="Arial"/>
              <a:cs typeface="Arial"/>
            </a:endParaRPr>
          </a:p>
          <a:p>
            <a:pPr marL="749300" marR="240665" lvl="1" indent="-279400">
              <a:lnSpc>
                <a:spcPts val="2350"/>
              </a:lnSpc>
              <a:spcBef>
                <a:spcPts val="400"/>
              </a:spcBef>
              <a:buClr>
                <a:srgbClr val="3732A0"/>
              </a:buClr>
              <a:buSzPct val="150000"/>
              <a:buChar char="•"/>
              <a:tabLst>
                <a:tab pos="755650" algn="l"/>
              </a:tabLst>
            </a:pPr>
            <a:r>
              <a:rPr sz="2000" dirty="0">
                <a:latin typeface="Arial"/>
                <a:cs typeface="Arial"/>
              </a:rPr>
              <a:t>given:</a:t>
            </a:r>
            <a:r>
              <a:rPr sz="2000" spc="-5" dirty="0">
                <a:latin typeface="Arial"/>
                <a:cs typeface="Arial"/>
              </a:rPr>
              <a:t> </a:t>
            </a:r>
            <a:r>
              <a:rPr sz="2000" dirty="0">
                <a:latin typeface="Arial"/>
                <a:cs typeface="Arial"/>
              </a:rPr>
              <a:t>plan,</a:t>
            </a:r>
            <a:r>
              <a:rPr sz="2000" spc="-5" dirty="0">
                <a:latin typeface="Arial"/>
                <a:cs typeface="Arial"/>
              </a:rPr>
              <a:t> </a:t>
            </a:r>
            <a:r>
              <a:rPr sz="2000" dirty="0">
                <a:latin typeface="Arial"/>
                <a:cs typeface="Arial"/>
              </a:rPr>
              <a:t>current</a:t>
            </a:r>
            <a:r>
              <a:rPr sz="2000" spc="-5" dirty="0">
                <a:latin typeface="Arial"/>
                <a:cs typeface="Arial"/>
              </a:rPr>
              <a:t> </a:t>
            </a:r>
            <a:r>
              <a:rPr sz="2000" spc="-20" dirty="0">
                <a:latin typeface="Arial"/>
                <a:cs typeface="Arial"/>
              </a:rPr>
              <a:t>state </a:t>
            </a:r>
            <a:r>
              <a:rPr sz="2000" dirty="0">
                <a:latin typeface="Arial"/>
                <a:cs typeface="Arial"/>
              </a:rPr>
              <a:t>(observation</a:t>
            </a:r>
            <a:r>
              <a:rPr sz="2000" spc="-20" dirty="0">
                <a:latin typeface="Arial"/>
                <a:cs typeface="Arial"/>
              </a:rPr>
              <a:t> </a:t>
            </a:r>
            <a:r>
              <a:rPr sz="2000" dirty="0">
                <a:latin typeface="Arial"/>
                <a:cs typeface="Arial"/>
              </a:rPr>
              <a:t>function:</a:t>
            </a:r>
            <a:r>
              <a:rPr sz="2000" spc="-10" dirty="0">
                <a:latin typeface="Arial"/>
                <a:cs typeface="Arial"/>
              </a:rPr>
              <a:t> </a:t>
            </a:r>
            <a:r>
              <a:rPr sz="2000" i="1" spc="-10" dirty="0">
                <a:latin typeface="Times New Roman"/>
                <a:cs typeface="Times New Roman"/>
              </a:rPr>
              <a:t>η</a:t>
            </a:r>
            <a:r>
              <a:rPr sz="2000" spc="-10" dirty="0">
                <a:latin typeface="Times New Roman"/>
                <a:cs typeface="Times New Roman"/>
              </a:rPr>
              <a:t>:</a:t>
            </a:r>
            <a:r>
              <a:rPr sz="2000" i="1" spc="-10" dirty="0">
                <a:latin typeface="Times New Roman"/>
                <a:cs typeface="Times New Roman"/>
              </a:rPr>
              <a:t>S</a:t>
            </a:r>
            <a:r>
              <a:rPr sz="2250" i="1" spc="-10" dirty="0">
                <a:latin typeface="MS PGothic"/>
                <a:cs typeface="MS PGothic"/>
              </a:rPr>
              <a:t>→</a:t>
            </a:r>
            <a:r>
              <a:rPr sz="2000" i="1" spc="-10" dirty="0">
                <a:latin typeface="Times New Roman"/>
                <a:cs typeface="Times New Roman"/>
              </a:rPr>
              <a:t>O</a:t>
            </a:r>
            <a:r>
              <a:rPr sz="2000" spc="-10" dirty="0">
                <a:latin typeface="Arial"/>
                <a:cs typeface="Arial"/>
              </a:rPr>
              <a:t>)</a:t>
            </a:r>
            <a:endParaRPr sz="2000">
              <a:latin typeface="Arial"/>
              <a:cs typeface="Arial"/>
            </a:endParaRPr>
          </a:p>
          <a:p>
            <a:pPr marL="755650" lvl="1" indent="-286385">
              <a:lnSpc>
                <a:spcPct val="100000"/>
              </a:lnSpc>
              <a:spcBef>
                <a:spcPts val="235"/>
              </a:spcBef>
              <a:buClr>
                <a:srgbClr val="3732A0"/>
              </a:buClr>
              <a:buSzPct val="150000"/>
              <a:buChar char="•"/>
              <a:tabLst>
                <a:tab pos="755650" algn="l"/>
              </a:tabLst>
            </a:pPr>
            <a:r>
              <a:rPr sz="2000" dirty="0">
                <a:latin typeface="Arial"/>
                <a:cs typeface="Arial"/>
              </a:rPr>
              <a:t>generate:</a:t>
            </a:r>
            <a:r>
              <a:rPr sz="2000" spc="-10" dirty="0">
                <a:latin typeface="Arial"/>
                <a:cs typeface="Arial"/>
              </a:rPr>
              <a:t> action</a:t>
            </a:r>
            <a:endParaRPr sz="2000">
              <a:latin typeface="Arial"/>
              <a:cs typeface="Arial"/>
            </a:endParaRPr>
          </a:p>
          <a:p>
            <a:pPr marL="355600" indent="-342900">
              <a:lnSpc>
                <a:spcPct val="100000"/>
              </a:lnSpc>
              <a:spcBef>
                <a:spcPts val="225"/>
              </a:spcBef>
              <a:buSzPct val="68181"/>
              <a:buFont typeface="Wingdings"/>
              <a:buChar char=""/>
              <a:tabLst>
                <a:tab pos="354965" algn="l"/>
                <a:tab pos="355600" algn="l"/>
              </a:tabLst>
            </a:pPr>
            <a:r>
              <a:rPr sz="2200" spc="-10" dirty="0">
                <a:latin typeface="Arial"/>
                <a:cs typeface="Arial"/>
              </a:rPr>
              <a:t>state-</a:t>
            </a:r>
            <a:r>
              <a:rPr sz="2200" dirty="0">
                <a:latin typeface="Arial"/>
                <a:cs typeface="Arial"/>
              </a:rPr>
              <a:t>transition</a:t>
            </a:r>
            <a:r>
              <a:rPr sz="2200" spc="40" dirty="0">
                <a:latin typeface="Arial"/>
                <a:cs typeface="Arial"/>
              </a:rPr>
              <a:t> </a:t>
            </a:r>
            <a:r>
              <a:rPr sz="2200" spc="-10" dirty="0">
                <a:latin typeface="Arial"/>
                <a:cs typeface="Arial"/>
              </a:rPr>
              <a:t>system:</a:t>
            </a:r>
            <a:endParaRPr sz="2200">
              <a:latin typeface="Arial"/>
              <a:cs typeface="Arial"/>
            </a:endParaRPr>
          </a:p>
          <a:p>
            <a:pPr marL="749300" marR="5080" lvl="1" indent="-279400">
              <a:lnSpc>
                <a:spcPts val="2120"/>
              </a:lnSpc>
              <a:spcBef>
                <a:spcPts val="540"/>
              </a:spcBef>
              <a:buClr>
                <a:srgbClr val="3732A0"/>
              </a:buClr>
              <a:buSzPct val="150000"/>
              <a:buChar char="•"/>
              <a:tabLst>
                <a:tab pos="755650" algn="l"/>
              </a:tabLst>
            </a:pPr>
            <a:r>
              <a:rPr sz="2000" dirty="0">
                <a:latin typeface="Arial"/>
                <a:cs typeface="Arial"/>
              </a:rPr>
              <a:t>evolves</a:t>
            </a:r>
            <a:r>
              <a:rPr sz="2000" spc="-10" dirty="0">
                <a:latin typeface="Arial"/>
                <a:cs typeface="Arial"/>
              </a:rPr>
              <a:t> </a:t>
            </a:r>
            <a:r>
              <a:rPr sz="2000" dirty="0">
                <a:latin typeface="Arial"/>
                <a:cs typeface="Arial"/>
              </a:rPr>
              <a:t>as</a:t>
            </a:r>
            <a:r>
              <a:rPr sz="2000" spc="-5" dirty="0">
                <a:latin typeface="Arial"/>
                <a:cs typeface="Arial"/>
              </a:rPr>
              <a:t> </a:t>
            </a:r>
            <a:r>
              <a:rPr sz="2000" dirty="0">
                <a:latin typeface="Arial"/>
                <a:cs typeface="Arial"/>
              </a:rPr>
              <a:t>actions</a:t>
            </a:r>
            <a:r>
              <a:rPr sz="2000" spc="-5" dirty="0">
                <a:latin typeface="Arial"/>
                <a:cs typeface="Arial"/>
              </a:rPr>
              <a:t> </a:t>
            </a:r>
            <a:r>
              <a:rPr sz="2000" dirty="0">
                <a:latin typeface="Arial"/>
                <a:cs typeface="Arial"/>
              </a:rPr>
              <a:t>are </a:t>
            </a:r>
            <a:r>
              <a:rPr sz="2000" spc="-10" dirty="0">
                <a:latin typeface="Arial"/>
                <a:cs typeface="Arial"/>
              </a:rPr>
              <a:t>executed </a:t>
            </a:r>
            <a:r>
              <a:rPr sz="2000" dirty="0">
                <a:latin typeface="Arial"/>
                <a:cs typeface="Arial"/>
              </a:rPr>
              <a:t>and</a:t>
            </a:r>
            <a:r>
              <a:rPr sz="2000" spc="-5" dirty="0">
                <a:latin typeface="Arial"/>
                <a:cs typeface="Arial"/>
              </a:rPr>
              <a:t> </a:t>
            </a:r>
            <a:r>
              <a:rPr sz="2000" dirty="0">
                <a:latin typeface="Arial"/>
                <a:cs typeface="Arial"/>
              </a:rPr>
              <a:t>events</a:t>
            </a:r>
            <a:r>
              <a:rPr sz="2000" spc="-5" dirty="0">
                <a:latin typeface="Arial"/>
                <a:cs typeface="Arial"/>
              </a:rPr>
              <a:t> </a:t>
            </a:r>
            <a:r>
              <a:rPr sz="2000" spc="-10" dirty="0">
                <a:latin typeface="Arial"/>
                <a:cs typeface="Arial"/>
              </a:rPr>
              <a:t>occur</a:t>
            </a:r>
            <a:endParaRPr sz="2000">
              <a:latin typeface="Arial"/>
              <a:cs typeface="Arial"/>
            </a:endParaRPr>
          </a:p>
        </p:txBody>
      </p:sp>
      <p:sp>
        <p:nvSpPr>
          <p:cNvPr id="4" name="object 4"/>
          <p:cNvSpPr/>
          <p:nvPr/>
        </p:nvSpPr>
        <p:spPr>
          <a:xfrm>
            <a:off x="1785937" y="2708275"/>
            <a:ext cx="1440180" cy="576580"/>
          </a:xfrm>
          <a:custGeom>
            <a:avLst/>
            <a:gdLst/>
            <a:ahLst/>
            <a:cxnLst/>
            <a:rect l="l" t="t" r="r" b="b"/>
            <a:pathLst>
              <a:path w="1440180" h="576579">
                <a:moveTo>
                  <a:pt x="1439862" y="0"/>
                </a:moveTo>
                <a:lnTo>
                  <a:pt x="0" y="0"/>
                </a:lnTo>
                <a:lnTo>
                  <a:pt x="0" y="576262"/>
                </a:lnTo>
                <a:lnTo>
                  <a:pt x="1439862" y="576262"/>
                </a:lnTo>
                <a:lnTo>
                  <a:pt x="1439862" y="0"/>
                </a:lnTo>
                <a:close/>
              </a:path>
            </a:pathLst>
          </a:custGeom>
          <a:solidFill>
            <a:srgbClr val="D6D7FF"/>
          </a:solidFill>
        </p:spPr>
        <p:txBody>
          <a:bodyPr wrap="square" lIns="0" tIns="0" rIns="0" bIns="0" rtlCol="0"/>
          <a:lstStyle/>
          <a:p>
            <a:endParaRPr/>
          </a:p>
        </p:txBody>
      </p:sp>
      <p:sp>
        <p:nvSpPr>
          <p:cNvPr id="5" name="object 5"/>
          <p:cNvSpPr txBox="1"/>
          <p:nvPr/>
        </p:nvSpPr>
        <p:spPr>
          <a:xfrm>
            <a:off x="1785937" y="2708274"/>
            <a:ext cx="1440180" cy="576580"/>
          </a:xfrm>
          <a:prstGeom prst="rect">
            <a:avLst/>
          </a:prstGeom>
          <a:solidFill>
            <a:srgbClr val="D6D7FF"/>
          </a:solidFill>
          <a:ln w="9524">
            <a:solidFill>
              <a:srgbClr val="000000"/>
            </a:solidFill>
          </a:ln>
        </p:spPr>
        <p:txBody>
          <a:bodyPr vert="horz" wrap="square" lIns="0" tIns="150495" rIns="0" bIns="0" rtlCol="0">
            <a:spAutoFit/>
          </a:bodyPr>
          <a:lstStyle/>
          <a:p>
            <a:pPr marL="319405">
              <a:lnSpc>
                <a:spcPct val="100000"/>
              </a:lnSpc>
              <a:spcBef>
                <a:spcPts val="1185"/>
              </a:spcBef>
            </a:pPr>
            <a:r>
              <a:rPr sz="1800" spc="-10" dirty="0">
                <a:latin typeface="Arial"/>
                <a:cs typeface="Arial"/>
              </a:rPr>
              <a:t>Planner</a:t>
            </a:r>
            <a:endParaRPr sz="1800">
              <a:latin typeface="Arial"/>
              <a:cs typeface="Arial"/>
            </a:endParaRPr>
          </a:p>
        </p:txBody>
      </p:sp>
      <p:sp>
        <p:nvSpPr>
          <p:cNvPr id="6" name="object 6"/>
          <p:cNvSpPr txBox="1"/>
          <p:nvPr/>
        </p:nvSpPr>
        <p:spPr>
          <a:xfrm>
            <a:off x="1785937" y="3789362"/>
            <a:ext cx="1440180" cy="576580"/>
          </a:xfrm>
          <a:prstGeom prst="rect">
            <a:avLst/>
          </a:prstGeom>
          <a:solidFill>
            <a:srgbClr val="D6D7FF"/>
          </a:solidFill>
          <a:ln w="9524">
            <a:solidFill>
              <a:srgbClr val="000000"/>
            </a:solidFill>
          </a:ln>
        </p:spPr>
        <p:txBody>
          <a:bodyPr vert="horz" wrap="square" lIns="0" tIns="150495" rIns="0" bIns="0" rtlCol="0">
            <a:spAutoFit/>
          </a:bodyPr>
          <a:lstStyle/>
          <a:p>
            <a:pPr marL="217804">
              <a:lnSpc>
                <a:spcPct val="100000"/>
              </a:lnSpc>
              <a:spcBef>
                <a:spcPts val="1185"/>
              </a:spcBef>
            </a:pPr>
            <a:r>
              <a:rPr sz="1800" spc="-10" dirty="0">
                <a:latin typeface="Arial"/>
                <a:cs typeface="Arial"/>
              </a:rPr>
              <a:t>Controller</a:t>
            </a:r>
            <a:endParaRPr sz="1800">
              <a:latin typeface="Arial"/>
              <a:cs typeface="Arial"/>
            </a:endParaRPr>
          </a:p>
        </p:txBody>
      </p:sp>
      <p:sp>
        <p:nvSpPr>
          <p:cNvPr id="7" name="object 7"/>
          <p:cNvSpPr txBox="1"/>
          <p:nvPr/>
        </p:nvSpPr>
        <p:spPr>
          <a:xfrm>
            <a:off x="1785937" y="4868861"/>
            <a:ext cx="1440180" cy="576580"/>
          </a:xfrm>
          <a:prstGeom prst="rect">
            <a:avLst/>
          </a:prstGeom>
          <a:solidFill>
            <a:srgbClr val="D6D7FF"/>
          </a:solidFill>
          <a:ln w="9524">
            <a:solidFill>
              <a:srgbClr val="000000"/>
            </a:solidFill>
          </a:ln>
        </p:spPr>
        <p:txBody>
          <a:bodyPr vert="horz" wrap="square" lIns="0" tIns="150495" rIns="0" bIns="0" rtlCol="0">
            <a:spAutoFit/>
          </a:bodyPr>
          <a:lstStyle/>
          <a:p>
            <a:pPr marL="230504">
              <a:lnSpc>
                <a:spcPct val="100000"/>
              </a:lnSpc>
              <a:spcBef>
                <a:spcPts val="1185"/>
              </a:spcBef>
            </a:pPr>
            <a:r>
              <a:rPr sz="1800" dirty="0">
                <a:latin typeface="Arial"/>
                <a:cs typeface="Arial"/>
              </a:rPr>
              <a:t>System</a:t>
            </a:r>
            <a:r>
              <a:rPr sz="1800" spc="-5" dirty="0">
                <a:latin typeface="Arial"/>
                <a:cs typeface="Arial"/>
              </a:rPr>
              <a:t> </a:t>
            </a:r>
            <a:r>
              <a:rPr sz="1800" spc="-50" dirty="0">
                <a:latin typeface="Arial"/>
                <a:cs typeface="Arial"/>
              </a:rPr>
              <a:t>Σ</a:t>
            </a:r>
            <a:endParaRPr sz="1800">
              <a:latin typeface="Arial"/>
              <a:cs typeface="Arial"/>
            </a:endParaRPr>
          </a:p>
        </p:txBody>
      </p:sp>
      <p:grpSp>
        <p:nvGrpSpPr>
          <p:cNvPr id="8" name="object 8"/>
          <p:cNvGrpSpPr/>
          <p:nvPr/>
        </p:nvGrpSpPr>
        <p:grpSpPr>
          <a:xfrm>
            <a:off x="2468562" y="3284538"/>
            <a:ext cx="76200" cy="504825"/>
            <a:chOff x="2468562" y="3284538"/>
            <a:chExt cx="76200" cy="504825"/>
          </a:xfrm>
        </p:grpSpPr>
        <p:sp>
          <p:nvSpPr>
            <p:cNvPr id="9" name="object 9"/>
            <p:cNvSpPr/>
            <p:nvPr/>
          </p:nvSpPr>
          <p:spPr>
            <a:xfrm>
              <a:off x="2506662" y="3284538"/>
              <a:ext cx="0" cy="479425"/>
            </a:xfrm>
            <a:custGeom>
              <a:avLst/>
              <a:gdLst/>
              <a:ahLst/>
              <a:cxnLst/>
              <a:rect l="l" t="t" r="r" b="b"/>
              <a:pathLst>
                <a:path h="479425">
                  <a:moveTo>
                    <a:pt x="0" y="0"/>
                  </a:moveTo>
                  <a:lnTo>
                    <a:pt x="0" y="479424"/>
                  </a:lnTo>
                </a:path>
              </a:pathLst>
            </a:custGeom>
            <a:ln w="19049">
              <a:solidFill>
                <a:srgbClr val="000000"/>
              </a:solidFill>
            </a:ln>
          </p:spPr>
          <p:txBody>
            <a:bodyPr wrap="square" lIns="0" tIns="0" rIns="0" bIns="0" rtlCol="0"/>
            <a:lstStyle/>
            <a:p>
              <a:endParaRPr/>
            </a:p>
          </p:txBody>
        </p:sp>
        <p:sp>
          <p:nvSpPr>
            <p:cNvPr id="10" name="object 10"/>
            <p:cNvSpPr/>
            <p:nvPr/>
          </p:nvSpPr>
          <p:spPr>
            <a:xfrm>
              <a:off x="2468562" y="3713163"/>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p>
          </p:txBody>
        </p:sp>
      </p:grpSp>
      <p:grpSp>
        <p:nvGrpSpPr>
          <p:cNvPr id="11" name="object 11"/>
          <p:cNvGrpSpPr/>
          <p:nvPr/>
        </p:nvGrpSpPr>
        <p:grpSpPr>
          <a:xfrm>
            <a:off x="2684462" y="4365624"/>
            <a:ext cx="76200" cy="504825"/>
            <a:chOff x="2684462" y="4365624"/>
            <a:chExt cx="76200" cy="504825"/>
          </a:xfrm>
        </p:grpSpPr>
        <p:sp>
          <p:nvSpPr>
            <p:cNvPr id="12" name="object 12"/>
            <p:cNvSpPr/>
            <p:nvPr/>
          </p:nvSpPr>
          <p:spPr>
            <a:xfrm>
              <a:off x="2722562" y="4365624"/>
              <a:ext cx="0" cy="479425"/>
            </a:xfrm>
            <a:custGeom>
              <a:avLst/>
              <a:gdLst/>
              <a:ahLst/>
              <a:cxnLst/>
              <a:rect l="l" t="t" r="r" b="b"/>
              <a:pathLst>
                <a:path h="479425">
                  <a:moveTo>
                    <a:pt x="0" y="0"/>
                  </a:moveTo>
                  <a:lnTo>
                    <a:pt x="0" y="479424"/>
                  </a:lnTo>
                </a:path>
              </a:pathLst>
            </a:custGeom>
            <a:ln w="19049">
              <a:solidFill>
                <a:srgbClr val="000000"/>
              </a:solidFill>
            </a:ln>
          </p:spPr>
          <p:txBody>
            <a:bodyPr wrap="square" lIns="0" tIns="0" rIns="0" bIns="0" rtlCol="0"/>
            <a:lstStyle/>
            <a:p>
              <a:endParaRPr/>
            </a:p>
          </p:txBody>
        </p:sp>
        <p:sp>
          <p:nvSpPr>
            <p:cNvPr id="13" name="object 13"/>
            <p:cNvSpPr/>
            <p:nvPr/>
          </p:nvSpPr>
          <p:spPr>
            <a:xfrm>
              <a:off x="2684462" y="4794249"/>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p>
          </p:txBody>
        </p:sp>
      </p:grpSp>
      <p:grpSp>
        <p:nvGrpSpPr>
          <p:cNvPr id="14" name="object 14"/>
          <p:cNvGrpSpPr/>
          <p:nvPr/>
        </p:nvGrpSpPr>
        <p:grpSpPr>
          <a:xfrm>
            <a:off x="2468144" y="2411413"/>
            <a:ext cx="76200" cy="298450"/>
            <a:chOff x="2468144" y="2411413"/>
            <a:chExt cx="76200" cy="298450"/>
          </a:xfrm>
        </p:grpSpPr>
        <p:sp>
          <p:nvSpPr>
            <p:cNvPr id="15" name="object 15"/>
            <p:cNvSpPr/>
            <p:nvPr/>
          </p:nvSpPr>
          <p:spPr>
            <a:xfrm>
              <a:off x="2505075" y="2420938"/>
              <a:ext cx="1905" cy="263525"/>
            </a:xfrm>
            <a:custGeom>
              <a:avLst/>
              <a:gdLst/>
              <a:ahLst/>
              <a:cxnLst/>
              <a:rect l="l" t="t" r="r" b="b"/>
              <a:pathLst>
                <a:path w="1905" h="263525">
                  <a:moveTo>
                    <a:pt x="0" y="0"/>
                  </a:moveTo>
                  <a:lnTo>
                    <a:pt x="1447" y="263525"/>
                  </a:lnTo>
                </a:path>
              </a:pathLst>
            </a:custGeom>
            <a:ln w="19049">
              <a:solidFill>
                <a:srgbClr val="000000"/>
              </a:solidFill>
            </a:ln>
          </p:spPr>
          <p:txBody>
            <a:bodyPr wrap="square" lIns="0" tIns="0" rIns="0" bIns="0" rtlCol="0"/>
            <a:lstStyle/>
            <a:p>
              <a:endParaRPr/>
            </a:p>
          </p:txBody>
        </p:sp>
        <p:sp>
          <p:nvSpPr>
            <p:cNvPr id="16" name="object 16"/>
            <p:cNvSpPr/>
            <p:nvPr/>
          </p:nvSpPr>
          <p:spPr>
            <a:xfrm>
              <a:off x="2468144" y="2633454"/>
              <a:ext cx="76200" cy="76835"/>
            </a:xfrm>
            <a:custGeom>
              <a:avLst/>
              <a:gdLst/>
              <a:ahLst/>
              <a:cxnLst/>
              <a:rect l="l" t="t" r="r" b="b"/>
              <a:pathLst>
                <a:path w="76200" h="76835">
                  <a:moveTo>
                    <a:pt x="76198" y="0"/>
                  </a:moveTo>
                  <a:lnTo>
                    <a:pt x="0" y="417"/>
                  </a:lnTo>
                  <a:lnTo>
                    <a:pt x="38517" y="76408"/>
                  </a:lnTo>
                  <a:lnTo>
                    <a:pt x="76198" y="0"/>
                  </a:lnTo>
                  <a:close/>
                </a:path>
              </a:pathLst>
            </a:custGeom>
            <a:solidFill>
              <a:srgbClr val="000000"/>
            </a:solidFill>
          </p:spPr>
          <p:txBody>
            <a:bodyPr wrap="square" lIns="0" tIns="0" rIns="0" bIns="0" rtlCol="0"/>
            <a:lstStyle/>
            <a:p>
              <a:endParaRPr/>
            </a:p>
          </p:txBody>
        </p:sp>
      </p:grpSp>
      <p:grpSp>
        <p:nvGrpSpPr>
          <p:cNvPr id="17" name="object 17"/>
          <p:cNvGrpSpPr/>
          <p:nvPr/>
        </p:nvGrpSpPr>
        <p:grpSpPr>
          <a:xfrm>
            <a:off x="2179637" y="4365624"/>
            <a:ext cx="76200" cy="504825"/>
            <a:chOff x="2179637" y="4365624"/>
            <a:chExt cx="76200" cy="504825"/>
          </a:xfrm>
        </p:grpSpPr>
        <p:sp>
          <p:nvSpPr>
            <p:cNvPr id="18" name="object 18"/>
            <p:cNvSpPr/>
            <p:nvPr/>
          </p:nvSpPr>
          <p:spPr>
            <a:xfrm>
              <a:off x="2217737" y="4391024"/>
              <a:ext cx="0" cy="479425"/>
            </a:xfrm>
            <a:custGeom>
              <a:avLst/>
              <a:gdLst/>
              <a:ahLst/>
              <a:cxnLst/>
              <a:rect l="l" t="t" r="r" b="b"/>
              <a:pathLst>
                <a:path h="479425">
                  <a:moveTo>
                    <a:pt x="0" y="0"/>
                  </a:moveTo>
                  <a:lnTo>
                    <a:pt x="0" y="479424"/>
                  </a:lnTo>
                </a:path>
              </a:pathLst>
            </a:custGeom>
            <a:ln w="19049">
              <a:solidFill>
                <a:srgbClr val="000000"/>
              </a:solidFill>
            </a:ln>
          </p:spPr>
          <p:txBody>
            <a:bodyPr wrap="square" lIns="0" tIns="0" rIns="0" bIns="0" rtlCol="0"/>
            <a:lstStyle/>
            <a:p>
              <a:endParaRPr/>
            </a:p>
          </p:txBody>
        </p:sp>
        <p:sp>
          <p:nvSpPr>
            <p:cNvPr id="19" name="object 19"/>
            <p:cNvSpPr/>
            <p:nvPr/>
          </p:nvSpPr>
          <p:spPr>
            <a:xfrm>
              <a:off x="2179637" y="4365624"/>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p>
          </p:txBody>
        </p:sp>
      </p:grpSp>
      <p:grpSp>
        <p:nvGrpSpPr>
          <p:cNvPr id="20" name="object 20"/>
          <p:cNvGrpSpPr/>
          <p:nvPr/>
        </p:nvGrpSpPr>
        <p:grpSpPr>
          <a:xfrm>
            <a:off x="2468144" y="5445124"/>
            <a:ext cx="76200" cy="298450"/>
            <a:chOff x="2468144" y="5445124"/>
            <a:chExt cx="76200" cy="298450"/>
          </a:xfrm>
        </p:grpSpPr>
        <p:sp>
          <p:nvSpPr>
            <p:cNvPr id="21" name="object 21"/>
            <p:cNvSpPr/>
            <p:nvPr/>
          </p:nvSpPr>
          <p:spPr>
            <a:xfrm>
              <a:off x="2505074" y="5470523"/>
              <a:ext cx="1905" cy="263525"/>
            </a:xfrm>
            <a:custGeom>
              <a:avLst/>
              <a:gdLst/>
              <a:ahLst/>
              <a:cxnLst/>
              <a:rect l="l" t="t" r="r" b="b"/>
              <a:pathLst>
                <a:path w="1905" h="263525">
                  <a:moveTo>
                    <a:pt x="1448" y="0"/>
                  </a:moveTo>
                  <a:lnTo>
                    <a:pt x="0" y="263525"/>
                  </a:lnTo>
                </a:path>
              </a:pathLst>
            </a:custGeom>
            <a:ln w="19049">
              <a:solidFill>
                <a:srgbClr val="000000"/>
              </a:solidFill>
            </a:ln>
          </p:spPr>
          <p:txBody>
            <a:bodyPr wrap="square" lIns="0" tIns="0" rIns="0" bIns="0" rtlCol="0"/>
            <a:lstStyle/>
            <a:p>
              <a:endParaRPr/>
            </a:p>
          </p:txBody>
        </p:sp>
        <p:sp>
          <p:nvSpPr>
            <p:cNvPr id="22" name="object 22"/>
            <p:cNvSpPr/>
            <p:nvPr/>
          </p:nvSpPr>
          <p:spPr>
            <a:xfrm>
              <a:off x="2468144" y="5445124"/>
              <a:ext cx="76200" cy="76835"/>
            </a:xfrm>
            <a:custGeom>
              <a:avLst/>
              <a:gdLst/>
              <a:ahLst/>
              <a:cxnLst/>
              <a:rect l="l" t="t" r="r" b="b"/>
              <a:pathLst>
                <a:path w="76200" h="76835">
                  <a:moveTo>
                    <a:pt x="38517" y="0"/>
                  </a:moveTo>
                  <a:lnTo>
                    <a:pt x="0" y="75989"/>
                  </a:lnTo>
                  <a:lnTo>
                    <a:pt x="76198" y="76408"/>
                  </a:lnTo>
                  <a:lnTo>
                    <a:pt x="38517" y="0"/>
                  </a:lnTo>
                  <a:close/>
                </a:path>
              </a:pathLst>
            </a:custGeom>
            <a:solidFill>
              <a:srgbClr val="000000"/>
            </a:solidFill>
          </p:spPr>
          <p:txBody>
            <a:bodyPr wrap="square" lIns="0" tIns="0" rIns="0" bIns="0" rtlCol="0"/>
            <a:lstStyle/>
            <a:p>
              <a:endParaRPr/>
            </a:p>
          </p:txBody>
        </p:sp>
      </p:grpSp>
      <p:grpSp>
        <p:nvGrpSpPr>
          <p:cNvPr id="23" name="object 23"/>
          <p:cNvGrpSpPr/>
          <p:nvPr/>
        </p:nvGrpSpPr>
        <p:grpSpPr>
          <a:xfrm>
            <a:off x="1065213" y="2886074"/>
            <a:ext cx="719455" cy="76200"/>
            <a:chOff x="1065213" y="2886074"/>
            <a:chExt cx="719455" cy="76200"/>
          </a:xfrm>
        </p:grpSpPr>
        <p:sp>
          <p:nvSpPr>
            <p:cNvPr id="24" name="object 24"/>
            <p:cNvSpPr/>
            <p:nvPr/>
          </p:nvSpPr>
          <p:spPr>
            <a:xfrm>
              <a:off x="1065213" y="2924174"/>
              <a:ext cx="694055" cy="0"/>
            </a:xfrm>
            <a:custGeom>
              <a:avLst/>
              <a:gdLst/>
              <a:ahLst/>
              <a:cxnLst/>
              <a:rect l="l" t="t" r="r" b="b"/>
              <a:pathLst>
                <a:path w="694055">
                  <a:moveTo>
                    <a:pt x="693736" y="0"/>
                  </a:moveTo>
                  <a:lnTo>
                    <a:pt x="0" y="1"/>
                  </a:lnTo>
                </a:path>
              </a:pathLst>
            </a:custGeom>
            <a:ln w="19049">
              <a:solidFill>
                <a:srgbClr val="000000"/>
              </a:solidFill>
            </a:ln>
          </p:spPr>
          <p:txBody>
            <a:bodyPr wrap="square" lIns="0" tIns="0" rIns="0" bIns="0" rtlCol="0"/>
            <a:lstStyle/>
            <a:p>
              <a:endParaRPr/>
            </a:p>
          </p:txBody>
        </p:sp>
        <p:sp>
          <p:nvSpPr>
            <p:cNvPr id="25" name="object 25"/>
            <p:cNvSpPr/>
            <p:nvPr/>
          </p:nvSpPr>
          <p:spPr>
            <a:xfrm>
              <a:off x="1708150" y="2886074"/>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1065213" y="3030538"/>
            <a:ext cx="719455" cy="76200"/>
            <a:chOff x="1065213" y="3030538"/>
            <a:chExt cx="719455" cy="76200"/>
          </a:xfrm>
        </p:grpSpPr>
        <p:sp>
          <p:nvSpPr>
            <p:cNvPr id="27" name="object 27"/>
            <p:cNvSpPr/>
            <p:nvPr/>
          </p:nvSpPr>
          <p:spPr>
            <a:xfrm>
              <a:off x="1065213" y="3068638"/>
              <a:ext cx="694055" cy="0"/>
            </a:xfrm>
            <a:custGeom>
              <a:avLst/>
              <a:gdLst/>
              <a:ahLst/>
              <a:cxnLst/>
              <a:rect l="l" t="t" r="r" b="b"/>
              <a:pathLst>
                <a:path w="694055">
                  <a:moveTo>
                    <a:pt x="693736" y="0"/>
                  </a:moveTo>
                  <a:lnTo>
                    <a:pt x="0" y="1"/>
                  </a:lnTo>
                </a:path>
              </a:pathLst>
            </a:custGeom>
            <a:ln w="19049">
              <a:solidFill>
                <a:srgbClr val="000000"/>
              </a:solidFill>
            </a:ln>
          </p:spPr>
          <p:txBody>
            <a:bodyPr wrap="square" lIns="0" tIns="0" rIns="0" bIns="0" rtlCol="0"/>
            <a:lstStyle/>
            <a:p>
              <a:endParaRPr/>
            </a:p>
          </p:txBody>
        </p:sp>
        <p:sp>
          <p:nvSpPr>
            <p:cNvPr id="28" name="object 28"/>
            <p:cNvSpPr/>
            <p:nvPr/>
          </p:nvSpPr>
          <p:spPr>
            <a:xfrm>
              <a:off x="1708150" y="3030538"/>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grpSp>
      <p:sp>
        <p:nvSpPr>
          <p:cNvPr id="29" name="object 29"/>
          <p:cNvSpPr txBox="1"/>
          <p:nvPr/>
        </p:nvSpPr>
        <p:spPr>
          <a:xfrm>
            <a:off x="496252" y="2598419"/>
            <a:ext cx="11563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Initial</a:t>
            </a:r>
            <a:r>
              <a:rPr sz="1800" spc="-10" dirty="0">
                <a:latin typeface="Arial"/>
                <a:cs typeface="Arial"/>
              </a:rPr>
              <a:t> State</a:t>
            </a:r>
            <a:endParaRPr sz="1800">
              <a:latin typeface="Arial"/>
              <a:cs typeface="Arial"/>
            </a:endParaRPr>
          </a:p>
        </p:txBody>
      </p:sp>
      <p:sp>
        <p:nvSpPr>
          <p:cNvPr id="30" name="object 30"/>
          <p:cNvSpPr txBox="1"/>
          <p:nvPr/>
        </p:nvSpPr>
        <p:spPr>
          <a:xfrm>
            <a:off x="528002" y="3095307"/>
            <a:ext cx="109283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Objectives</a:t>
            </a:r>
            <a:endParaRPr sz="1800">
              <a:latin typeface="Arial"/>
              <a:cs typeface="Arial"/>
            </a:endParaRPr>
          </a:p>
        </p:txBody>
      </p:sp>
      <p:sp>
        <p:nvSpPr>
          <p:cNvPr id="31" name="object 31"/>
          <p:cNvSpPr txBox="1"/>
          <p:nvPr/>
        </p:nvSpPr>
        <p:spPr>
          <a:xfrm>
            <a:off x="1663064" y="2093594"/>
            <a:ext cx="1628139"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Description</a:t>
            </a:r>
            <a:r>
              <a:rPr sz="1800" spc="-5" dirty="0">
                <a:latin typeface="Arial"/>
                <a:cs typeface="Arial"/>
              </a:rPr>
              <a:t> </a:t>
            </a:r>
            <a:r>
              <a:rPr sz="1800" dirty="0">
                <a:latin typeface="Arial"/>
                <a:cs typeface="Arial"/>
              </a:rPr>
              <a:t>of</a:t>
            </a:r>
            <a:r>
              <a:rPr sz="1800" spc="-5" dirty="0">
                <a:latin typeface="Arial"/>
                <a:cs typeface="Arial"/>
              </a:rPr>
              <a:t> </a:t>
            </a:r>
            <a:r>
              <a:rPr sz="1800" spc="-50" dirty="0">
                <a:latin typeface="Arial"/>
                <a:cs typeface="Arial"/>
              </a:rPr>
              <a:t>Σ</a:t>
            </a:r>
            <a:endParaRPr sz="1800">
              <a:latin typeface="Arial"/>
              <a:cs typeface="Arial"/>
            </a:endParaRPr>
          </a:p>
        </p:txBody>
      </p:sp>
      <p:sp>
        <p:nvSpPr>
          <p:cNvPr id="32" name="object 32"/>
          <p:cNvSpPr txBox="1"/>
          <p:nvPr/>
        </p:nvSpPr>
        <p:spPr>
          <a:xfrm>
            <a:off x="2132964" y="5687694"/>
            <a:ext cx="72453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Events</a:t>
            </a:r>
            <a:endParaRPr sz="1800">
              <a:latin typeface="Arial"/>
              <a:cs typeface="Arial"/>
            </a:endParaRPr>
          </a:p>
        </p:txBody>
      </p:sp>
      <p:sp>
        <p:nvSpPr>
          <p:cNvPr id="33" name="object 33"/>
          <p:cNvSpPr txBox="1"/>
          <p:nvPr/>
        </p:nvSpPr>
        <p:spPr>
          <a:xfrm>
            <a:off x="2564764" y="3382644"/>
            <a:ext cx="483234" cy="299720"/>
          </a:xfrm>
          <a:prstGeom prst="rect">
            <a:avLst/>
          </a:prstGeom>
        </p:spPr>
        <p:txBody>
          <a:bodyPr vert="horz" wrap="square" lIns="0" tIns="12700" rIns="0" bIns="0" rtlCol="0">
            <a:spAutoFit/>
          </a:bodyPr>
          <a:lstStyle/>
          <a:p>
            <a:pPr marL="12700">
              <a:lnSpc>
                <a:spcPct val="100000"/>
              </a:lnSpc>
              <a:spcBef>
                <a:spcPts val="100"/>
              </a:spcBef>
            </a:pPr>
            <a:r>
              <a:rPr sz="1800" spc="-20" dirty="0">
                <a:latin typeface="Arial"/>
                <a:cs typeface="Arial"/>
              </a:rPr>
              <a:t>Plan</a:t>
            </a:r>
            <a:endParaRPr sz="1800">
              <a:latin typeface="Arial"/>
              <a:cs typeface="Arial"/>
            </a:endParaRPr>
          </a:p>
        </p:txBody>
      </p:sp>
      <p:sp>
        <p:nvSpPr>
          <p:cNvPr id="34" name="object 34"/>
          <p:cNvSpPr txBox="1"/>
          <p:nvPr/>
        </p:nvSpPr>
        <p:spPr>
          <a:xfrm>
            <a:off x="783589" y="4463732"/>
            <a:ext cx="2772410" cy="299720"/>
          </a:xfrm>
          <a:prstGeom prst="rect">
            <a:avLst/>
          </a:prstGeom>
        </p:spPr>
        <p:txBody>
          <a:bodyPr vert="horz" wrap="square" lIns="0" tIns="12700" rIns="0" bIns="0" rtlCol="0">
            <a:spAutoFit/>
          </a:bodyPr>
          <a:lstStyle/>
          <a:p>
            <a:pPr marL="12700">
              <a:lnSpc>
                <a:spcPct val="100000"/>
              </a:lnSpc>
              <a:spcBef>
                <a:spcPts val="100"/>
              </a:spcBef>
              <a:tabLst>
                <a:tab pos="2009139" algn="l"/>
              </a:tabLst>
            </a:pPr>
            <a:r>
              <a:rPr sz="1800" spc="-10" dirty="0">
                <a:latin typeface="Arial"/>
                <a:cs typeface="Arial"/>
              </a:rPr>
              <a:t>Observations</a:t>
            </a:r>
            <a:r>
              <a:rPr sz="1800" dirty="0">
                <a:latin typeface="Arial"/>
                <a:cs typeface="Arial"/>
              </a:rPr>
              <a:t>	</a:t>
            </a:r>
            <a:r>
              <a:rPr sz="1800" spc="-10" dirty="0">
                <a:latin typeface="Arial"/>
                <a:cs typeface="Arial"/>
              </a:rPr>
              <a:t>Actions</a:t>
            </a:r>
            <a:endParaRPr sz="18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28650" y="513665"/>
            <a:ext cx="7886700" cy="1028485"/>
          </a:xfrm>
          <a:prstGeom prst="rect">
            <a:avLst/>
          </a:prstGeom>
        </p:spPr>
        <p:txBody>
          <a:bodyPr vert="horz" wrap="square" lIns="0" tIns="515618" rIns="0" bIns="0" rtlCol="0">
            <a:spAutoFit/>
          </a:bodyPr>
          <a:lstStyle/>
          <a:p>
            <a:pPr marL="12700">
              <a:lnSpc>
                <a:spcPct val="100000"/>
              </a:lnSpc>
              <a:spcBef>
                <a:spcPts val="100"/>
              </a:spcBef>
              <a:tabLst>
                <a:tab pos="7708265" algn="l"/>
              </a:tabLst>
            </a:pPr>
            <a:r>
              <a:rPr lang="en-GB" spc="-385"/>
              <a:t> </a:t>
            </a:r>
            <a:r>
              <a:rPr lang="en-GB" spc="-10"/>
              <a:t>Content</a:t>
            </a:r>
            <a:r>
              <a:rPr lang="en-GB"/>
              <a:t>	</a:t>
            </a:r>
            <a:endParaRPr lang="en-GB" dirty="0"/>
          </a:p>
        </p:txBody>
      </p:sp>
      <p:graphicFrame>
        <p:nvGraphicFramePr>
          <p:cNvPr id="6" name="object 4">
            <a:extLst>
              <a:ext uri="{FF2B5EF4-FFF2-40B4-BE49-F238E27FC236}">
                <a16:creationId xmlns:a16="http://schemas.microsoft.com/office/drawing/2014/main" id="{96ABF0F1-9992-FAEE-D6EC-472D649E800C}"/>
              </a:ext>
            </a:extLst>
          </p:cNvPr>
          <p:cNvGraphicFramePr/>
          <p:nvPr>
            <p:extLst>
              <p:ext uri="{D42A27DB-BD31-4B8C-83A1-F6EECF244321}">
                <p14:modId xmlns:p14="http://schemas.microsoft.com/office/powerpoint/2010/main" val="2047528746"/>
              </p:ext>
            </p:extLst>
          </p:nvPr>
        </p:nvGraphicFramePr>
        <p:xfrm>
          <a:off x="1219200" y="2048192"/>
          <a:ext cx="6363970" cy="27616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9888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4B882E80-CBA8-C905-B51F-5AF143D440A5}"/>
              </a:ext>
            </a:extLst>
          </p:cNvPr>
          <p:cNvSpPr>
            <a:spLocks noChangeArrowheads="1"/>
          </p:cNvSpPr>
          <p:nvPr/>
        </p:nvSpPr>
        <p:spPr bwMode="auto">
          <a:xfrm>
            <a:off x="4360863" y="4714875"/>
            <a:ext cx="2109787" cy="1476375"/>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GB" altLang="en-US" sz="1000">
              <a:latin typeface="Verdana" panose="020B0604030504040204" pitchFamily="34" charset="0"/>
            </a:endParaRPr>
          </a:p>
        </p:txBody>
      </p:sp>
      <p:sp>
        <p:nvSpPr>
          <p:cNvPr id="5122" name="Line 3">
            <a:extLst>
              <a:ext uri="{FF2B5EF4-FFF2-40B4-BE49-F238E27FC236}">
                <a16:creationId xmlns:a16="http://schemas.microsoft.com/office/drawing/2014/main" id="{2A113378-5646-0D16-B100-7E90F5128EBC}"/>
              </a:ext>
            </a:extLst>
          </p:cNvPr>
          <p:cNvSpPr>
            <a:spLocks noChangeShapeType="1"/>
          </p:cNvSpPr>
          <p:nvPr/>
        </p:nvSpPr>
        <p:spPr bwMode="auto">
          <a:xfrm>
            <a:off x="4386263" y="5975350"/>
            <a:ext cx="758825" cy="0"/>
          </a:xfrm>
          <a:prstGeom prst="line">
            <a:avLst/>
          </a:prstGeom>
          <a:noFill/>
          <a:ln w="9525">
            <a:solidFill>
              <a:schemeClr val="tx1"/>
            </a:solidFill>
            <a:round/>
            <a:headEnd/>
            <a:tailEnd/>
          </a:ln>
          <a:scene3d>
            <a:camera prst="legacyObliqueTopRight"/>
            <a:lightRig rig="legacyFlat3" dir="l"/>
          </a:scene3d>
          <a:sp3d extrusionH="1052500" prstMaterial="legacyPlastic">
            <a:bevelT w="13500" h="13500" prst="angle"/>
            <a:bevelB w="13500" h="13500" prst="angle"/>
            <a:extrusionClr>
              <a:srgbClr val="EBE6DB"/>
            </a:extrusionClr>
            <a:contourClr>
              <a:schemeClr val="tx1"/>
            </a:contourClr>
          </a:sp3d>
          <a:extLst>
            <a:ext uri="{909E8E84-426E-40DD-AFC4-6F175D3DCCD1}">
              <a14:hiddenFill xmlns:a14="http://schemas.microsoft.com/office/drawing/2010/main">
                <a:noFill/>
              </a14:hiddenFill>
            </a:ext>
          </a:extLst>
        </p:spPr>
        <p:txBody>
          <a:bodyPr wrap="none" anchor="ctr">
            <a:flatTx/>
          </a:bodyPr>
          <a:lstStyle/>
          <a:p>
            <a:endParaRPr lang="en-US"/>
          </a:p>
        </p:txBody>
      </p:sp>
      <p:sp>
        <p:nvSpPr>
          <p:cNvPr id="5123" name="Line 4">
            <a:extLst>
              <a:ext uri="{FF2B5EF4-FFF2-40B4-BE49-F238E27FC236}">
                <a16:creationId xmlns:a16="http://schemas.microsoft.com/office/drawing/2014/main" id="{B7E3C114-1569-F209-24FB-C6BF810A7A55}"/>
              </a:ext>
            </a:extLst>
          </p:cNvPr>
          <p:cNvSpPr>
            <a:spLocks noChangeShapeType="1"/>
          </p:cNvSpPr>
          <p:nvPr/>
        </p:nvSpPr>
        <p:spPr bwMode="auto">
          <a:xfrm>
            <a:off x="5251450" y="5868988"/>
            <a:ext cx="254000" cy="0"/>
          </a:xfrm>
          <a:prstGeom prst="line">
            <a:avLst/>
          </a:prstGeom>
          <a:noFill/>
          <a:ln w="9525">
            <a:solidFill>
              <a:schemeClr val="tx1"/>
            </a:solidFill>
            <a:round/>
            <a:headEnd/>
            <a:tailEnd/>
          </a:ln>
          <a:scene3d>
            <a:camera prst="legacyObliqueTopRight"/>
            <a:lightRig rig="legacyFlat3" dir="l"/>
          </a:scene3d>
          <a:sp3d extrusionH="430200" prstMaterial="legacyPlastic">
            <a:bevelT w="13500" h="13500" prst="angle"/>
            <a:bevelB w="13500" h="13500" prst="angle"/>
            <a:extrusionClr>
              <a:srgbClr val="EBE6DB"/>
            </a:extrusionClr>
            <a:contourClr>
              <a:schemeClr val="tx1"/>
            </a:contourClr>
          </a:sp3d>
          <a:extLst>
            <a:ext uri="{909E8E84-426E-40DD-AFC4-6F175D3DCCD1}">
              <a14:hiddenFill xmlns:a14="http://schemas.microsoft.com/office/drawing/2010/main">
                <a:noFill/>
              </a14:hiddenFill>
            </a:ext>
          </a:extLst>
        </p:spPr>
        <p:txBody>
          <a:bodyPr wrap="none" anchor="ctr">
            <a:flatTx/>
          </a:bodyPr>
          <a:lstStyle/>
          <a:p>
            <a:endParaRPr lang="en-US"/>
          </a:p>
        </p:txBody>
      </p:sp>
      <p:sp>
        <p:nvSpPr>
          <p:cNvPr id="5124" name="Line 5">
            <a:extLst>
              <a:ext uri="{FF2B5EF4-FFF2-40B4-BE49-F238E27FC236}">
                <a16:creationId xmlns:a16="http://schemas.microsoft.com/office/drawing/2014/main" id="{DF99503D-1B0C-0AAA-E893-93E394E07D6A}"/>
              </a:ext>
            </a:extLst>
          </p:cNvPr>
          <p:cNvSpPr>
            <a:spLocks noChangeShapeType="1"/>
          </p:cNvSpPr>
          <p:nvPr/>
        </p:nvSpPr>
        <p:spPr bwMode="auto">
          <a:xfrm>
            <a:off x="5348288" y="5973763"/>
            <a:ext cx="758825" cy="0"/>
          </a:xfrm>
          <a:prstGeom prst="line">
            <a:avLst/>
          </a:prstGeom>
          <a:noFill/>
          <a:ln w="9525">
            <a:solidFill>
              <a:schemeClr val="tx1"/>
            </a:solidFill>
            <a:round/>
            <a:headEnd/>
            <a:tailEnd/>
          </a:ln>
          <a:scene3d>
            <a:camera prst="legacyObliqueTopRight"/>
            <a:lightRig rig="legacyFlat3" dir="l"/>
          </a:scene3d>
          <a:sp3d extrusionH="1052500" prstMaterial="legacyPlastic">
            <a:bevelT w="13500" h="13500" prst="angle"/>
            <a:bevelB w="13500" h="13500" prst="angle"/>
            <a:extrusionClr>
              <a:srgbClr val="EBE6DB"/>
            </a:extrusionClr>
            <a:contourClr>
              <a:schemeClr val="tx1"/>
            </a:contourClr>
          </a:sp3d>
          <a:extLst>
            <a:ext uri="{909E8E84-426E-40DD-AFC4-6F175D3DCCD1}">
              <a14:hiddenFill xmlns:a14="http://schemas.microsoft.com/office/drawing/2010/main">
                <a:noFill/>
              </a14:hiddenFill>
            </a:ext>
          </a:extLst>
        </p:spPr>
        <p:txBody>
          <a:bodyPr wrap="none" anchor="ctr">
            <a:flatTx/>
          </a:bodyPr>
          <a:lstStyle/>
          <a:p>
            <a:endParaRPr lang="en-US"/>
          </a:p>
        </p:txBody>
      </p:sp>
      <p:grpSp>
        <p:nvGrpSpPr>
          <p:cNvPr id="5125" name="Group 6">
            <a:extLst>
              <a:ext uri="{FF2B5EF4-FFF2-40B4-BE49-F238E27FC236}">
                <a16:creationId xmlns:a16="http://schemas.microsoft.com/office/drawing/2014/main" id="{A49A3A57-647F-E4DA-BA28-765DB2AE7E95}"/>
              </a:ext>
            </a:extLst>
          </p:cNvPr>
          <p:cNvGrpSpPr>
            <a:grpSpLocks/>
          </p:cNvGrpSpPr>
          <p:nvPr/>
        </p:nvGrpSpPr>
        <p:grpSpPr bwMode="auto">
          <a:xfrm>
            <a:off x="4745038" y="5557838"/>
            <a:ext cx="557212" cy="163512"/>
            <a:chOff x="286" y="386"/>
            <a:chExt cx="380" cy="100"/>
          </a:xfrm>
        </p:grpSpPr>
        <p:sp>
          <p:nvSpPr>
            <p:cNvPr id="5386" name="Freeform 7">
              <a:extLst>
                <a:ext uri="{FF2B5EF4-FFF2-40B4-BE49-F238E27FC236}">
                  <a16:creationId xmlns:a16="http://schemas.microsoft.com/office/drawing/2014/main" id="{5080FDE3-4466-84CA-4B36-34056FF36A86}"/>
                </a:ext>
              </a:extLst>
            </p:cNvPr>
            <p:cNvSpPr>
              <a:spLocks noChangeAspect="1"/>
            </p:cNvSpPr>
            <p:nvPr/>
          </p:nvSpPr>
          <p:spPr bwMode="auto">
            <a:xfrm>
              <a:off x="286" y="402"/>
              <a:ext cx="380" cy="84"/>
            </a:xfrm>
            <a:custGeom>
              <a:avLst/>
              <a:gdLst>
                <a:gd name="T0" fmla="*/ 16 w 432"/>
                <a:gd name="T1" fmla="*/ 0 h 96"/>
                <a:gd name="T2" fmla="*/ 72 w 432"/>
                <a:gd name="T3" fmla="*/ 0 h 96"/>
                <a:gd name="T4" fmla="*/ 55 w 432"/>
                <a:gd name="T5" fmla="*/ 16 h 96"/>
                <a:gd name="T6" fmla="*/ 0 w 432"/>
                <a:gd name="T7" fmla="*/ 16 h 96"/>
                <a:gd name="T8" fmla="*/ 16 w 432"/>
                <a:gd name="T9" fmla="*/ 0 h 96"/>
                <a:gd name="T10" fmla="*/ 0 60000 65536"/>
                <a:gd name="T11" fmla="*/ 0 60000 65536"/>
                <a:gd name="T12" fmla="*/ 0 60000 65536"/>
                <a:gd name="T13" fmla="*/ 0 60000 65536"/>
                <a:gd name="T14" fmla="*/ 0 60000 65536"/>
                <a:gd name="T15" fmla="*/ 0 w 432"/>
                <a:gd name="T16" fmla="*/ 0 h 96"/>
                <a:gd name="T17" fmla="*/ 432 w 432"/>
                <a:gd name="T18" fmla="*/ 96 h 96"/>
              </a:gdLst>
              <a:ahLst/>
              <a:cxnLst>
                <a:cxn ang="T10">
                  <a:pos x="T0" y="T1"/>
                </a:cxn>
                <a:cxn ang="T11">
                  <a:pos x="T2" y="T3"/>
                </a:cxn>
                <a:cxn ang="T12">
                  <a:pos x="T4" y="T5"/>
                </a:cxn>
                <a:cxn ang="T13">
                  <a:pos x="T6" y="T7"/>
                </a:cxn>
                <a:cxn ang="T14">
                  <a:pos x="T8" y="T9"/>
                </a:cxn>
              </a:cxnLst>
              <a:rect l="T15" t="T16" r="T17" b="T18"/>
              <a:pathLst>
                <a:path w="432" h="96">
                  <a:moveTo>
                    <a:pt x="96" y="0"/>
                  </a:moveTo>
                  <a:lnTo>
                    <a:pt x="432" y="0"/>
                  </a:lnTo>
                  <a:lnTo>
                    <a:pt x="336" y="96"/>
                  </a:lnTo>
                  <a:lnTo>
                    <a:pt x="0" y="96"/>
                  </a:lnTo>
                  <a:lnTo>
                    <a:pt x="96" y="0"/>
                  </a:lnTo>
                  <a:close/>
                </a:path>
              </a:pathLst>
            </a:custGeom>
            <a:solidFill>
              <a:srgbClr val="997473"/>
            </a:solidFill>
            <a:ln w="9525">
              <a:solidFill>
                <a:schemeClr val="tx1"/>
              </a:solidFill>
              <a:round/>
              <a:headEnd/>
              <a:tailEnd/>
            </a:ln>
          </p:spPr>
          <p:txBody>
            <a:bodyPr wrap="none" anchor="ctr"/>
            <a:lstStyle/>
            <a:p>
              <a:endParaRPr lang="en-US"/>
            </a:p>
          </p:txBody>
        </p:sp>
        <p:sp>
          <p:nvSpPr>
            <p:cNvPr id="5387" name="Text Box 8">
              <a:extLst>
                <a:ext uri="{FF2B5EF4-FFF2-40B4-BE49-F238E27FC236}">
                  <a16:creationId xmlns:a16="http://schemas.microsoft.com/office/drawing/2014/main" id="{8A5743FB-7EF9-E2E9-4CBD-EA3CA479C9D3}"/>
                </a:ext>
              </a:extLst>
            </p:cNvPr>
            <p:cNvSpPr txBox="1">
              <a:spLocks noChangeArrowheads="1"/>
            </p:cNvSpPr>
            <p:nvPr/>
          </p:nvSpPr>
          <p:spPr bwMode="auto">
            <a:xfrm>
              <a:off x="374" y="386"/>
              <a:ext cx="0" cy="93"/>
            </a:xfrm>
            <a:prstGeom prst="rect">
              <a:avLst/>
            </a:prstGeom>
            <a:solidFill>
              <a:srgbClr val="9974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000">
                <a:latin typeface="Verdana" panose="020B0604030504040204" pitchFamily="34" charset="0"/>
              </a:endParaRPr>
            </a:p>
          </p:txBody>
        </p:sp>
      </p:grpSp>
      <p:sp>
        <p:nvSpPr>
          <p:cNvPr id="5126" name="Rectangle 9">
            <a:extLst>
              <a:ext uri="{FF2B5EF4-FFF2-40B4-BE49-F238E27FC236}">
                <a16:creationId xmlns:a16="http://schemas.microsoft.com/office/drawing/2014/main" id="{DCC54CED-4B02-DB47-74A4-9328857D1EFC}"/>
              </a:ext>
            </a:extLst>
          </p:cNvPr>
          <p:cNvSpPr>
            <a:spLocks noChangeArrowheads="1"/>
          </p:cNvSpPr>
          <p:nvPr/>
        </p:nvSpPr>
        <p:spPr bwMode="auto">
          <a:xfrm>
            <a:off x="4360863" y="947738"/>
            <a:ext cx="2109787" cy="1476375"/>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GB" altLang="en-US" sz="1000">
              <a:latin typeface="Verdana" panose="020B0604030504040204" pitchFamily="34" charset="0"/>
            </a:endParaRPr>
          </a:p>
        </p:txBody>
      </p:sp>
      <p:sp>
        <p:nvSpPr>
          <p:cNvPr id="5127" name="Line 10">
            <a:extLst>
              <a:ext uri="{FF2B5EF4-FFF2-40B4-BE49-F238E27FC236}">
                <a16:creationId xmlns:a16="http://schemas.microsoft.com/office/drawing/2014/main" id="{B9AB631C-17B2-7AAF-2FC8-328A8E3D0FF2}"/>
              </a:ext>
            </a:extLst>
          </p:cNvPr>
          <p:cNvSpPr>
            <a:spLocks noChangeShapeType="1"/>
          </p:cNvSpPr>
          <p:nvPr/>
        </p:nvSpPr>
        <p:spPr bwMode="auto">
          <a:xfrm>
            <a:off x="4386263" y="2208213"/>
            <a:ext cx="758825" cy="0"/>
          </a:xfrm>
          <a:prstGeom prst="line">
            <a:avLst/>
          </a:prstGeom>
          <a:noFill/>
          <a:ln w="9525">
            <a:solidFill>
              <a:schemeClr val="tx1"/>
            </a:solidFill>
            <a:round/>
            <a:headEnd/>
            <a:tailEnd/>
          </a:ln>
          <a:scene3d>
            <a:camera prst="legacyObliqueTopRight"/>
            <a:lightRig rig="legacyFlat3" dir="l"/>
          </a:scene3d>
          <a:sp3d extrusionH="1052500" prstMaterial="legacyPlastic">
            <a:bevelT w="13500" h="13500" prst="angle"/>
            <a:bevelB w="13500" h="13500" prst="angle"/>
            <a:extrusionClr>
              <a:srgbClr val="EBE6DB"/>
            </a:extrusionClr>
            <a:contourClr>
              <a:schemeClr val="tx1"/>
            </a:contourClr>
          </a:sp3d>
          <a:extLst>
            <a:ext uri="{909E8E84-426E-40DD-AFC4-6F175D3DCCD1}">
              <a14:hiddenFill xmlns:a14="http://schemas.microsoft.com/office/drawing/2010/main">
                <a:noFill/>
              </a14:hiddenFill>
            </a:ext>
          </a:extLst>
        </p:spPr>
        <p:txBody>
          <a:bodyPr wrap="none" anchor="ctr">
            <a:flatTx/>
          </a:bodyPr>
          <a:lstStyle/>
          <a:p>
            <a:endParaRPr lang="en-US"/>
          </a:p>
        </p:txBody>
      </p:sp>
      <p:sp>
        <p:nvSpPr>
          <p:cNvPr id="5128" name="Line 11">
            <a:extLst>
              <a:ext uri="{FF2B5EF4-FFF2-40B4-BE49-F238E27FC236}">
                <a16:creationId xmlns:a16="http://schemas.microsoft.com/office/drawing/2014/main" id="{CD4F4411-8FB8-D11E-9417-58674D8F908B}"/>
              </a:ext>
            </a:extLst>
          </p:cNvPr>
          <p:cNvSpPr>
            <a:spLocks noChangeShapeType="1"/>
          </p:cNvSpPr>
          <p:nvPr/>
        </p:nvSpPr>
        <p:spPr bwMode="auto">
          <a:xfrm>
            <a:off x="5251450" y="2101850"/>
            <a:ext cx="254000" cy="0"/>
          </a:xfrm>
          <a:prstGeom prst="line">
            <a:avLst/>
          </a:prstGeom>
          <a:noFill/>
          <a:ln w="9525">
            <a:solidFill>
              <a:schemeClr val="tx1"/>
            </a:solidFill>
            <a:round/>
            <a:headEnd/>
            <a:tailEnd/>
          </a:ln>
          <a:scene3d>
            <a:camera prst="legacyObliqueTopRight"/>
            <a:lightRig rig="legacyFlat3" dir="l"/>
          </a:scene3d>
          <a:sp3d extrusionH="430200" prstMaterial="legacyPlastic">
            <a:bevelT w="13500" h="13500" prst="angle"/>
            <a:bevelB w="13500" h="13500" prst="angle"/>
            <a:extrusionClr>
              <a:srgbClr val="EBE6DB"/>
            </a:extrusionClr>
            <a:contourClr>
              <a:schemeClr val="tx1"/>
            </a:contourClr>
          </a:sp3d>
          <a:extLst>
            <a:ext uri="{909E8E84-426E-40DD-AFC4-6F175D3DCCD1}">
              <a14:hiddenFill xmlns:a14="http://schemas.microsoft.com/office/drawing/2010/main">
                <a:noFill/>
              </a14:hiddenFill>
            </a:ext>
          </a:extLst>
        </p:spPr>
        <p:txBody>
          <a:bodyPr wrap="none" anchor="ctr">
            <a:flatTx/>
          </a:bodyPr>
          <a:lstStyle/>
          <a:p>
            <a:endParaRPr lang="en-US"/>
          </a:p>
        </p:txBody>
      </p:sp>
      <p:sp>
        <p:nvSpPr>
          <p:cNvPr id="5129" name="Line 12">
            <a:extLst>
              <a:ext uri="{FF2B5EF4-FFF2-40B4-BE49-F238E27FC236}">
                <a16:creationId xmlns:a16="http://schemas.microsoft.com/office/drawing/2014/main" id="{26E13359-C015-9C0D-5090-13FEE750FC27}"/>
              </a:ext>
            </a:extLst>
          </p:cNvPr>
          <p:cNvSpPr>
            <a:spLocks noChangeShapeType="1"/>
          </p:cNvSpPr>
          <p:nvPr/>
        </p:nvSpPr>
        <p:spPr bwMode="auto">
          <a:xfrm>
            <a:off x="5348288" y="2206625"/>
            <a:ext cx="758825" cy="0"/>
          </a:xfrm>
          <a:prstGeom prst="line">
            <a:avLst/>
          </a:prstGeom>
          <a:noFill/>
          <a:ln w="9525">
            <a:solidFill>
              <a:schemeClr val="tx1"/>
            </a:solidFill>
            <a:round/>
            <a:headEnd/>
            <a:tailEnd/>
          </a:ln>
          <a:scene3d>
            <a:camera prst="legacyObliqueTopRight"/>
            <a:lightRig rig="legacyFlat3" dir="l"/>
          </a:scene3d>
          <a:sp3d extrusionH="1052500" prstMaterial="legacyPlastic">
            <a:bevelT w="13500" h="13500" prst="angle"/>
            <a:bevelB w="13500" h="13500" prst="angle"/>
            <a:extrusionClr>
              <a:srgbClr val="EBE6DB"/>
            </a:extrusionClr>
            <a:contourClr>
              <a:schemeClr val="tx1"/>
            </a:contourClr>
          </a:sp3d>
          <a:extLst>
            <a:ext uri="{909E8E84-426E-40DD-AFC4-6F175D3DCCD1}">
              <a14:hiddenFill xmlns:a14="http://schemas.microsoft.com/office/drawing/2010/main">
                <a:noFill/>
              </a14:hiddenFill>
            </a:ext>
          </a:extLst>
        </p:spPr>
        <p:txBody>
          <a:bodyPr wrap="none" anchor="ctr">
            <a:flatTx/>
          </a:bodyPr>
          <a:lstStyle/>
          <a:p>
            <a:endParaRPr lang="en-US"/>
          </a:p>
        </p:txBody>
      </p:sp>
      <p:sp>
        <p:nvSpPr>
          <p:cNvPr id="5130" name="Text Box 13">
            <a:extLst>
              <a:ext uri="{FF2B5EF4-FFF2-40B4-BE49-F238E27FC236}">
                <a16:creationId xmlns:a16="http://schemas.microsoft.com/office/drawing/2014/main" id="{8AA9A49B-C2D5-7230-FCD6-567346F7B14C}"/>
              </a:ext>
            </a:extLst>
          </p:cNvPr>
          <p:cNvSpPr txBox="1">
            <a:spLocks noChangeArrowheads="1"/>
          </p:cNvSpPr>
          <p:nvPr/>
        </p:nvSpPr>
        <p:spPr bwMode="auto">
          <a:xfrm>
            <a:off x="4603750" y="2197100"/>
            <a:ext cx="6223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000">
                <a:latin typeface="Verdana" panose="020B0604030504040204" pitchFamily="34" charset="0"/>
              </a:rPr>
              <a:t>location 1</a:t>
            </a:r>
          </a:p>
        </p:txBody>
      </p:sp>
      <p:sp>
        <p:nvSpPr>
          <p:cNvPr id="5131" name="Text Box 14">
            <a:extLst>
              <a:ext uri="{FF2B5EF4-FFF2-40B4-BE49-F238E27FC236}">
                <a16:creationId xmlns:a16="http://schemas.microsoft.com/office/drawing/2014/main" id="{704DC931-5754-E067-0737-6C1DD23D6CE3}"/>
              </a:ext>
            </a:extLst>
          </p:cNvPr>
          <p:cNvSpPr txBox="1">
            <a:spLocks noChangeArrowheads="1"/>
          </p:cNvSpPr>
          <p:nvPr/>
        </p:nvSpPr>
        <p:spPr bwMode="auto">
          <a:xfrm>
            <a:off x="5332413" y="2195513"/>
            <a:ext cx="6223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000">
                <a:latin typeface="Verdana" panose="020B0604030504040204" pitchFamily="34" charset="0"/>
              </a:rPr>
              <a:t>location 2</a:t>
            </a:r>
          </a:p>
        </p:txBody>
      </p:sp>
      <p:grpSp>
        <p:nvGrpSpPr>
          <p:cNvPr id="5132" name="Group 15">
            <a:extLst>
              <a:ext uri="{FF2B5EF4-FFF2-40B4-BE49-F238E27FC236}">
                <a16:creationId xmlns:a16="http://schemas.microsoft.com/office/drawing/2014/main" id="{26505F99-ED90-93DE-4178-FF83D25A8E7C}"/>
              </a:ext>
            </a:extLst>
          </p:cNvPr>
          <p:cNvGrpSpPr>
            <a:grpSpLocks/>
          </p:cNvGrpSpPr>
          <p:nvPr/>
        </p:nvGrpSpPr>
        <p:grpSpPr bwMode="auto">
          <a:xfrm>
            <a:off x="5556250" y="1736725"/>
            <a:ext cx="760413" cy="377825"/>
            <a:chOff x="821" y="501"/>
            <a:chExt cx="519" cy="231"/>
          </a:xfrm>
        </p:grpSpPr>
        <p:sp>
          <p:nvSpPr>
            <p:cNvPr id="5377" name="Oval 16">
              <a:extLst>
                <a:ext uri="{FF2B5EF4-FFF2-40B4-BE49-F238E27FC236}">
                  <a16:creationId xmlns:a16="http://schemas.microsoft.com/office/drawing/2014/main" id="{552ACF86-3A29-0382-3FEA-02DD142BCB6E}"/>
                </a:ext>
              </a:extLst>
            </p:cNvPr>
            <p:cNvSpPr>
              <a:spLocks noChangeAspect="1" noChangeArrowheads="1"/>
            </p:cNvSpPr>
            <p:nvPr/>
          </p:nvSpPr>
          <p:spPr bwMode="auto">
            <a:xfrm>
              <a:off x="1279" y="618"/>
              <a:ext cx="57" cy="56"/>
            </a:xfrm>
            <a:prstGeom prst="ellipse">
              <a:avLst/>
            </a:prstGeom>
            <a:solidFill>
              <a:srgbClr val="FF2A00"/>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5378" name="Freeform 17">
              <a:extLst>
                <a:ext uri="{FF2B5EF4-FFF2-40B4-BE49-F238E27FC236}">
                  <a16:creationId xmlns:a16="http://schemas.microsoft.com/office/drawing/2014/main" id="{4BBBDDFA-2F48-62E1-CD5E-71F51CB47FFE}"/>
                </a:ext>
              </a:extLst>
            </p:cNvPr>
            <p:cNvSpPr>
              <a:spLocks noChangeAspect="1"/>
            </p:cNvSpPr>
            <p:nvPr/>
          </p:nvSpPr>
          <p:spPr bwMode="auto">
            <a:xfrm>
              <a:off x="821" y="501"/>
              <a:ext cx="231" cy="58"/>
            </a:xfrm>
            <a:custGeom>
              <a:avLst/>
              <a:gdLst>
                <a:gd name="T0" fmla="*/ 1915 w 192"/>
                <a:gd name="T1" fmla="*/ 684 h 48"/>
                <a:gd name="T2" fmla="*/ 0 w 192"/>
                <a:gd name="T3" fmla="*/ 684 h 48"/>
                <a:gd name="T4" fmla="*/ 646 w 192"/>
                <a:gd name="T5" fmla="*/ 0 h 48"/>
                <a:gd name="T6" fmla="*/ 2555 w 192"/>
                <a:gd name="T7" fmla="*/ 0 h 48"/>
                <a:gd name="T8" fmla="*/ 1915 w 192"/>
                <a:gd name="T9" fmla="*/ 684 h 48"/>
                <a:gd name="T10" fmla="*/ 0 60000 65536"/>
                <a:gd name="T11" fmla="*/ 0 60000 65536"/>
                <a:gd name="T12" fmla="*/ 0 60000 65536"/>
                <a:gd name="T13" fmla="*/ 0 60000 65536"/>
                <a:gd name="T14" fmla="*/ 0 60000 65536"/>
                <a:gd name="T15" fmla="*/ 0 w 192"/>
                <a:gd name="T16" fmla="*/ 0 h 48"/>
                <a:gd name="T17" fmla="*/ 192 w 192"/>
                <a:gd name="T18" fmla="*/ 48 h 48"/>
              </a:gdLst>
              <a:ahLst/>
              <a:cxnLst>
                <a:cxn ang="T10">
                  <a:pos x="T0" y="T1"/>
                </a:cxn>
                <a:cxn ang="T11">
                  <a:pos x="T2" y="T3"/>
                </a:cxn>
                <a:cxn ang="T12">
                  <a:pos x="T4" y="T5"/>
                </a:cxn>
                <a:cxn ang="T13">
                  <a:pos x="T6" y="T7"/>
                </a:cxn>
                <a:cxn ang="T14">
                  <a:pos x="T8" y="T9"/>
                </a:cxn>
              </a:cxnLst>
              <a:rect l="T15" t="T16" r="T17" b="T18"/>
              <a:pathLst>
                <a:path w="192" h="48">
                  <a:moveTo>
                    <a:pt x="144" y="48"/>
                  </a:moveTo>
                  <a:lnTo>
                    <a:pt x="0" y="48"/>
                  </a:lnTo>
                  <a:lnTo>
                    <a:pt x="48" y="0"/>
                  </a:lnTo>
                  <a:lnTo>
                    <a:pt x="192" y="0"/>
                  </a:lnTo>
                  <a:lnTo>
                    <a:pt x="144" y="48"/>
                  </a:lnTo>
                  <a:close/>
                </a:path>
              </a:pathLst>
            </a:custGeom>
            <a:solidFill>
              <a:srgbClr val="FF2A00"/>
            </a:solidFill>
            <a:ln w="9525">
              <a:solidFill>
                <a:schemeClr val="tx1"/>
              </a:solidFill>
              <a:round/>
              <a:headEnd/>
              <a:tailEnd/>
            </a:ln>
          </p:spPr>
          <p:txBody>
            <a:bodyPr wrap="none" anchor="ctr"/>
            <a:lstStyle/>
            <a:p>
              <a:endParaRPr lang="en-US"/>
            </a:p>
          </p:txBody>
        </p:sp>
        <p:sp>
          <p:nvSpPr>
            <p:cNvPr id="5379" name="Oval 18">
              <a:extLst>
                <a:ext uri="{FF2B5EF4-FFF2-40B4-BE49-F238E27FC236}">
                  <a16:creationId xmlns:a16="http://schemas.microsoft.com/office/drawing/2014/main" id="{031BDF0F-3BB5-ABEA-755E-AAE57A9BFC62}"/>
                </a:ext>
              </a:extLst>
            </p:cNvPr>
            <p:cNvSpPr>
              <a:spLocks noChangeAspect="1" noChangeArrowheads="1"/>
            </p:cNvSpPr>
            <p:nvPr/>
          </p:nvSpPr>
          <p:spPr bwMode="auto">
            <a:xfrm>
              <a:off x="821" y="675"/>
              <a:ext cx="59" cy="57"/>
            </a:xfrm>
            <a:prstGeom prst="ellipse">
              <a:avLst/>
            </a:prstGeom>
            <a:solidFill>
              <a:srgbClr val="FF2A00"/>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5380" name="Oval 19">
              <a:extLst>
                <a:ext uri="{FF2B5EF4-FFF2-40B4-BE49-F238E27FC236}">
                  <a16:creationId xmlns:a16="http://schemas.microsoft.com/office/drawing/2014/main" id="{45A730E0-10DE-D9AA-824A-F62F6CF4A2BC}"/>
                </a:ext>
              </a:extLst>
            </p:cNvPr>
            <p:cNvSpPr>
              <a:spLocks noChangeAspect="1" noChangeArrowheads="1"/>
            </p:cNvSpPr>
            <p:nvPr/>
          </p:nvSpPr>
          <p:spPr bwMode="auto">
            <a:xfrm>
              <a:off x="1225" y="675"/>
              <a:ext cx="57" cy="57"/>
            </a:xfrm>
            <a:prstGeom prst="ellipse">
              <a:avLst/>
            </a:prstGeom>
            <a:solidFill>
              <a:srgbClr val="FF2A00"/>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5381" name="Oval 20">
              <a:extLst>
                <a:ext uri="{FF2B5EF4-FFF2-40B4-BE49-F238E27FC236}">
                  <a16:creationId xmlns:a16="http://schemas.microsoft.com/office/drawing/2014/main" id="{44FF6727-7919-FB6E-8B41-126788ED68CB}"/>
                </a:ext>
              </a:extLst>
            </p:cNvPr>
            <p:cNvSpPr>
              <a:spLocks noChangeAspect="1" noChangeArrowheads="1"/>
            </p:cNvSpPr>
            <p:nvPr/>
          </p:nvSpPr>
          <p:spPr bwMode="auto">
            <a:xfrm>
              <a:off x="1167" y="674"/>
              <a:ext cx="58" cy="57"/>
            </a:xfrm>
            <a:prstGeom prst="ellipse">
              <a:avLst/>
            </a:prstGeom>
            <a:solidFill>
              <a:srgbClr val="FF2A00"/>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5382" name="Rectangle 21">
              <a:extLst>
                <a:ext uri="{FF2B5EF4-FFF2-40B4-BE49-F238E27FC236}">
                  <a16:creationId xmlns:a16="http://schemas.microsoft.com/office/drawing/2014/main" id="{3733F69E-D887-A3E5-6B42-47CFFBE654B0}"/>
                </a:ext>
              </a:extLst>
            </p:cNvPr>
            <p:cNvSpPr>
              <a:spLocks noChangeAspect="1" noChangeArrowheads="1"/>
            </p:cNvSpPr>
            <p:nvPr/>
          </p:nvSpPr>
          <p:spPr bwMode="auto">
            <a:xfrm>
              <a:off x="821" y="559"/>
              <a:ext cx="173" cy="115"/>
            </a:xfrm>
            <a:prstGeom prst="rect">
              <a:avLst/>
            </a:prstGeom>
            <a:solidFill>
              <a:srgbClr val="FF2A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5383" name="Freeform 22">
              <a:extLst>
                <a:ext uri="{FF2B5EF4-FFF2-40B4-BE49-F238E27FC236}">
                  <a16:creationId xmlns:a16="http://schemas.microsoft.com/office/drawing/2014/main" id="{08DA62C3-38C7-2CA8-CB13-FD7D1D82D650}"/>
                </a:ext>
              </a:extLst>
            </p:cNvPr>
            <p:cNvSpPr>
              <a:spLocks noChangeAspect="1"/>
            </p:cNvSpPr>
            <p:nvPr/>
          </p:nvSpPr>
          <p:spPr bwMode="auto">
            <a:xfrm>
              <a:off x="994" y="501"/>
              <a:ext cx="58" cy="173"/>
            </a:xfrm>
            <a:custGeom>
              <a:avLst/>
              <a:gdLst>
                <a:gd name="T0" fmla="*/ 0 w 48"/>
                <a:gd name="T1" fmla="*/ 630 h 144"/>
                <a:gd name="T2" fmla="*/ 684 w 48"/>
                <a:gd name="T3" fmla="*/ 0 h 144"/>
                <a:gd name="T4" fmla="*/ 684 w 48"/>
                <a:gd name="T5" fmla="*/ 1242 h 144"/>
                <a:gd name="T6" fmla="*/ 0 w 48"/>
                <a:gd name="T7" fmla="*/ 1879 h 144"/>
                <a:gd name="T8" fmla="*/ 0 w 48"/>
                <a:gd name="T9" fmla="*/ 630 h 144"/>
                <a:gd name="T10" fmla="*/ 0 60000 65536"/>
                <a:gd name="T11" fmla="*/ 0 60000 65536"/>
                <a:gd name="T12" fmla="*/ 0 60000 65536"/>
                <a:gd name="T13" fmla="*/ 0 60000 65536"/>
                <a:gd name="T14" fmla="*/ 0 60000 65536"/>
                <a:gd name="T15" fmla="*/ 0 w 48"/>
                <a:gd name="T16" fmla="*/ 0 h 144"/>
                <a:gd name="T17" fmla="*/ 48 w 48"/>
                <a:gd name="T18" fmla="*/ 144 h 144"/>
              </a:gdLst>
              <a:ahLst/>
              <a:cxnLst>
                <a:cxn ang="T10">
                  <a:pos x="T0" y="T1"/>
                </a:cxn>
                <a:cxn ang="T11">
                  <a:pos x="T2" y="T3"/>
                </a:cxn>
                <a:cxn ang="T12">
                  <a:pos x="T4" y="T5"/>
                </a:cxn>
                <a:cxn ang="T13">
                  <a:pos x="T6" y="T7"/>
                </a:cxn>
                <a:cxn ang="T14">
                  <a:pos x="T8" y="T9"/>
                </a:cxn>
              </a:cxnLst>
              <a:rect l="T15" t="T16" r="T17" b="T18"/>
              <a:pathLst>
                <a:path w="48" h="144">
                  <a:moveTo>
                    <a:pt x="0" y="48"/>
                  </a:moveTo>
                  <a:lnTo>
                    <a:pt x="48" y="0"/>
                  </a:lnTo>
                  <a:lnTo>
                    <a:pt x="48" y="96"/>
                  </a:lnTo>
                  <a:lnTo>
                    <a:pt x="0" y="144"/>
                  </a:lnTo>
                  <a:lnTo>
                    <a:pt x="0" y="48"/>
                  </a:lnTo>
                  <a:close/>
                </a:path>
              </a:pathLst>
            </a:custGeom>
            <a:solidFill>
              <a:srgbClr val="FF2A00"/>
            </a:solidFill>
            <a:ln w="9525">
              <a:solidFill>
                <a:schemeClr val="tx1"/>
              </a:solidFill>
              <a:round/>
              <a:headEnd/>
              <a:tailEnd/>
            </a:ln>
          </p:spPr>
          <p:txBody>
            <a:bodyPr wrap="none" anchor="ctr"/>
            <a:lstStyle/>
            <a:p>
              <a:endParaRPr lang="en-US"/>
            </a:p>
          </p:txBody>
        </p:sp>
        <p:sp>
          <p:nvSpPr>
            <p:cNvPr id="5384" name="Freeform 23">
              <a:extLst>
                <a:ext uri="{FF2B5EF4-FFF2-40B4-BE49-F238E27FC236}">
                  <a16:creationId xmlns:a16="http://schemas.microsoft.com/office/drawing/2014/main" id="{A7F640B3-C668-151A-4894-A2B196DE5058}"/>
                </a:ext>
              </a:extLst>
            </p:cNvPr>
            <p:cNvSpPr>
              <a:spLocks noChangeAspect="1"/>
            </p:cNvSpPr>
            <p:nvPr/>
          </p:nvSpPr>
          <p:spPr bwMode="auto">
            <a:xfrm>
              <a:off x="994" y="617"/>
              <a:ext cx="346" cy="57"/>
            </a:xfrm>
            <a:custGeom>
              <a:avLst/>
              <a:gdLst>
                <a:gd name="T0" fmla="*/ 0 w 288"/>
                <a:gd name="T1" fmla="*/ 533 h 48"/>
                <a:gd name="T2" fmla="*/ 3133 w 288"/>
                <a:gd name="T3" fmla="*/ 533 h 48"/>
                <a:gd name="T4" fmla="*/ 3764 w 288"/>
                <a:gd name="T5" fmla="*/ 0 h 48"/>
                <a:gd name="T6" fmla="*/ 630 w 288"/>
                <a:gd name="T7" fmla="*/ 0 h 48"/>
                <a:gd name="T8" fmla="*/ 0 w 288"/>
                <a:gd name="T9" fmla="*/ 533 h 48"/>
                <a:gd name="T10" fmla="*/ 0 60000 65536"/>
                <a:gd name="T11" fmla="*/ 0 60000 65536"/>
                <a:gd name="T12" fmla="*/ 0 60000 65536"/>
                <a:gd name="T13" fmla="*/ 0 60000 65536"/>
                <a:gd name="T14" fmla="*/ 0 60000 65536"/>
                <a:gd name="T15" fmla="*/ 0 w 288"/>
                <a:gd name="T16" fmla="*/ 0 h 48"/>
                <a:gd name="T17" fmla="*/ 288 w 288"/>
                <a:gd name="T18" fmla="*/ 48 h 48"/>
              </a:gdLst>
              <a:ahLst/>
              <a:cxnLst>
                <a:cxn ang="T10">
                  <a:pos x="T0" y="T1"/>
                </a:cxn>
                <a:cxn ang="T11">
                  <a:pos x="T2" y="T3"/>
                </a:cxn>
                <a:cxn ang="T12">
                  <a:pos x="T4" y="T5"/>
                </a:cxn>
                <a:cxn ang="T13">
                  <a:pos x="T6" y="T7"/>
                </a:cxn>
                <a:cxn ang="T14">
                  <a:pos x="T8" y="T9"/>
                </a:cxn>
              </a:cxnLst>
              <a:rect l="T15" t="T16" r="T17" b="T18"/>
              <a:pathLst>
                <a:path w="288" h="48">
                  <a:moveTo>
                    <a:pt x="0" y="48"/>
                  </a:moveTo>
                  <a:lnTo>
                    <a:pt x="240" y="48"/>
                  </a:lnTo>
                  <a:lnTo>
                    <a:pt x="288" y="0"/>
                  </a:lnTo>
                  <a:lnTo>
                    <a:pt x="48" y="0"/>
                  </a:lnTo>
                  <a:lnTo>
                    <a:pt x="0" y="48"/>
                  </a:lnTo>
                  <a:close/>
                </a:path>
              </a:pathLst>
            </a:custGeom>
            <a:solidFill>
              <a:srgbClr val="FF2A00"/>
            </a:solidFill>
            <a:ln w="9525">
              <a:solidFill>
                <a:schemeClr val="tx1"/>
              </a:solidFill>
              <a:round/>
              <a:headEnd/>
              <a:tailEnd/>
            </a:ln>
          </p:spPr>
          <p:txBody>
            <a:bodyPr wrap="none" anchor="ctr"/>
            <a:lstStyle/>
            <a:p>
              <a:endParaRPr lang="en-US"/>
            </a:p>
          </p:txBody>
        </p:sp>
        <p:sp>
          <p:nvSpPr>
            <p:cNvPr id="5385" name="Rectangle 24">
              <a:extLst>
                <a:ext uri="{FF2B5EF4-FFF2-40B4-BE49-F238E27FC236}">
                  <a16:creationId xmlns:a16="http://schemas.microsoft.com/office/drawing/2014/main" id="{EBFEB96F-82B6-AE32-7D95-BD6C0814D095}"/>
                </a:ext>
              </a:extLst>
            </p:cNvPr>
            <p:cNvSpPr>
              <a:spLocks noChangeAspect="1" noChangeArrowheads="1"/>
            </p:cNvSpPr>
            <p:nvPr/>
          </p:nvSpPr>
          <p:spPr bwMode="auto">
            <a:xfrm>
              <a:off x="833" y="556"/>
              <a:ext cx="0" cy="94"/>
            </a:xfrm>
            <a:prstGeom prst="rect">
              <a:avLst/>
            </a:prstGeom>
            <a:solidFill>
              <a:srgbClr val="FF2A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000">
                <a:latin typeface="Verdana" panose="020B0604030504040204" pitchFamily="34" charset="0"/>
              </a:endParaRPr>
            </a:p>
          </p:txBody>
        </p:sp>
      </p:grpSp>
      <p:sp>
        <p:nvSpPr>
          <p:cNvPr id="5133" name="Rectangle 25">
            <a:extLst>
              <a:ext uri="{FF2B5EF4-FFF2-40B4-BE49-F238E27FC236}">
                <a16:creationId xmlns:a16="http://schemas.microsoft.com/office/drawing/2014/main" id="{98089CB7-55CA-B1C0-2AB9-6A6836BFFFA3}"/>
              </a:ext>
            </a:extLst>
          </p:cNvPr>
          <p:cNvSpPr>
            <a:spLocks noChangeArrowheads="1"/>
          </p:cNvSpPr>
          <p:nvPr/>
        </p:nvSpPr>
        <p:spPr bwMode="auto">
          <a:xfrm>
            <a:off x="4360863" y="2835275"/>
            <a:ext cx="2109787" cy="147478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GB" altLang="en-US" sz="1000">
              <a:latin typeface="Verdana" panose="020B0604030504040204" pitchFamily="34" charset="0"/>
            </a:endParaRPr>
          </a:p>
        </p:txBody>
      </p:sp>
      <p:sp>
        <p:nvSpPr>
          <p:cNvPr id="5134" name="Line 26">
            <a:extLst>
              <a:ext uri="{FF2B5EF4-FFF2-40B4-BE49-F238E27FC236}">
                <a16:creationId xmlns:a16="http://schemas.microsoft.com/office/drawing/2014/main" id="{140F82F8-DF24-092B-A8D6-77D98CD5C870}"/>
              </a:ext>
            </a:extLst>
          </p:cNvPr>
          <p:cNvSpPr>
            <a:spLocks noChangeShapeType="1"/>
          </p:cNvSpPr>
          <p:nvPr/>
        </p:nvSpPr>
        <p:spPr bwMode="auto">
          <a:xfrm>
            <a:off x="4386263" y="4095750"/>
            <a:ext cx="758825" cy="0"/>
          </a:xfrm>
          <a:prstGeom prst="line">
            <a:avLst/>
          </a:prstGeom>
          <a:noFill/>
          <a:ln w="9525">
            <a:solidFill>
              <a:schemeClr val="tx1"/>
            </a:solidFill>
            <a:round/>
            <a:headEnd/>
            <a:tailEnd/>
          </a:ln>
          <a:scene3d>
            <a:camera prst="legacyObliqueTopRight"/>
            <a:lightRig rig="legacyFlat3" dir="l"/>
          </a:scene3d>
          <a:sp3d extrusionH="1052500" prstMaterial="legacyPlastic">
            <a:bevelT w="13500" h="13500" prst="angle"/>
            <a:bevelB w="13500" h="13500" prst="angle"/>
            <a:extrusionClr>
              <a:srgbClr val="EBE6DB"/>
            </a:extrusionClr>
            <a:contourClr>
              <a:schemeClr val="tx1"/>
            </a:contourClr>
          </a:sp3d>
          <a:extLst>
            <a:ext uri="{909E8E84-426E-40DD-AFC4-6F175D3DCCD1}">
              <a14:hiddenFill xmlns:a14="http://schemas.microsoft.com/office/drawing/2010/main">
                <a:noFill/>
              </a14:hiddenFill>
            </a:ext>
          </a:extLst>
        </p:spPr>
        <p:txBody>
          <a:bodyPr wrap="none" anchor="ctr">
            <a:flatTx/>
          </a:bodyPr>
          <a:lstStyle/>
          <a:p>
            <a:endParaRPr lang="en-US"/>
          </a:p>
        </p:txBody>
      </p:sp>
      <p:sp>
        <p:nvSpPr>
          <p:cNvPr id="5135" name="Line 27">
            <a:extLst>
              <a:ext uri="{FF2B5EF4-FFF2-40B4-BE49-F238E27FC236}">
                <a16:creationId xmlns:a16="http://schemas.microsoft.com/office/drawing/2014/main" id="{6367D28F-8D6C-A3F4-A392-D3F784FDEA7B}"/>
              </a:ext>
            </a:extLst>
          </p:cNvPr>
          <p:cNvSpPr>
            <a:spLocks noChangeShapeType="1"/>
          </p:cNvSpPr>
          <p:nvPr/>
        </p:nvSpPr>
        <p:spPr bwMode="auto">
          <a:xfrm>
            <a:off x="5251450" y="3989388"/>
            <a:ext cx="254000" cy="0"/>
          </a:xfrm>
          <a:prstGeom prst="line">
            <a:avLst/>
          </a:prstGeom>
          <a:noFill/>
          <a:ln w="9525">
            <a:solidFill>
              <a:schemeClr val="tx1"/>
            </a:solidFill>
            <a:round/>
            <a:headEnd/>
            <a:tailEnd/>
          </a:ln>
          <a:scene3d>
            <a:camera prst="legacyObliqueTopRight"/>
            <a:lightRig rig="legacyFlat3" dir="l"/>
          </a:scene3d>
          <a:sp3d extrusionH="430200" prstMaterial="legacyPlastic">
            <a:bevelT w="13500" h="13500" prst="angle"/>
            <a:bevelB w="13500" h="13500" prst="angle"/>
            <a:extrusionClr>
              <a:srgbClr val="EBE6DB"/>
            </a:extrusionClr>
            <a:contourClr>
              <a:schemeClr val="tx1"/>
            </a:contourClr>
          </a:sp3d>
          <a:extLst>
            <a:ext uri="{909E8E84-426E-40DD-AFC4-6F175D3DCCD1}">
              <a14:hiddenFill xmlns:a14="http://schemas.microsoft.com/office/drawing/2010/main">
                <a:noFill/>
              </a14:hiddenFill>
            </a:ext>
          </a:extLst>
        </p:spPr>
        <p:txBody>
          <a:bodyPr wrap="none" anchor="ctr">
            <a:flatTx/>
          </a:bodyPr>
          <a:lstStyle/>
          <a:p>
            <a:endParaRPr lang="en-US"/>
          </a:p>
        </p:txBody>
      </p:sp>
      <p:sp>
        <p:nvSpPr>
          <p:cNvPr id="5136" name="Line 28">
            <a:extLst>
              <a:ext uri="{FF2B5EF4-FFF2-40B4-BE49-F238E27FC236}">
                <a16:creationId xmlns:a16="http://schemas.microsoft.com/office/drawing/2014/main" id="{2430D9E9-0E3E-1CD8-BCEA-721FDB3713DF}"/>
              </a:ext>
            </a:extLst>
          </p:cNvPr>
          <p:cNvSpPr>
            <a:spLocks noChangeShapeType="1"/>
          </p:cNvSpPr>
          <p:nvPr/>
        </p:nvSpPr>
        <p:spPr bwMode="auto">
          <a:xfrm>
            <a:off x="5348288" y="4094163"/>
            <a:ext cx="758825" cy="0"/>
          </a:xfrm>
          <a:prstGeom prst="line">
            <a:avLst/>
          </a:prstGeom>
          <a:noFill/>
          <a:ln w="9525">
            <a:solidFill>
              <a:schemeClr val="tx1"/>
            </a:solidFill>
            <a:round/>
            <a:headEnd/>
            <a:tailEnd/>
          </a:ln>
          <a:scene3d>
            <a:camera prst="legacyObliqueTopRight"/>
            <a:lightRig rig="legacyFlat3" dir="l"/>
          </a:scene3d>
          <a:sp3d extrusionH="1052500" prstMaterial="legacyPlastic">
            <a:bevelT w="13500" h="13500" prst="angle"/>
            <a:bevelB w="13500" h="13500" prst="angle"/>
            <a:extrusionClr>
              <a:srgbClr val="EBE6DB"/>
            </a:extrusionClr>
            <a:contourClr>
              <a:schemeClr val="tx1"/>
            </a:contourClr>
          </a:sp3d>
          <a:extLst>
            <a:ext uri="{909E8E84-426E-40DD-AFC4-6F175D3DCCD1}">
              <a14:hiddenFill xmlns:a14="http://schemas.microsoft.com/office/drawing/2010/main">
                <a:noFill/>
              </a14:hiddenFill>
            </a:ext>
          </a:extLst>
        </p:spPr>
        <p:txBody>
          <a:bodyPr wrap="none" anchor="ctr">
            <a:flatTx/>
          </a:bodyPr>
          <a:lstStyle/>
          <a:p>
            <a:endParaRPr lang="en-US"/>
          </a:p>
        </p:txBody>
      </p:sp>
      <p:sp>
        <p:nvSpPr>
          <p:cNvPr id="5137" name="Text Box 29">
            <a:extLst>
              <a:ext uri="{FF2B5EF4-FFF2-40B4-BE49-F238E27FC236}">
                <a16:creationId xmlns:a16="http://schemas.microsoft.com/office/drawing/2014/main" id="{EC6AD807-27D1-2581-2B42-77C789DD3F55}"/>
              </a:ext>
            </a:extLst>
          </p:cNvPr>
          <p:cNvSpPr txBox="1">
            <a:spLocks noChangeArrowheads="1"/>
          </p:cNvSpPr>
          <p:nvPr/>
        </p:nvSpPr>
        <p:spPr bwMode="auto">
          <a:xfrm>
            <a:off x="4603750" y="4084638"/>
            <a:ext cx="6223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000">
                <a:latin typeface="Verdana" panose="020B0604030504040204" pitchFamily="34" charset="0"/>
              </a:rPr>
              <a:t>location 1</a:t>
            </a:r>
          </a:p>
        </p:txBody>
      </p:sp>
      <p:sp>
        <p:nvSpPr>
          <p:cNvPr id="5138" name="Text Box 30">
            <a:extLst>
              <a:ext uri="{FF2B5EF4-FFF2-40B4-BE49-F238E27FC236}">
                <a16:creationId xmlns:a16="http://schemas.microsoft.com/office/drawing/2014/main" id="{1DC19781-F348-DB75-30CD-451FEB1BF496}"/>
              </a:ext>
            </a:extLst>
          </p:cNvPr>
          <p:cNvSpPr txBox="1">
            <a:spLocks noChangeArrowheads="1"/>
          </p:cNvSpPr>
          <p:nvPr/>
        </p:nvSpPr>
        <p:spPr bwMode="auto">
          <a:xfrm>
            <a:off x="5332413" y="4083050"/>
            <a:ext cx="6223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000">
                <a:latin typeface="Verdana" panose="020B0604030504040204" pitchFamily="34" charset="0"/>
              </a:rPr>
              <a:t>location 2</a:t>
            </a:r>
          </a:p>
        </p:txBody>
      </p:sp>
      <p:grpSp>
        <p:nvGrpSpPr>
          <p:cNvPr id="5139" name="Group 31">
            <a:extLst>
              <a:ext uri="{FF2B5EF4-FFF2-40B4-BE49-F238E27FC236}">
                <a16:creationId xmlns:a16="http://schemas.microsoft.com/office/drawing/2014/main" id="{75BC35D1-635C-5681-3C39-3C926A927E52}"/>
              </a:ext>
            </a:extLst>
          </p:cNvPr>
          <p:cNvGrpSpPr>
            <a:grpSpLocks/>
          </p:cNvGrpSpPr>
          <p:nvPr/>
        </p:nvGrpSpPr>
        <p:grpSpPr bwMode="auto">
          <a:xfrm>
            <a:off x="4865688" y="4773613"/>
            <a:ext cx="969962" cy="879475"/>
            <a:chOff x="528" y="48"/>
            <a:chExt cx="662" cy="538"/>
          </a:xfrm>
        </p:grpSpPr>
        <p:sp>
          <p:nvSpPr>
            <p:cNvPr id="5363" name="Oval 32">
              <a:extLst>
                <a:ext uri="{FF2B5EF4-FFF2-40B4-BE49-F238E27FC236}">
                  <a16:creationId xmlns:a16="http://schemas.microsoft.com/office/drawing/2014/main" id="{240A473A-D46E-A38E-05F5-4D57BE34DE33}"/>
                </a:ext>
              </a:extLst>
            </p:cNvPr>
            <p:cNvSpPr>
              <a:spLocks noChangeAspect="1" noChangeArrowheads="1"/>
            </p:cNvSpPr>
            <p:nvPr/>
          </p:nvSpPr>
          <p:spPr bwMode="auto">
            <a:xfrm>
              <a:off x="866" y="563"/>
              <a:ext cx="46" cy="23"/>
            </a:xfrm>
            <a:prstGeom prst="ellipse">
              <a:avLst/>
            </a:prstGeom>
            <a:solidFill>
              <a:srgbClr val="99DDFF"/>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nvGrpSpPr>
            <p:cNvPr id="5364" name="Group 33">
              <a:extLst>
                <a:ext uri="{FF2B5EF4-FFF2-40B4-BE49-F238E27FC236}">
                  <a16:creationId xmlns:a16="http://schemas.microsoft.com/office/drawing/2014/main" id="{F32C1ECE-E82B-27B2-EA0C-7DBA4341FFF6}"/>
                </a:ext>
              </a:extLst>
            </p:cNvPr>
            <p:cNvGrpSpPr>
              <a:grpSpLocks/>
            </p:cNvGrpSpPr>
            <p:nvPr/>
          </p:nvGrpSpPr>
          <p:grpSpPr bwMode="auto">
            <a:xfrm>
              <a:off x="528" y="48"/>
              <a:ext cx="662" cy="528"/>
              <a:chOff x="528" y="48"/>
              <a:chExt cx="662" cy="528"/>
            </a:xfrm>
          </p:grpSpPr>
          <p:sp>
            <p:nvSpPr>
              <p:cNvPr id="5365" name="Rectangle 34">
                <a:extLst>
                  <a:ext uri="{FF2B5EF4-FFF2-40B4-BE49-F238E27FC236}">
                    <a16:creationId xmlns:a16="http://schemas.microsoft.com/office/drawing/2014/main" id="{4422F4EE-BC3C-EA2D-28E8-7A60292A7102}"/>
                  </a:ext>
                </a:extLst>
              </p:cNvPr>
              <p:cNvSpPr>
                <a:spLocks noChangeArrowheads="1"/>
              </p:cNvSpPr>
              <p:nvPr/>
            </p:nvSpPr>
            <p:spPr bwMode="auto">
              <a:xfrm>
                <a:off x="864" y="96"/>
                <a:ext cx="48" cy="480"/>
              </a:xfrm>
              <a:prstGeom prst="rect">
                <a:avLst/>
              </a:prstGeom>
              <a:solidFill>
                <a:srgbClr val="99DDFF"/>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5366" name="Line 35">
                <a:extLst>
                  <a:ext uri="{FF2B5EF4-FFF2-40B4-BE49-F238E27FC236}">
                    <a16:creationId xmlns:a16="http://schemas.microsoft.com/office/drawing/2014/main" id="{2194EA9A-830C-2240-D5D3-B8D2C428EFF3}"/>
                  </a:ext>
                </a:extLst>
              </p:cNvPr>
              <p:cNvSpPr>
                <a:spLocks noChangeShapeType="1"/>
              </p:cNvSpPr>
              <p:nvPr/>
            </p:nvSpPr>
            <p:spPr bwMode="auto">
              <a:xfrm flipH="1" flipV="1">
                <a:off x="864" y="9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67" name="Line 36">
                <a:extLst>
                  <a:ext uri="{FF2B5EF4-FFF2-40B4-BE49-F238E27FC236}">
                    <a16:creationId xmlns:a16="http://schemas.microsoft.com/office/drawing/2014/main" id="{E93F7ECD-8517-CD31-CE12-F305506C95B6}"/>
                  </a:ext>
                </a:extLst>
              </p:cNvPr>
              <p:cNvSpPr>
                <a:spLocks noChangeShapeType="1"/>
              </p:cNvSpPr>
              <p:nvPr/>
            </p:nvSpPr>
            <p:spPr bwMode="auto">
              <a:xfrm flipV="1">
                <a:off x="912" y="9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368" name="Group 37">
                <a:extLst>
                  <a:ext uri="{FF2B5EF4-FFF2-40B4-BE49-F238E27FC236}">
                    <a16:creationId xmlns:a16="http://schemas.microsoft.com/office/drawing/2014/main" id="{0506B63F-D14E-BB26-109F-0A580F4D435A}"/>
                  </a:ext>
                </a:extLst>
              </p:cNvPr>
              <p:cNvGrpSpPr>
                <a:grpSpLocks/>
              </p:cNvGrpSpPr>
              <p:nvPr/>
            </p:nvGrpSpPr>
            <p:grpSpPr bwMode="auto">
              <a:xfrm>
                <a:off x="552" y="85"/>
                <a:ext cx="23" cy="141"/>
                <a:chOff x="960" y="251"/>
                <a:chExt cx="23" cy="141"/>
              </a:xfrm>
            </p:grpSpPr>
            <p:sp>
              <p:nvSpPr>
                <p:cNvPr id="5375" name="Line 38">
                  <a:extLst>
                    <a:ext uri="{FF2B5EF4-FFF2-40B4-BE49-F238E27FC236}">
                      <a16:creationId xmlns:a16="http://schemas.microsoft.com/office/drawing/2014/main" id="{E9A15B5B-5C8F-1033-192F-B9B3A3E927CF}"/>
                    </a:ext>
                  </a:extLst>
                </p:cNvPr>
                <p:cNvSpPr>
                  <a:spLocks noChangeShapeType="1"/>
                </p:cNvSpPr>
                <p:nvPr/>
              </p:nvSpPr>
              <p:spPr bwMode="auto">
                <a:xfrm flipH="1">
                  <a:off x="971" y="251"/>
                  <a:ext cx="0" cy="96"/>
                </a:xfrm>
                <a:prstGeom prst="line">
                  <a:avLst/>
                </a:prstGeom>
                <a:noFill/>
                <a:ln w="9525">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5376" name="Oval 39">
                  <a:extLst>
                    <a:ext uri="{FF2B5EF4-FFF2-40B4-BE49-F238E27FC236}">
                      <a16:creationId xmlns:a16="http://schemas.microsoft.com/office/drawing/2014/main" id="{40B476A4-F5F2-1ABF-E471-914EEF8E2CE3}"/>
                    </a:ext>
                  </a:extLst>
                </p:cNvPr>
                <p:cNvSpPr>
                  <a:spLocks noChangeArrowheads="1"/>
                </p:cNvSpPr>
                <p:nvPr/>
              </p:nvSpPr>
              <p:spPr bwMode="auto">
                <a:xfrm>
                  <a:off x="960" y="347"/>
                  <a:ext cx="23" cy="45"/>
                </a:xfrm>
                <a:prstGeom prst="ellipse">
                  <a:avLst/>
                </a:prstGeom>
                <a:solidFill>
                  <a:srgbClr val="99DDFF"/>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sp>
            <p:nvSpPr>
              <p:cNvPr id="5369" name="Rectangle 40">
                <a:extLst>
                  <a:ext uri="{FF2B5EF4-FFF2-40B4-BE49-F238E27FC236}">
                    <a16:creationId xmlns:a16="http://schemas.microsoft.com/office/drawing/2014/main" id="{52BC662C-4DD5-0021-3F17-A283A00638E4}"/>
                  </a:ext>
                </a:extLst>
              </p:cNvPr>
              <p:cNvSpPr>
                <a:spLocks noChangeArrowheads="1"/>
              </p:cNvSpPr>
              <p:nvPr/>
            </p:nvSpPr>
            <p:spPr bwMode="auto">
              <a:xfrm>
                <a:off x="528" y="102"/>
                <a:ext cx="480" cy="23"/>
              </a:xfrm>
              <a:prstGeom prst="rect">
                <a:avLst/>
              </a:prstGeom>
              <a:solidFill>
                <a:srgbClr val="99DD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5370" name="Freeform 41">
                <a:extLst>
                  <a:ext uri="{FF2B5EF4-FFF2-40B4-BE49-F238E27FC236}">
                    <a16:creationId xmlns:a16="http://schemas.microsoft.com/office/drawing/2014/main" id="{FF689B16-20A9-A722-F892-CC7FF1104F7C}"/>
                  </a:ext>
                </a:extLst>
              </p:cNvPr>
              <p:cNvSpPr>
                <a:spLocks noChangeAspect="1"/>
              </p:cNvSpPr>
              <p:nvPr/>
            </p:nvSpPr>
            <p:spPr bwMode="auto">
              <a:xfrm>
                <a:off x="528" y="66"/>
                <a:ext cx="512" cy="37"/>
              </a:xfrm>
              <a:custGeom>
                <a:avLst/>
                <a:gdLst>
                  <a:gd name="T0" fmla="*/ 0 w 672"/>
                  <a:gd name="T1" fmla="*/ 2 h 48"/>
                  <a:gd name="T2" fmla="*/ 2 w 672"/>
                  <a:gd name="T3" fmla="*/ 0 h 48"/>
                  <a:gd name="T4" fmla="*/ 15 w 672"/>
                  <a:gd name="T5" fmla="*/ 0 h 48"/>
                  <a:gd name="T6" fmla="*/ 14 w 672"/>
                  <a:gd name="T7" fmla="*/ 2 h 48"/>
                  <a:gd name="T8" fmla="*/ 0 w 672"/>
                  <a:gd name="T9" fmla="*/ 2 h 48"/>
                  <a:gd name="T10" fmla="*/ 0 60000 65536"/>
                  <a:gd name="T11" fmla="*/ 0 60000 65536"/>
                  <a:gd name="T12" fmla="*/ 0 60000 65536"/>
                  <a:gd name="T13" fmla="*/ 0 60000 65536"/>
                  <a:gd name="T14" fmla="*/ 0 60000 65536"/>
                  <a:gd name="T15" fmla="*/ 0 w 672"/>
                  <a:gd name="T16" fmla="*/ 0 h 48"/>
                  <a:gd name="T17" fmla="*/ 672 w 672"/>
                  <a:gd name="T18" fmla="*/ 48 h 48"/>
                </a:gdLst>
                <a:ahLst/>
                <a:cxnLst>
                  <a:cxn ang="T10">
                    <a:pos x="T0" y="T1"/>
                  </a:cxn>
                  <a:cxn ang="T11">
                    <a:pos x="T2" y="T3"/>
                  </a:cxn>
                  <a:cxn ang="T12">
                    <a:pos x="T4" y="T5"/>
                  </a:cxn>
                  <a:cxn ang="T13">
                    <a:pos x="T6" y="T7"/>
                  </a:cxn>
                  <a:cxn ang="T14">
                    <a:pos x="T8" y="T9"/>
                  </a:cxn>
                </a:cxnLst>
                <a:rect l="T15" t="T16" r="T17" b="T18"/>
                <a:pathLst>
                  <a:path w="672" h="48">
                    <a:moveTo>
                      <a:pt x="0" y="48"/>
                    </a:moveTo>
                    <a:lnTo>
                      <a:pt x="48" y="0"/>
                    </a:lnTo>
                    <a:lnTo>
                      <a:pt x="672" y="0"/>
                    </a:lnTo>
                    <a:lnTo>
                      <a:pt x="624" y="48"/>
                    </a:lnTo>
                    <a:lnTo>
                      <a:pt x="0" y="48"/>
                    </a:lnTo>
                    <a:close/>
                  </a:path>
                </a:pathLst>
              </a:custGeom>
              <a:solidFill>
                <a:srgbClr val="99DDFF"/>
              </a:solidFill>
              <a:ln w="9525">
                <a:solidFill>
                  <a:schemeClr val="tx1"/>
                </a:solidFill>
                <a:round/>
                <a:headEnd/>
                <a:tailEnd/>
              </a:ln>
            </p:spPr>
            <p:txBody>
              <a:bodyPr wrap="none" anchor="ctr"/>
              <a:lstStyle/>
              <a:p>
                <a:endParaRPr lang="en-US"/>
              </a:p>
            </p:txBody>
          </p:sp>
          <p:sp>
            <p:nvSpPr>
              <p:cNvPr id="5371" name="Freeform 42">
                <a:extLst>
                  <a:ext uri="{FF2B5EF4-FFF2-40B4-BE49-F238E27FC236}">
                    <a16:creationId xmlns:a16="http://schemas.microsoft.com/office/drawing/2014/main" id="{4AA82B91-1A2B-04EA-F372-041109E8BFA1}"/>
                  </a:ext>
                </a:extLst>
              </p:cNvPr>
              <p:cNvSpPr>
                <a:spLocks/>
              </p:cNvSpPr>
              <p:nvPr/>
            </p:nvSpPr>
            <p:spPr bwMode="auto">
              <a:xfrm>
                <a:off x="998" y="96"/>
                <a:ext cx="144" cy="145"/>
              </a:xfrm>
              <a:custGeom>
                <a:avLst/>
                <a:gdLst>
                  <a:gd name="T0" fmla="*/ 144 w 144"/>
                  <a:gd name="T1" fmla="*/ 4 h 192"/>
                  <a:gd name="T2" fmla="*/ 0 w 144"/>
                  <a:gd name="T3" fmla="*/ 4 h 192"/>
                  <a:gd name="T4" fmla="*/ 0 w 144"/>
                  <a:gd name="T5" fmla="*/ 0 h 192"/>
                  <a:gd name="T6" fmla="*/ 144 w 144"/>
                  <a:gd name="T7" fmla="*/ 0 h 192"/>
                  <a:gd name="T8" fmla="*/ 144 w 144"/>
                  <a:gd name="T9" fmla="*/ 4 h 192"/>
                  <a:gd name="T10" fmla="*/ 0 60000 65536"/>
                  <a:gd name="T11" fmla="*/ 0 60000 65536"/>
                  <a:gd name="T12" fmla="*/ 0 60000 65536"/>
                  <a:gd name="T13" fmla="*/ 0 60000 65536"/>
                  <a:gd name="T14" fmla="*/ 0 60000 65536"/>
                  <a:gd name="T15" fmla="*/ 0 w 144"/>
                  <a:gd name="T16" fmla="*/ 0 h 192"/>
                  <a:gd name="T17" fmla="*/ 144 w 144"/>
                  <a:gd name="T18" fmla="*/ 192 h 192"/>
                </a:gdLst>
                <a:ahLst/>
                <a:cxnLst>
                  <a:cxn ang="T10">
                    <a:pos x="T0" y="T1"/>
                  </a:cxn>
                  <a:cxn ang="T11">
                    <a:pos x="T2" y="T3"/>
                  </a:cxn>
                  <a:cxn ang="T12">
                    <a:pos x="T4" y="T5"/>
                  </a:cxn>
                  <a:cxn ang="T13">
                    <a:pos x="T6" y="T7"/>
                  </a:cxn>
                  <a:cxn ang="T14">
                    <a:pos x="T8" y="T9"/>
                  </a:cxn>
                </a:cxnLst>
                <a:rect l="T15" t="T16" r="T17" b="T18"/>
                <a:pathLst>
                  <a:path w="144" h="192">
                    <a:moveTo>
                      <a:pt x="144" y="192"/>
                    </a:moveTo>
                    <a:lnTo>
                      <a:pt x="0" y="192"/>
                    </a:lnTo>
                    <a:lnTo>
                      <a:pt x="0" y="0"/>
                    </a:lnTo>
                    <a:lnTo>
                      <a:pt x="144" y="0"/>
                    </a:lnTo>
                    <a:lnTo>
                      <a:pt x="144" y="192"/>
                    </a:lnTo>
                    <a:close/>
                  </a:path>
                </a:pathLst>
              </a:custGeom>
              <a:solidFill>
                <a:srgbClr val="99DDFF"/>
              </a:solidFill>
              <a:ln w="9525">
                <a:solidFill>
                  <a:schemeClr val="tx1"/>
                </a:solidFill>
                <a:round/>
                <a:headEnd/>
                <a:tailEnd/>
              </a:ln>
            </p:spPr>
            <p:txBody>
              <a:bodyPr wrap="none" anchor="ctr"/>
              <a:lstStyle/>
              <a:p>
                <a:endParaRPr lang="en-US"/>
              </a:p>
            </p:txBody>
          </p:sp>
          <p:sp>
            <p:nvSpPr>
              <p:cNvPr id="5372" name="Freeform 43">
                <a:extLst>
                  <a:ext uri="{FF2B5EF4-FFF2-40B4-BE49-F238E27FC236}">
                    <a16:creationId xmlns:a16="http://schemas.microsoft.com/office/drawing/2014/main" id="{22BEDFE0-3695-BA83-594E-FF266BD42C04}"/>
                  </a:ext>
                </a:extLst>
              </p:cNvPr>
              <p:cNvSpPr>
                <a:spLocks/>
              </p:cNvSpPr>
              <p:nvPr/>
            </p:nvSpPr>
            <p:spPr bwMode="auto">
              <a:xfrm>
                <a:off x="998" y="48"/>
                <a:ext cx="192" cy="48"/>
              </a:xfrm>
              <a:custGeom>
                <a:avLst/>
                <a:gdLst>
                  <a:gd name="T0" fmla="*/ 144 w 192"/>
                  <a:gd name="T1" fmla="*/ 48 h 48"/>
                  <a:gd name="T2" fmla="*/ 0 w 192"/>
                  <a:gd name="T3" fmla="*/ 48 h 48"/>
                  <a:gd name="T4" fmla="*/ 48 w 192"/>
                  <a:gd name="T5" fmla="*/ 0 h 48"/>
                  <a:gd name="T6" fmla="*/ 192 w 192"/>
                  <a:gd name="T7" fmla="*/ 0 h 48"/>
                  <a:gd name="T8" fmla="*/ 144 w 192"/>
                  <a:gd name="T9" fmla="*/ 48 h 48"/>
                  <a:gd name="T10" fmla="*/ 0 60000 65536"/>
                  <a:gd name="T11" fmla="*/ 0 60000 65536"/>
                  <a:gd name="T12" fmla="*/ 0 60000 65536"/>
                  <a:gd name="T13" fmla="*/ 0 60000 65536"/>
                  <a:gd name="T14" fmla="*/ 0 60000 65536"/>
                  <a:gd name="T15" fmla="*/ 0 w 192"/>
                  <a:gd name="T16" fmla="*/ 0 h 48"/>
                  <a:gd name="T17" fmla="*/ 192 w 192"/>
                  <a:gd name="T18" fmla="*/ 48 h 48"/>
                </a:gdLst>
                <a:ahLst/>
                <a:cxnLst>
                  <a:cxn ang="T10">
                    <a:pos x="T0" y="T1"/>
                  </a:cxn>
                  <a:cxn ang="T11">
                    <a:pos x="T2" y="T3"/>
                  </a:cxn>
                  <a:cxn ang="T12">
                    <a:pos x="T4" y="T5"/>
                  </a:cxn>
                  <a:cxn ang="T13">
                    <a:pos x="T6" y="T7"/>
                  </a:cxn>
                  <a:cxn ang="T14">
                    <a:pos x="T8" y="T9"/>
                  </a:cxn>
                </a:cxnLst>
                <a:rect l="T15" t="T16" r="T17" b="T18"/>
                <a:pathLst>
                  <a:path w="192" h="48">
                    <a:moveTo>
                      <a:pt x="144" y="48"/>
                    </a:moveTo>
                    <a:lnTo>
                      <a:pt x="0" y="48"/>
                    </a:lnTo>
                    <a:lnTo>
                      <a:pt x="48" y="0"/>
                    </a:lnTo>
                    <a:lnTo>
                      <a:pt x="192" y="0"/>
                    </a:lnTo>
                    <a:lnTo>
                      <a:pt x="144" y="48"/>
                    </a:lnTo>
                    <a:close/>
                  </a:path>
                </a:pathLst>
              </a:custGeom>
              <a:solidFill>
                <a:srgbClr val="99DDFF"/>
              </a:solidFill>
              <a:ln w="9525">
                <a:solidFill>
                  <a:schemeClr val="tx1"/>
                </a:solidFill>
                <a:round/>
                <a:headEnd/>
                <a:tailEnd/>
              </a:ln>
            </p:spPr>
            <p:txBody>
              <a:bodyPr wrap="none" anchor="ctr"/>
              <a:lstStyle/>
              <a:p>
                <a:endParaRPr lang="en-US"/>
              </a:p>
            </p:txBody>
          </p:sp>
          <p:sp>
            <p:nvSpPr>
              <p:cNvPr id="5373" name="Freeform 44">
                <a:extLst>
                  <a:ext uri="{FF2B5EF4-FFF2-40B4-BE49-F238E27FC236}">
                    <a16:creationId xmlns:a16="http://schemas.microsoft.com/office/drawing/2014/main" id="{90C2B43B-91DA-75F5-FEAB-E608880E9E15}"/>
                  </a:ext>
                </a:extLst>
              </p:cNvPr>
              <p:cNvSpPr>
                <a:spLocks/>
              </p:cNvSpPr>
              <p:nvPr/>
            </p:nvSpPr>
            <p:spPr bwMode="auto">
              <a:xfrm>
                <a:off x="1142" y="48"/>
                <a:ext cx="48" cy="192"/>
              </a:xfrm>
              <a:custGeom>
                <a:avLst/>
                <a:gdLst>
                  <a:gd name="T0" fmla="*/ 0 w 48"/>
                  <a:gd name="T1" fmla="*/ 48 h 192"/>
                  <a:gd name="T2" fmla="*/ 48 w 48"/>
                  <a:gd name="T3" fmla="*/ 0 h 192"/>
                  <a:gd name="T4" fmla="*/ 48 w 48"/>
                  <a:gd name="T5" fmla="*/ 144 h 192"/>
                  <a:gd name="T6" fmla="*/ 0 w 48"/>
                  <a:gd name="T7" fmla="*/ 192 h 192"/>
                  <a:gd name="T8" fmla="*/ 0 w 48"/>
                  <a:gd name="T9" fmla="*/ 48 h 192"/>
                  <a:gd name="T10" fmla="*/ 0 60000 65536"/>
                  <a:gd name="T11" fmla="*/ 0 60000 65536"/>
                  <a:gd name="T12" fmla="*/ 0 60000 65536"/>
                  <a:gd name="T13" fmla="*/ 0 60000 65536"/>
                  <a:gd name="T14" fmla="*/ 0 60000 65536"/>
                  <a:gd name="T15" fmla="*/ 0 w 48"/>
                  <a:gd name="T16" fmla="*/ 0 h 192"/>
                  <a:gd name="T17" fmla="*/ 48 w 48"/>
                  <a:gd name="T18" fmla="*/ 192 h 192"/>
                </a:gdLst>
                <a:ahLst/>
                <a:cxnLst>
                  <a:cxn ang="T10">
                    <a:pos x="T0" y="T1"/>
                  </a:cxn>
                  <a:cxn ang="T11">
                    <a:pos x="T2" y="T3"/>
                  </a:cxn>
                  <a:cxn ang="T12">
                    <a:pos x="T4" y="T5"/>
                  </a:cxn>
                  <a:cxn ang="T13">
                    <a:pos x="T6" y="T7"/>
                  </a:cxn>
                  <a:cxn ang="T14">
                    <a:pos x="T8" y="T9"/>
                  </a:cxn>
                </a:cxnLst>
                <a:rect l="T15" t="T16" r="T17" b="T18"/>
                <a:pathLst>
                  <a:path w="48" h="192">
                    <a:moveTo>
                      <a:pt x="0" y="48"/>
                    </a:moveTo>
                    <a:lnTo>
                      <a:pt x="48" y="0"/>
                    </a:lnTo>
                    <a:lnTo>
                      <a:pt x="48" y="144"/>
                    </a:lnTo>
                    <a:lnTo>
                      <a:pt x="0" y="192"/>
                    </a:lnTo>
                    <a:lnTo>
                      <a:pt x="0" y="48"/>
                    </a:lnTo>
                    <a:close/>
                  </a:path>
                </a:pathLst>
              </a:custGeom>
              <a:solidFill>
                <a:srgbClr val="99DDFF"/>
              </a:solidFill>
              <a:ln w="9525">
                <a:solidFill>
                  <a:schemeClr val="tx1"/>
                </a:solidFill>
                <a:round/>
                <a:headEnd/>
                <a:tailEnd/>
              </a:ln>
            </p:spPr>
            <p:txBody>
              <a:bodyPr wrap="none" anchor="ctr"/>
              <a:lstStyle/>
              <a:p>
                <a:endParaRPr lang="en-US"/>
              </a:p>
            </p:txBody>
          </p:sp>
          <p:sp>
            <p:nvSpPr>
              <p:cNvPr id="5374" name="Rectangle 45">
                <a:extLst>
                  <a:ext uri="{FF2B5EF4-FFF2-40B4-BE49-F238E27FC236}">
                    <a16:creationId xmlns:a16="http://schemas.microsoft.com/office/drawing/2014/main" id="{A4B0FB0F-F458-2E21-5704-0731563BB97F}"/>
                  </a:ext>
                </a:extLst>
              </p:cNvPr>
              <p:cNvSpPr>
                <a:spLocks noChangeArrowheads="1"/>
              </p:cNvSpPr>
              <p:nvPr/>
            </p:nvSpPr>
            <p:spPr bwMode="auto">
              <a:xfrm>
                <a:off x="951" y="233"/>
                <a:ext cx="0" cy="94"/>
              </a:xfrm>
              <a:prstGeom prst="rect">
                <a:avLst/>
              </a:prstGeom>
              <a:solidFill>
                <a:srgbClr val="99DD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000">
                  <a:latin typeface="Verdana" panose="020B0604030504040204" pitchFamily="34" charset="0"/>
                </a:endParaRPr>
              </a:p>
            </p:txBody>
          </p:sp>
        </p:grpSp>
      </p:grpSp>
      <p:grpSp>
        <p:nvGrpSpPr>
          <p:cNvPr id="5140" name="Group 46">
            <a:extLst>
              <a:ext uri="{FF2B5EF4-FFF2-40B4-BE49-F238E27FC236}">
                <a16:creationId xmlns:a16="http://schemas.microsoft.com/office/drawing/2014/main" id="{5273DC18-71A4-6EEF-FFB7-EC89B48E2D98}"/>
              </a:ext>
            </a:extLst>
          </p:cNvPr>
          <p:cNvGrpSpPr>
            <a:grpSpLocks/>
          </p:cNvGrpSpPr>
          <p:nvPr/>
        </p:nvGrpSpPr>
        <p:grpSpPr bwMode="auto">
          <a:xfrm>
            <a:off x="4491038" y="5607050"/>
            <a:ext cx="760412" cy="377825"/>
            <a:chOff x="821" y="501"/>
            <a:chExt cx="519" cy="231"/>
          </a:xfrm>
        </p:grpSpPr>
        <p:sp>
          <p:nvSpPr>
            <p:cNvPr id="5354" name="Oval 47">
              <a:extLst>
                <a:ext uri="{FF2B5EF4-FFF2-40B4-BE49-F238E27FC236}">
                  <a16:creationId xmlns:a16="http://schemas.microsoft.com/office/drawing/2014/main" id="{E690AE37-FC8C-A9F5-2EE4-1B9263D99826}"/>
                </a:ext>
              </a:extLst>
            </p:cNvPr>
            <p:cNvSpPr>
              <a:spLocks noChangeAspect="1" noChangeArrowheads="1"/>
            </p:cNvSpPr>
            <p:nvPr/>
          </p:nvSpPr>
          <p:spPr bwMode="auto">
            <a:xfrm>
              <a:off x="1279" y="618"/>
              <a:ext cx="57" cy="56"/>
            </a:xfrm>
            <a:prstGeom prst="ellipse">
              <a:avLst/>
            </a:prstGeom>
            <a:solidFill>
              <a:srgbClr val="FF2A00"/>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5355" name="Freeform 48">
              <a:extLst>
                <a:ext uri="{FF2B5EF4-FFF2-40B4-BE49-F238E27FC236}">
                  <a16:creationId xmlns:a16="http://schemas.microsoft.com/office/drawing/2014/main" id="{56C19C7E-DC1B-538C-BE15-0714CBD64B64}"/>
                </a:ext>
              </a:extLst>
            </p:cNvPr>
            <p:cNvSpPr>
              <a:spLocks noChangeAspect="1"/>
            </p:cNvSpPr>
            <p:nvPr/>
          </p:nvSpPr>
          <p:spPr bwMode="auto">
            <a:xfrm>
              <a:off x="821" y="501"/>
              <a:ext cx="231" cy="58"/>
            </a:xfrm>
            <a:custGeom>
              <a:avLst/>
              <a:gdLst>
                <a:gd name="T0" fmla="*/ 1915 w 192"/>
                <a:gd name="T1" fmla="*/ 684 h 48"/>
                <a:gd name="T2" fmla="*/ 0 w 192"/>
                <a:gd name="T3" fmla="*/ 684 h 48"/>
                <a:gd name="T4" fmla="*/ 646 w 192"/>
                <a:gd name="T5" fmla="*/ 0 h 48"/>
                <a:gd name="T6" fmla="*/ 2555 w 192"/>
                <a:gd name="T7" fmla="*/ 0 h 48"/>
                <a:gd name="T8" fmla="*/ 1915 w 192"/>
                <a:gd name="T9" fmla="*/ 684 h 48"/>
                <a:gd name="T10" fmla="*/ 0 60000 65536"/>
                <a:gd name="T11" fmla="*/ 0 60000 65536"/>
                <a:gd name="T12" fmla="*/ 0 60000 65536"/>
                <a:gd name="T13" fmla="*/ 0 60000 65536"/>
                <a:gd name="T14" fmla="*/ 0 60000 65536"/>
                <a:gd name="T15" fmla="*/ 0 w 192"/>
                <a:gd name="T16" fmla="*/ 0 h 48"/>
                <a:gd name="T17" fmla="*/ 192 w 192"/>
                <a:gd name="T18" fmla="*/ 48 h 48"/>
              </a:gdLst>
              <a:ahLst/>
              <a:cxnLst>
                <a:cxn ang="T10">
                  <a:pos x="T0" y="T1"/>
                </a:cxn>
                <a:cxn ang="T11">
                  <a:pos x="T2" y="T3"/>
                </a:cxn>
                <a:cxn ang="T12">
                  <a:pos x="T4" y="T5"/>
                </a:cxn>
                <a:cxn ang="T13">
                  <a:pos x="T6" y="T7"/>
                </a:cxn>
                <a:cxn ang="T14">
                  <a:pos x="T8" y="T9"/>
                </a:cxn>
              </a:cxnLst>
              <a:rect l="T15" t="T16" r="T17" b="T18"/>
              <a:pathLst>
                <a:path w="192" h="48">
                  <a:moveTo>
                    <a:pt x="144" y="48"/>
                  </a:moveTo>
                  <a:lnTo>
                    <a:pt x="0" y="48"/>
                  </a:lnTo>
                  <a:lnTo>
                    <a:pt x="48" y="0"/>
                  </a:lnTo>
                  <a:lnTo>
                    <a:pt x="192" y="0"/>
                  </a:lnTo>
                  <a:lnTo>
                    <a:pt x="144" y="48"/>
                  </a:lnTo>
                  <a:close/>
                </a:path>
              </a:pathLst>
            </a:custGeom>
            <a:solidFill>
              <a:srgbClr val="FF2A00"/>
            </a:solidFill>
            <a:ln w="9525">
              <a:solidFill>
                <a:schemeClr val="tx1"/>
              </a:solidFill>
              <a:round/>
              <a:headEnd/>
              <a:tailEnd/>
            </a:ln>
          </p:spPr>
          <p:txBody>
            <a:bodyPr wrap="none" anchor="ctr"/>
            <a:lstStyle/>
            <a:p>
              <a:endParaRPr lang="en-US"/>
            </a:p>
          </p:txBody>
        </p:sp>
        <p:sp>
          <p:nvSpPr>
            <p:cNvPr id="5356" name="Oval 49">
              <a:extLst>
                <a:ext uri="{FF2B5EF4-FFF2-40B4-BE49-F238E27FC236}">
                  <a16:creationId xmlns:a16="http://schemas.microsoft.com/office/drawing/2014/main" id="{D3983D72-3A8E-4624-E8F2-00851C5DB764}"/>
                </a:ext>
              </a:extLst>
            </p:cNvPr>
            <p:cNvSpPr>
              <a:spLocks noChangeAspect="1" noChangeArrowheads="1"/>
            </p:cNvSpPr>
            <p:nvPr/>
          </p:nvSpPr>
          <p:spPr bwMode="auto">
            <a:xfrm>
              <a:off x="821" y="675"/>
              <a:ext cx="59" cy="57"/>
            </a:xfrm>
            <a:prstGeom prst="ellipse">
              <a:avLst/>
            </a:prstGeom>
            <a:solidFill>
              <a:srgbClr val="FF2A00"/>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5357" name="Oval 50">
              <a:extLst>
                <a:ext uri="{FF2B5EF4-FFF2-40B4-BE49-F238E27FC236}">
                  <a16:creationId xmlns:a16="http://schemas.microsoft.com/office/drawing/2014/main" id="{EC546C28-29E6-A2AD-8345-04F471A0E56E}"/>
                </a:ext>
              </a:extLst>
            </p:cNvPr>
            <p:cNvSpPr>
              <a:spLocks noChangeAspect="1" noChangeArrowheads="1"/>
            </p:cNvSpPr>
            <p:nvPr/>
          </p:nvSpPr>
          <p:spPr bwMode="auto">
            <a:xfrm>
              <a:off x="1225" y="675"/>
              <a:ext cx="57" cy="57"/>
            </a:xfrm>
            <a:prstGeom prst="ellipse">
              <a:avLst/>
            </a:prstGeom>
            <a:solidFill>
              <a:srgbClr val="FF2A00"/>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5358" name="Oval 51">
              <a:extLst>
                <a:ext uri="{FF2B5EF4-FFF2-40B4-BE49-F238E27FC236}">
                  <a16:creationId xmlns:a16="http://schemas.microsoft.com/office/drawing/2014/main" id="{425187ED-A632-5404-44A0-71C169537C99}"/>
                </a:ext>
              </a:extLst>
            </p:cNvPr>
            <p:cNvSpPr>
              <a:spLocks noChangeAspect="1" noChangeArrowheads="1"/>
            </p:cNvSpPr>
            <p:nvPr/>
          </p:nvSpPr>
          <p:spPr bwMode="auto">
            <a:xfrm>
              <a:off x="1167" y="674"/>
              <a:ext cx="58" cy="57"/>
            </a:xfrm>
            <a:prstGeom prst="ellipse">
              <a:avLst/>
            </a:prstGeom>
            <a:solidFill>
              <a:srgbClr val="FF2A00"/>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5359" name="Rectangle 52">
              <a:extLst>
                <a:ext uri="{FF2B5EF4-FFF2-40B4-BE49-F238E27FC236}">
                  <a16:creationId xmlns:a16="http://schemas.microsoft.com/office/drawing/2014/main" id="{5955705F-9945-8DD9-867D-2363E41EE7A6}"/>
                </a:ext>
              </a:extLst>
            </p:cNvPr>
            <p:cNvSpPr>
              <a:spLocks noChangeAspect="1" noChangeArrowheads="1"/>
            </p:cNvSpPr>
            <p:nvPr/>
          </p:nvSpPr>
          <p:spPr bwMode="auto">
            <a:xfrm>
              <a:off x="821" y="559"/>
              <a:ext cx="173" cy="115"/>
            </a:xfrm>
            <a:prstGeom prst="rect">
              <a:avLst/>
            </a:prstGeom>
            <a:solidFill>
              <a:srgbClr val="FF2A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5360" name="Freeform 53">
              <a:extLst>
                <a:ext uri="{FF2B5EF4-FFF2-40B4-BE49-F238E27FC236}">
                  <a16:creationId xmlns:a16="http://schemas.microsoft.com/office/drawing/2014/main" id="{B4C41A4C-04A8-1BF8-4BB0-ADDD86BC38B9}"/>
                </a:ext>
              </a:extLst>
            </p:cNvPr>
            <p:cNvSpPr>
              <a:spLocks noChangeAspect="1"/>
            </p:cNvSpPr>
            <p:nvPr/>
          </p:nvSpPr>
          <p:spPr bwMode="auto">
            <a:xfrm>
              <a:off x="994" y="501"/>
              <a:ext cx="58" cy="173"/>
            </a:xfrm>
            <a:custGeom>
              <a:avLst/>
              <a:gdLst>
                <a:gd name="T0" fmla="*/ 0 w 48"/>
                <a:gd name="T1" fmla="*/ 630 h 144"/>
                <a:gd name="T2" fmla="*/ 684 w 48"/>
                <a:gd name="T3" fmla="*/ 0 h 144"/>
                <a:gd name="T4" fmla="*/ 684 w 48"/>
                <a:gd name="T5" fmla="*/ 1242 h 144"/>
                <a:gd name="T6" fmla="*/ 0 w 48"/>
                <a:gd name="T7" fmla="*/ 1879 h 144"/>
                <a:gd name="T8" fmla="*/ 0 w 48"/>
                <a:gd name="T9" fmla="*/ 630 h 144"/>
                <a:gd name="T10" fmla="*/ 0 60000 65536"/>
                <a:gd name="T11" fmla="*/ 0 60000 65536"/>
                <a:gd name="T12" fmla="*/ 0 60000 65536"/>
                <a:gd name="T13" fmla="*/ 0 60000 65536"/>
                <a:gd name="T14" fmla="*/ 0 60000 65536"/>
                <a:gd name="T15" fmla="*/ 0 w 48"/>
                <a:gd name="T16" fmla="*/ 0 h 144"/>
                <a:gd name="T17" fmla="*/ 48 w 48"/>
                <a:gd name="T18" fmla="*/ 144 h 144"/>
              </a:gdLst>
              <a:ahLst/>
              <a:cxnLst>
                <a:cxn ang="T10">
                  <a:pos x="T0" y="T1"/>
                </a:cxn>
                <a:cxn ang="T11">
                  <a:pos x="T2" y="T3"/>
                </a:cxn>
                <a:cxn ang="T12">
                  <a:pos x="T4" y="T5"/>
                </a:cxn>
                <a:cxn ang="T13">
                  <a:pos x="T6" y="T7"/>
                </a:cxn>
                <a:cxn ang="T14">
                  <a:pos x="T8" y="T9"/>
                </a:cxn>
              </a:cxnLst>
              <a:rect l="T15" t="T16" r="T17" b="T18"/>
              <a:pathLst>
                <a:path w="48" h="144">
                  <a:moveTo>
                    <a:pt x="0" y="48"/>
                  </a:moveTo>
                  <a:lnTo>
                    <a:pt x="48" y="0"/>
                  </a:lnTo>
                  <a:lnTo>
                    <a:pt x="48" y="96"/>
                  </a:lnTo>
                  <a:lnTo>
                    <a:pt x="0" y="144"/>
                  </a:lnTo>
                  <a:lnTo>
                    <a:pt x="0" y="48"/>
                  </a:lnTo>
                  <a:close/>
                </a:path>
              </a:pathLst>
            </a:custGeom>
            <a:solidFill>
              <a:srgbClr val="FF2A00"/>
            </a:solidFill>
            <a:ln w="9525">
              <a:solidFill>
                <a:schemeClr val="tx1"/>
              </a:solidFill>
              <a:round/>
              <a:headEnd/>
              <a:tailEnd/>
            </a:ln>
          </p:spPr>
          <p:txBody>
            <a:bodyPr wrap="none" anchor="ctr"/>
            <a:lstStyle/>
            <a:p>
              <a:endParaRPr lang="en-US"/>
            </a:p>
          </p:txBody>
        </p:sp>
        <p:sp>
          <p:nvSpPr>
            <p:cNvPr id="5361" name="Freeform 54">
              <a:extLst>
                <a:ext uri="{FF2B5EF4-FFF2-40B4-BE49-F238E27FC236}">
                  <a16:creationId xmlns:a16="http://schemas.microsoft.com/office/drawing/2014/main" id="{3023D451-2656-1670-0674-2CE580BF8021}"/>
                </a:ext>
              </a:extLst>
            </p:cNvPr>
            <p:cNvSpPr>
              <a:spLocks noChangeAspect="1"/>
            </p:cNvSpPr>
            <p:nvPr/>
          </p:nvSpPr>
          <p:spPr bwMode="auto">
            <a:xfrm>
              <a:off x="994" y="617"/>
              <a:ext cx="346" cy="57"/>
            </a:xfrm>
            <a:custGeom>
              <a:avLst/>
              <a:gdLst>
                <a:gd name="T0" fmla="*/ 0 w 288"/>
                <a:gd name="T1" fmla="*/ 533 h 48"/>
                <a:gd name="T2" fmla="*/ 3133 w 288"/>
                <a:gd name="T3" fmla="*/ 533 h 48"/>
                <a:gd name="T4" fmla="*/ 3764 w 288"/>
                <a:gd name="T5" fmla="*/ 0 h 48"/>
                <a:gd name="T6" fmla="*/ 630 w 288"/>
                <a:gd name="T7" fmla="*/ 0 h 48"/>
                <a:gd name="T8" fmla="*/ 0 w 288"/>
                <a:gd name="T9" fmla="*/ 533 h 48"/>
                <a:gd name="T10" fmla="*/ 0 60000 65536"/>
                <a:gd name="T11" fmla="*/ 0 60000 65536"/>
                <a:gd name="T12" fmla="*/ 0 60000 65536"/>
                <a:gd name="T13" fmla="*/ 0 60000 65536"/>
                <a:gd name="T14" fmla="*/ 0 60000 65536"/>
                <a:gd name="T15" fmla="*/ 0 w 288"/>
                <a:gd name="T16" fmla="*/ 0 h 48"/>
                <a:gd name="T17" fmla="*/ 288 w 288"/>
                <a:gd name="T18" fmla="*/ 48 h 48"/>
              </a:gdLst>
              <a:ahLst/>
              <a:cxnLst>
                <a:cxn ang="T10">
                  <a:pos x="T0" y="T1"/>
                </a:cxn>
                <a:cxn ang="T11">
                  <a:pos x="T2" y="T3"/>
                </a:cxn>
                <a:cxn ang="T12">
                  <a:pos x="T4" y="T5"/>
                </a:cxn>
                <a:cxn ang="T13">
                  <a:pos x="T6" y="T7"/>
                </a:cxn>
                <a:cxn ang="T14">
                  <a:pos x="T8" y="T9"/>
                </a:cxn>
              </a:cxnLst>
              <a:rect l="T15" t="T16" r="T17" b="T18"/>
              <a:pathLst>
                <a:path w="288" h="48">
                  <a:moveTo>
                    <a:pt x="0" y="48"/>
                  </a:moveTo>
                  <a:lnTo>
                    <a:pt x="240" y="48"/>
                  </a:lnTo>
                  <a:lnTo>
                    <a:pt x="288" y="0"/>
                  </a:lnTo>
                  <a:lnTo>
                    <a:pt x="48" y="0"/>
                  </a:lnTo>
                  <a:lnTo>
                    <a:pt x="0" y="48"/>
                  </a:lnTo>
                  <a:close/>
                </a:path>
              </a:pathLst>
            </a:custGeom>
            <a:solidFill>
              <a:srgbClr val="FF2A00"/>
            </a:solidFill>
            <a:ln w="9525">
              <a:solidFill>
                <a:schemeClr val="tx1"/>
              </a:solidFill>
              <a:round/>
              <a:headEnd/>
              <a:tailEnd/>
            </a:ln>
          </p:spPr>
          <p:txBody>
            <a:bodyPr wrap="none" anchor="ctr"/>
            <a:lstStyle/>
            <a:p>
              <a:endParaRPr lang="en-US"/>
            </a:p>
          </p:txBody>
        </p:sp>
        <p:sp>
          <p:nvSpPr>
            <p:cNvPr id="5362" name="Rectangle 55">
              <a:extLst>
                <a:ext uri="{FF2B5EF4-FFF2-40B4-BE49-F238E27FC236}">
                  <a16:creationId xmlns:a16="http://schemas.microsoft.com/office/drawing/2014/main" id="{1F642300-E44D-9235-170D-A1262F5B4A10}"/>
                </a:ext>
              </a:extLst>
            </p:cNvPr>
            <p:cNvSpPr>
              <a:spLocks noChangeAspect="1" noChangeArrowheads="1"/>
            </p:cNvSpPr>
            <p:nvPr/>
          </p:nvSpPr>
          <p:spPr bwMode="auto">
            <a:xfrm>
              <a:off x="833" y="556"/>
              <a:ext cx="0" cy="94"/>
            </a:xfrm>
            <a:prstGeom prst="rect">
              <a:avLst/>
            </a:prstGeom>
            <a:solidFill>
              <a:srgbClr val="FF2A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000">
                <a:latin typeface="Verdana" panose="020B0604030504040204" pitchFamily="34" charset="0"/>
              </a:endParaRPr>
            </a:p>
          </p:txBody>
        </p:sp>
      </p:grpSp>
      <p:grpSp>
        <p:nvGrpSpPr>
          <p:cNvPr id="5141" name="Group 56">
            <a:extLst>
              <a:ext uri="{FF2B5EF4-FFF2-40B4-BE49-F238E27FC236}">
                <a16:creationId xmlns:a16="http://schemas.microsoft.com/office/drawing/2014/main" id="{D734FCAD-1B91-FE2E-FE01-5E7A3F5EA3B5}"/>
              </a:ext>
            </a:extLst>
          </p:cNvPr>
          <p:cNvGrpSpPr>
            <a:grpSpLocks/>
          </p:cNvGrpSpPr>
          <p:nvPr/>
        </p:nvGrpSpPr>
        <p:grpSpPr bwMode="auto">
          <a:xfrm>
            <a:off x="4786313" y="5638800"/>
            <a:ext cx="422275" cy="234950"/>
            <a:chOff x="331" y="406"/>
            <a:chExt cx="288" cy="144"/>
          </a:xfrm>
        </p:grpSpPr>
        <p:sp>
          <p:nvSpPr>
            <p:cNvPr id="5350" name="Rectangle 57">
              <a:extLst>
                <a:ext uri="{FF2B5EF4-FFF2-40B4-BE49-F238E27FC236}">
                  <a16:creationId xmlns:a16="http://schemas.microsoft.com/office/drawing/2014/main" id="{F7076472-FBD6-C04B-01A9-BD1961235F17}"/>
                </a:ext>
              </a:extLst>
            </p:cNvPr>
            <p:cNvSpPr>
              <a:spLocks noChangeArrowheads="1"/>
            </p:cNvSpPr>
            <p:nvPr/>
          </p:nvSpPr>
          <p:spPr bwMode="auto">
            <a:xfrm>
              <a:off x="331" y="454"/>
              <a:ext cx="240" cy="96"/>
            </a:xfrm>
            <a:prstGeom prst="rect">
              <a:avLst/>
            </a:prstGeom>
            <a:solidFill>
              <a:srgbClr val="FDFFB3"/>
            </a:solidFill>
            <a:ln w="9525">
              <a:solidFill>
                <a:schemeClr val="tx1"/>
              </a:solidFill>
              <a:miter lim="800000"/>
              <a:headEnd/>
              <a:tailEnd/>
            </a:ln>
          </p:spPr>
          <p:txBody>
            <a:bodyPr lIns="73152" tIns="18288" rIns="73152" bIns="1828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GB" altLang="en-US" sz="1000">
                <a:latin typeface="Verdana" panose="020B0604030504040204" pitchFamily="34" charset="0"/>
              </a:endParaRPr>
            </a:p>
          </p:txBody>
        </p:sp>
        <p:sp>
          <p:nvSpPr>
            <p:cNvPr id="5351" name="Freeform 58">
              <a:extLst>
                <a:ext uri="{FF2B5EF4-FFF2-40B4-BE49-F238E27FC236}">
                  <a16:creationId xmlns:a16="http://schemas.microsoft.com/office/drawing/2014/main" id="{2784E4FC-74D8-9B46-E062-F17BB5F3ABB4}"/>
                </a:ext>
              </a:extLst>
            </p:cNvPr>
            <p:cNvSpPr>
              <a:spLocks/>
            </p:cNvSpPr>
            <p:nvPr/>
          </p:nvSpPr>
          <p:spPr bwMode="auto">
            <a:xfrm>
              <a:off x="331" y="406"/>
              <a:ext cx="288" cy="48"/>
            </a:xfrm>
            <a:custGeom>
              <a:avLst/>
              <a:gdLst>
                <a:gd name="T0" fmla="*/ 0 w 288"/>
                <a:gd name="T1" fmla="*/ 48 h 48"/>
                <a:gd name="T2" fmla="*/ 48 w 288"/>
                <a:gd name="T3" fmla="*/ 0 h 48"/>
                <a:gd name="T4" fmla="*/ 288 w 288"/>
                <a:gd name="T5" fmla="*/ 0 h 48"/>
                <a:gd name="T6" fmla="*/ 240 w 288"/>
                <a:gd name="T7" fmla="*/ 48 h 48"/>
                <a:gd name="T8" fmla="*/ 0 w 288"/>
                <a:gd name="T9" fmla="*/ 48 h 48"/>
                <a:gd name="T10" fmla="*/ 0 60000 65536"/>
                <a:gd name="T11" fmla="*/ 0 60000 65536"/>
                <a:gd name="T12" fmla="*/ 0 60000 65536"/>
                <a:gd name="T13" fmla="*/ 0 60000 65536"/>
                <a:gd name="T14" fmla="*/ 0 60000 65536"/>
                <a:gd name="T15" fmla="*/ 0 w 288"/>
                <a:gd name="T16" fmla="*/ 0 h 48"/>
                <a:gd name="T17" fmla="*/ 288 w 288"/>
                <a:gd name="T18" fmla="*/ 48 h 48"/>
              </a:gdLst>
              <a:ahLst/>
              <a:cxnLst>
                <a:cxn ang="T10">
                  <a:pos x="T0" y="T1"/>
                </a:cxn>
                <a:cxn ang="T11">
                  <a:pos x="T2" y="T3"/>
                </a:cxn>
                <a:cxn ang="T12">
                  <a:pos x="T4" y="T5"/>
                </a:cxn>
                <a:cxn ang="T13">
                  <a:pos x="T6" y="T7"/>
                </a:cxn>
                <a:cxn ang="T14">
                  <a:pos x="T8" y="T9"/>
                </a:cxn>
              </a:cxnLst>
              <a:rect l="T15" t="T16" r="T17" b="T18"/>
              <a:pathLst>
                <a:path w="288" h="48">
                  <a:moveTo>
                    <a:pt x="0" y="48"/>
                  </a:moveTo>
                  <a:lnTo>
                    <a:pt x="48" y="0"/>
                  </a:lnTo>
                  <a:lnTo>
                    <a:pt x="288" y="0"/>
                  </a:lnTo>
                  <a:lnTo>
                    <a:pt x="240" y="48"/>
                  </a:lnTo>
                  <a:lnTo>
                    <a:pt x="0" y="48"/>
                  </a:lnTo>
                  <a:close/>
                </a:path>
              </a:pathLst>
            </a:custGeom>
            <a:solidFill>
              <a:srgbClr val="FDFFB3"/>
            </a:solidFill>
            <a:ln w="9525">
              <a:solidFill>
                <a:schemeClr val="tx1"/>
              </a:solidFill>
              <a:round/>
              <a:headEnd/>
              <a:tailEnd/>
            </a:ln>
          </p:spPr>
          <p:txBody>
            <a:bodyPr wrap="none" anchor="ctr"/>
            <a:lstStyle/>
            <a:p>
              <a:endParaRPr lang="en-US"/>
            </a:p>
          </p:txBody>
        </p:sp>
        <p:sp>
          <p:nvSpPr>
            <p:cNvPr id="5352" name="Freeform 59">
              <a:extLst>
                <a:ext uri="{FF2B5EF4-FFF2-40B4-BE49-F238E27FC236}">
                  <a16:creationId xmlns:a16="http://schemas.microsoft.com/office/drawing/2014/main" id="{B3DF70FB-F9FB-B52E-5943-A55342E9CD4E}"/>
                </a:ext>
              </a:extLst>
            </p:cNvPr>
            <p:cNvSpPr>
              <a:spLocks/>
            </p:cNvSpPr>
            <p:nvPr/>
          </p:nvSpPr>
          <p:spPr bwMode="auto">
            <a:xfrm>
              <a:off x="571" y="406"/>
              <a:ext cx="48" cy="144"/>
            </a:xfrm>
            <a:custGeom>
              <a:avLst/>
              <a:gdLst>
                <a:gd name="T0" fmla="*/ 0 w 48"/>
                <a:gd name="T1" fmla="*/ 48 h 144"/>
                <a:gd name="T2" fmla="*/ 48 w 48"/>
                <a:gd name="T3" fmla="*/ 0 h 144"/>
                <a:gd name="T4" fmla="*/ 48 w 48"/>
                <a:gd name="T5" fmla="*/ 96 h 144"/>
                <a:gd name="T6" fmla="*/ 0 w 48"/>
                <a:gd name="T7" fmla="*/ 144 h 144"/>
                <a:gd name="T8" fmla="*/ 0 w 48"/>
                <a:gd name="T9" fmla="*/ 48 h 144"/>
                <a:gd name="T10" fmla="*/ 0 60000 65536"/>
                <a:gd name="T11" fmla="*/ 0 60000 65536"/>
                <a:gd name="T12" fmla="*/ 0 60000 65536"/>
                <a:gd name="T13" fmla="*/ 0 60000 65536"/>
                <a:gd name="T14" fmla="*/ 0 60000 65536"/>
                <a:gd name="T15" fmla="*/ 0 w 48"/>
                <a:gd name="T16" fmla="*/ 0 h 144"/>
                <a:gd name="T17" fmla="*/ 48 w 48"/>
                <a:gd name="T18" fmla="*/ 144 h 144"/>
              </a:gdLst>
              <a:ahLst/>
              <a:cxnLst>
                <a:cxn ang="T10">
                  <a:pos x="T0" y="T1"/>
                </a:cxn>
                <a:cxn ang="T11">
                  <a:pos x="T2" y="T3"/>
                </a:cxn>
                <a:cxn ang="T12">
                  <a:pos x="T4" y="T5"/>
                </a:cxn>
                <a:cxn ang="T13">
                  <a:pos x="T6" y="T7"/>
                </a:cxn>
                <a:cxn ang="T14">
                  <a:pos x="T8" y="T9"/>
                </a:cxn>
              </a:cxnLst>
              <a:rect l="T15" t="T16" r="T17" b="T18"/>
              <a:pathLst>
                <a:path w="48" h="144">
                  <a:moveTo>
                    <a:pt x="0" y="48"/>
                  </a:moveTo>
                  <a:lnTo>
                    <a:pt x="48" y="0"/>
                  </a:lnTo>
                  <a:lnTo>
                    <a:pt x="48" y="96"/>
                  </a:lnTo>
                  <a:lnTo>
                    <a:pt x="0" y="144"/>
                  </a:lnTo>
                  <a:lnTo>
                    <a:pt x="0" y="48"/>
                  </a:lnTo>
                  <a:close/>
                </a:path>
              </a:pathLst>
            </a:custGeom>
            <a:solidFill>
              <a:srgbClr val="FDFFB3"/>
            </a:solidFill>
            <a:ln w="9525">
              <a:solidFill>
                <a:schemeClr val="tx1"/>
              </a:solidFill>
              <a:round/>
              <a:headEnd/>
              <a:tailEnd/>
            </a:ln>
          </p:spPr>
          <p:txBody>
            <a:bodyPr wrap="none" anchor="ctr"/>
            <a:lstStyle/>
            <a:p>
              <a:endParaRPr lang="en-US"/>
            </a:p>
          </p:txBody>
        </p:sp>
        <p:sp>
          <p:nvSpPr>
            <p:cNvPr id="5353" name="Rectangle 60">
              <a:extLst>
                <a:ext uri="{FF2B5EF4-FFF2-40B4-BE49-F238E27FC236}">
                  <a16:creationId xmlns:a16="http://schemas.microsoft.com/office/drawing/2014/main" id="{978823BE-F24B-4EC1-C7E3-DCD6B55047AA}"/>
                </a:ext>
              </a:extLst>
            </p:cNvPr>
            <p:cNvSpPr>
              <a:spLocks noChangeAspect="1" noChangeArrowheads="1"/>
            </p:cNvSpPr>
            <p:nvPr/>
          </p:nvSpPr>
          <p:spPr bwMode="auto">
            <a:xfrm>
              <a:off x="357" y="446"/>
              <a:ext cx="0" cy="93"/>
            </a:xfrm>
            <a:prstGeom prst="rect">
              <a:avLst/>
            </a:prstGeom>
            <a:solidFill>
              <a:srgbClr val="FDFFB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000">
                <a:latin typeface="Verdana" panose="020B0604030504040204" pitchFamily="34" charset="0"/>
              </a:endParaRPr>
            </a:p>
          </p:txBody>
        </p:sp>
      </p:grpSp>
      <p:sp>
        <p:nvSpPr>
          <p:cNvPr id="5142" name="Line 61">
            <a:extLst>
              <a:ext uri="{FF2B5EF4-FFF2-40B4-BE49-F238E27FC236}">
                <a16:creationId xmlns:a16="http://schemas.microsoft.com/office/drawing/2014/main" id="{FE71AE16-0425-9558-A6E1-8F41BAFD013D}"/>
              </a:ext>
            </a:extLst>
          </p:cNvPr>
          <p:cNvSpPr>
            <a:spLocks noChangeShapeType="1"/>
          </p:cNvSpPr>
          <p:nvPr/>
        </p:nvSpPr>
        <p:spPr bwMode="auto">
          <a:xfrm>
            <a:off x="6470650" y="1568450"/>
            <a:ext cx="457200" cy="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43" name="Line 62">
            <a:extLst>
              <a:ext uri="{FF2B5EF4-FFF2-40B4-BE49-F238E27FC236}">
                <a16:creationId xmlns:a16="http://schemas.microsoft.com/office/drawing/2014/main" id="{9DBFA132-FF38-5C67-149C-F0AFFEAE97EF}"/>
              </a:ext>
            </a:extLst>
          </p:cNvPr>
          <p:cNvSpPr>
            <a:spLocks noChangeShapeType="1"/>
          </p:cNvSpPr>
          <p:nvPr/>
        </p:nvSpPr>
        <p:spPr bwMode="auto">
          <a:xfrm>
            <a:off x="6470650" y="1849438"/>
            <a:ext cx="457200" cy="0"/>
          </a:xfrm>
          <a:prstGeom prst="line">
            <a:avLst/>
          </a:prstGeom>
          <a:noFill/>
          <a:ln w="9525">
            <a:solidFill>
              <a:srgbClr val="0000FF"/>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4" name="Line 63">
            <a:extLst>
              <a:ext uri="{FF2B5EF4-FFF2-40B4-BE49-F238E27FC236}">
                <a16:creationId xmlns:a16="http://schemas.microsoft.com/office/drawing/2014/main" id="{3EB2EE2E-5205-426A-89D9-B06B0CBDBD6C}"/>
              </a:ext>
            </a:extLst>
          </p:cNvPr>
          <p:cNvSpPr>
            <a:spLocks noChangeShapeType="1"/>
          </p:cNvSpPr>
          <p:nvPr/>
        </p:nvSpPr>
        <p:spPr bwMode="auto">
          <a:xfrm>
            <a:off x="5535613" y="2424113"/>
            <a:ext cx="4762" cy="411162"/>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45" name="Line 64">
            <a:extLst>
              <a:ext uri="{FF2B5EF4-FFF2-40B4-BE49-F238E27FC236}">
                <a16:creationId xmlns:a16="http://schemas.microsoft.com/office/drawing/2014/main" id="{53C1267A-E920-1909-C023-EB7CCD7C7427}"/>
              </a:ext>
            </a:extLst>
          </p:cNvPr>
          <p:cNvSpPr>
            <a:spLocks noChangeShapeType="1"/>
          </p:cNvSpPr>
          <p:nvPr/>
        </p:nvSpPr>
        <p:spPr bwMode="auto">
          <a:xfrm>
            <a:off x="5275263" y="2430463"/>
            <a:ext cx="4762" cy="411162"/>
          </a:xfrm>
          <a:prstGeom prst="line">
            <a:avLst/>
          </a:prstGeom>
          <a:noFill/>
          <a:ln w="9525">
            <a:solidFill>
              <a:srgbClr val="0000FF"/>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6" name="Line 65">
            <a:extLst>
              <a:ext uri="{FF2B5EF4-FFF2-40B4-BE49-F238E27FC236}">
                <a16:creationId xmlns:a16="http://schemas.microsoft.com/office/drawing/2014/main" id="{611D263E-1CCD-BAD7-24BA-2ACC63114AAD}"/>
              </a:ext>
            </a:extLst>
          </p:cNvPr>
          <p:cNvSpPr>
            <a:spLocks noChangeShapeType="1"/>
          </p:cNvSpPr>
          <p:nvPr/>
        </p:nvSpPr>
        <p:spPr bwMode="auto">
          <a:xfrm>
            <a:off x="5540375" y="4310063"/>
            <a:ext cx="4763" cy="41275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47" name="Line 66">
            <a:extLst>
              <a:ext uri="{FF2B5EF4-FFF2-40B4-BE49-F238E27FC236}">
                <a16:creationId xmlns:a16="http://schemas.microsoft.com/office/drawing/2014/main" id="{F078EFEB-52B6-0AF9-9E02-1652AE9EF8E6}"/>
              </a:ext>
            </a:extLst>
          </p:cNvPr>
          <p:cNvSpPr>
            <a:spLocks noChangeShapeType="1"/>
          </p:cNvSpPr>
          <p:nvPr/>
        </p:nvSpPr>
        <p:spPr bwMode="auto">
          <a:xfrm>
            <a:off x="5256213" y="4310063"/>
            <a:ext cx="4762" cy="412750"/>
          </a:xfrm>
          <a:prstGeom prst="line">
            <a:avLst/>
          </a:prstGeom>
          <a:noFill/>
          <a:ln w="9525">
            <a:solidFill>
              <a:srgbClr val="0000FF"/>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8" name="Line 67">
            <a:extLst>
              <a:ext uri="{FF2B5EF4-FFF2-40B4-BE49-F238E27FC236}">
                <a16:creationId xmlns:a16="http://schemas.microsoft.com/office/drawing/2014/main" id="{4D476D4C-27EF-A009-3E1B-D520497DE07F}"/>
              </a:ext>
            </a:extLst>
          </p:cNvPr>
          <p:cNvSpPr>
            <a:spLocks noChangeShapeType="1"/>
          </p:cNvSpPr>
          <p:nvPr/>
        </p:nvSpPr>
        <p:spPr bwMode="auto">
          <a:xfrm>
            <a:off x="6470650" y="3455988"/>
            <a:ext cx="457200" cy="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49" name="Line 68">
            <a:extLst>
              <a:ext uri="{FF2B5EF4-FFF2-40B4-BE49-F238E27FC236}">
                <a16:creationId xmlns:a16="http://schemas.microsoft.com/office/drawing/2014/main" id="{812B30A9-C0D3-AFBA-5A1D-34ED9F7100C2}"/>
              </a:ext>
            </a:extLst>
          </p:cNvPr>
          <p:cNvSpPr>
            <a:spLocks noChangeShapeType="1"/>
          </p:cNvSpPr>
          <p:nvPr/>
        </p:nvSpPr>
        <p:spPr bwMode="auto">
          <a:xfrm>
            <a:off x="6470650" y="3729038"/>
            <a:ext cx="457200" cy="0"/>
          </a:xfrm>
          <a:prstGeom prst="line">
            <a:avLst/>
          </a:prstGeom>
          <a:noFill/>
          <a:ln w="9525">
            <a:solidFill>
              <a:srgbClr val="0000FF"/>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150" name="Line 69">
            <a:extLst>
              <a:ext uri="{FF2B5EF4-FFF2-40B4-BE49-F238E27FC236}">
                <a16:creationId xmlns:a16="http://schemas.microsoft.com/office/drawing/2014/main" id="{D7FB9FE1-026A-3183-4989-43EF09F35FA8}"/>
              </a:ext>
            </a:extLst>
          </p:cNvPr>
          <p:cNvSpPr>
            <a:spLocks noChangeShapeType="1"/>
          </p:cNvSpPr>
          <p:nvPr/>
        </p:nvSpPr>
        <p:spPr bwMode="auto">
          <a:xfrm>
            <a:off x="6470650" y="5326063"/>
            <a:ext cx="457200" cy="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51" name="Line 70">
            <a:extLst>
              <a:ext uri="{FF2B5EF4-FFF2-40B4-BE49-F238E27FC236}">
                <a16:creationId xmlns:a16="http://schemas.microsoft.com/office/drawing/2014/main" id="{8600EDF2-41BA-871A-2A81-D0ADDFBEA53F}"/>
              </a:ext>
            </a:extLst>
          </p:cNvPr>
          <p:cNvSpPr>
            <a:spLocks noChangeShapeType="1"/>
          </p:cNvSpPr>
          <p:nvPr/>
        </p:nvSpPr>
        <p:spPr bwMode="auto">
          <a:xfrm>
            <a:off x="6470650" y="5600700"/>
            <a:ext cx="457200" cy="0"/>
          </a:xfrm>
          <a:prstGeom prst="line">
            <a:avLst/>
          </a:prstGeom>
          <a:noFill/>
          <a:ln w="9525">
            <a:solidFill>
              <a:srgbClr val="0000FF"/>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152" name="Text Box 71">
            <a:extLst>
              <a:ext uri="{FF2B5EF4-FFF2-40B4-BE49-F238E27FC236}">
                <a16:creationId xmlns:a16="http://schemas.microsoft.com/office/drawing/2014/main" id="{4E928B4C-9C3F-05A6-5250-DB1F6AAD2E27}"/>
              </a:ext>
            </a:extLst>
          </p:cNvPr>
          <p:cNvSpPr txBox="1">
            <a:spLocks noChangeArrowheads="1"/>
          </p:cNvSpPr>
          <p:nvPr/>
        </p:nvSpPr>
        <p:spPr bwMode="auto">
          <a:xfrm>
            <a:off x="6119813" y="930275"/>
            <a:ext cx="149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i="1">
                <a:latin typeface="Times New Roman" panose="02020603050405020304" pitchFamily="18" charset="0"/>
              </a:rPr>
              <a:t>s</a:t>
            </a:r>
            <a:r>
              <a:rPr lang="en-US" altLang="en-US" sz="1600" baseline="-25000">
                <a:latin typeface="Times New Roman" panose="02020603050405020304" pitchFamily="18" charset="0"/>
              </a:rPr>
              <a:t>1</a:t>
            </a:r>
          </a:p>
        </p:txBody>
      </p:sp>
      <p:sp>
        <p:nvSpPr>
          <p:cNvPr id="5153" name="Text Box 72">
            <a:extLst>
              <a:ext uri="{FF2B5EF4-FFF2-40B4-BE49-F238E27FC236}">
                <a16:creationId xmlns:a16="http://schemas.microsoft.com/office/drawing/2014/main" id="{DE976DAE-A7A0-ABAE-B3D3-710C3B036797}"/>
              </a:ext>
            </a:extLst>
          </p:cNvPr>
          <p:cNvSpPr txBox="1">
            <a:spLocks noChangeArrowheads="1"/>
          </p:cNvSpPr>
          <p:nvPr/>
        </p:nvSpPr>
        <p:spPr bwMode="auto">
          <a:xfrm>
            <a:off x="6119813" y="2816225"/>
            <a:ext cx="149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i="1">
                <a:latin typeface="Times New Roman" panose="02020603050405020304" pitchFamily="18" charset="0"/>
              </a:rPr>
              <a:t>s</a:t>
            </a:r>
            <a:r>
              <a:rPr lang="en-US" altLang="en-US" sz="1600" baseline="-25000">
                <a:latin typeface="Times New Roman" panose="02020603050405020304" pitchFamily="18" charset="0"/>
              </a:rPr>
              <a:t>3</a:t>
            </a:r>
          </a:p>
        </p:txBody>
      </p:sp>
      <p:sp>
        <p:nvSpPr>
          <p:cNvPr id="5154" name="Text Box 73">
            <a:extLst>
              <a:ext uri="{FF2B5EF4-FFF2-40B4-BE49-F238E27FC236}">
                <a16:creationId xmlns:a16="http://schemas.microsoft.com/office/drawing/2014/main" id="{A9C4CBBC-474F-CB65-CD91-B5D5792812CA}"/>
              </a:ext>
            </a:extLst>
          </p:cNvPr>
          <p:cNvSpPr txBox="1">
            <a:spLocks noChangeArrowheads="1"/>
          </p:cNvSpPr>
          <p:nvPr/>
        </p:nvSpPr>
        <p:spPr bwMode="auto">
          <a:xfrm>
            <a:off x="6119813" y="4697413"/>
            <a:ext cx="149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i="1">
                <a:latin typeface="Times New Roman" panose="02020603050405020304" pitchFamily="18" charset="0"/>
              </a:rPr>
              <a:t>s</a:t>
            </a:r>
            <a:r>
              <a:rPr lang="en-US" altLang="en-US" sz="1600" baseline="-25000">
                <a:latin typeface="Times New Roman" panose="02020603050405020304" pitchFamily="18" charset="0"/>
              </a:rPr>
              <a:t>4</a:t>
            </a:r>
          </a:p>
        </p:txBody>
      </p:sp>
      <p:sp>
        <p:nvSpPr>
          <p:cNvPr id="5155" name="Text Box 74">
            <a:extLst>
              <a:ext uri="{FF2B5EF4-FFF2-40B4-BE49-F238E27FC236}">
                <a16:creationId xmlns:a16="http://schemas.microsoft.com/office/drawing/2014/main" id="{3FC1CE6E-5EBA-CCFC-8F41-E6072AF2C1CC}"/>
              </a:ext>
            </a:extLst>
          </p:cNvPr>
          <p:cNvSpPr txBox="1">
            <a:spLocks noChangeArrowheads="1"/>
          </p:cNvSpPr>
          <p:nvPr/>
        </p:nvSpPr>
        <p:spPr bwMode="auto">
          <a:xfrm>
            <a:off x="6546850" y="1890713"/>
            <a:ext cx="2905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066CC"/>
                </a:solidFill>
              </a:rPr>
              <a:t>take</a:t>
            </a:r>
          </a:p>
        </p:txBody>
      </p:sp>
      <p:sp>
        <p:nvSpPr>
          <p:cNvPr id="5156" name="Text Box 75">
            <a:extLst>
              <a:ext uri="{FF2B5EF4-FFF2-40B4-BE49-F238E27FC236}">
                <a16:creationId xmlns:a16="http://schemas.microsoft.com/office/drawing/2014/main" id="{771770E5-734B-B70E-79ED-65D28DDA633A}"/>
              </a:ext>
            </a:extLst>
          </p:cNvPr>
          <p:cNvSpPr txBox="1">
            <a:spLocks noChangeArrowheads="1"/>
          </p:cNvSpPr>
          <p:nvPr/>
        </p:nvSpPr>
        <p:spPr bwMode="auto">
          <a:xfrm>
            <a:off x="6532563" y="3200400"/>
            <a:ext cx="2143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066CC"/>
                </a:solidFill>
              </a:rPr>
              <a:t>put</a:t>
            </a:r>
          </a:p>
        </p:txBody>
      </p:sp>
      <p:sp>
        <p:nvSpPr>
          <p:cNvPr id="5157" name="Rectangle 76">
            <a:extLst>
              <a:ext uri="{FF2B5EF4-FFF2-40B4-BE49-F238E27FC236}">
                <a16:creationId xmlns:a16="http://schemas.microsoft.com/office/drawing/2014/main" id="{78C07A11-0369-3E58-73D0-981D667059A7}"/>
              </a:ext>
            </a:extLst>
          </p:cNvPr>
          <p:cNvSpPr>
            <a:spLocks noChangeArrowheads="1"/>
          </p:cNvSpPr>
          <p:nvPr/>
        </p:nvSpPr>
        <p:spPr bwMode="auto">
          <a:xfrm>
            <a:off x="6962775" y="947738"/>
            <a:ext cx="2109788" cy="1476375"/>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GB" altLang="en-US" sz="1000">
              <a:latin typeface="Verdana" panose="020B0604030504040204" pitchFamily="34" charset="0"/>
            </a:endParaRPr>
          </a:p>
        </p:txBody>
      </p:sp>
      <p:sp>
        <p:nvSpPr>
          <p:cNvPr id="5158" name="Line 77">
            <a:extLst>
              <a:ext uri="{FF2B5EF4-FFF2-40B4-BE49-F238E27FC236}">
                <a16:creationId xmlns:a16="http://schemas.microsoft.com/office/drawing/2014/main" id="{FBAA57B4-FDB8-8771-7481-97F8586D251E}"/>
              </a:ext>
            </a:extLst>
          </p:cNvPr>
          <p:cNvSpPr>
            <a:spLocks noChangeShapeType="1"/>
          </p:cNvSpPr>
          <p:nvPr/>
        </p:nvSpPr>
        <p:spPr bwMode="auto">
          <a:xfrm>
            <a:off x="6961188" y="2208213"/>
            <a:ext cx="760412" cy="0"/>
          </a:xfrm>
          <a:prstGeom prst="line">
            <a:avLst/>
          </a:prstGeom>
          <a:noFill/>
          <a:ln w="9525">
            <a:solidFill>
              <a:schemeClr val="tx1"/>
            </a:solidFill>
            <a:round/>
            <a:headEnd/>
            <a:tailEnd/>
          </a:ln>
          <a:scene3d>
            <a:camera prst="legacyObliqueTopRight"/>
            <a:lightRig rig="legacyFlat3" dir="l"/>
          </a:scene3d>
          <a:sp3d extrusionH="1052500" prstMaterial="legacyPlastic">
            <a:bevelT w="13500" h="13500" prst="angle"/>
            <a:bevelB w="13500" h="13500" prst="angle"/>
            <a:extrusionClr>
              <a:srgbClr val="EBE6DB"/>
            </a:extrusionClr>
            <a:contourClr>
              <a:schemeClr val="tx1"/>
            </a:contourClr>
          </a:sp3d>
          <a:extLst>
            <a:ext uri="{909E8E84-426E-40DD-AFC4-6F175D3DCCD1}">
              <a14:hiddenFill xmlns:a14="http://schemas.microsoft.com/office/drawing/2010/main">
                <a:noFill/>
              </a14:hiddenFill>
            </a:ext>
          </a:extLst>
        </p:spPr>
        <p:txBody>
          <a:bodyPr wrap="none" anchor="ctr">
            <a:flatTx/>
          </a:bodyPr>
          <a:lstStyle/>
          <a:p>
            <a:endParaRPr lang="en-US"/>
          </a:p>
        </p:txBody>
      </p:sp>
      <p:sp>
        <p:nvSpPr>
          <p:cNvPr id="5159" name="Line 78">
            <a:extLst>
              <a:ext uri="{FF2B5EF4-FFF2-40B4-BE49-F238E27FC236}">
                <a16:creationId xmlns:a16="http://schemas.microsoft.com/office/drawing/2014/main" id="{D6270227-B638-B5B6-1035-F9557C3F5F54}"/>
              </a:ext>
            </a:extLst>
          </p:cNvPr>
          <p:cNvSpPr>
            <a:spLocks noChangeShapeType="1"/>
          </p:cNvSpPr>
          <p:nvPr/>
        </p:nvSpPr>
        <p:spPr bwMode="auto">
          <a:xfrm>
            <a:off x="7827963" y="2101850"/>
            <a:ext cx="254000" cy="0"/>
          </a:xfrm>
          <a:prstGeom prst="line">
            <a:avLst/>
          </a:prstGeom>
          <a:noFill/>
          <a:ln w="9525">
            <a:solidFill>
              <a:schemeClr val="tx1"/>
            </a:solidFill>
            <a:round/>
            <a:headEnd/>
            <a:tailEnd/>
          </a:ln>
          <a:scene3d>
            <a:camera prst="legacyObliqueTopRight"/>
            <a:lightRig rig="legacyFlat3" dir="l"/>
          </a:scene3d>
          <a:sp3d extrusionH="430200" prstMaterial="legacyPlastic">
            <a:bevelT w="13500" h="13500" prst="angle"/>
            <a:bevelB w="13500" h="13500" prst="angle"/>
            <a:extrusionClr>
              <a:srgbClr val="EBE6DB"/>
            </a:extrusionClr>
            <a:contourClr>
              <a:schemeClr val="tx1"/>
            </a:contourClr>
          </a:sp3d>
          <a:extLst>
            <a:ext uri="{909E8E84-426E-40DD-AFC4-6F175D3DCCD1}">
              <a14:hiddenFill xmlns:a14="http://schemas.microsoft.com/office/drawing/2010/main">
                <a:noFill/>
              </a14:hiddenFill>
            </a:ext>
          </a:extLst>
        </p:spPr>
        <p:txBody>
          <a:bodyPr wrap="none" anchor="ctr">
            <a:flatTx/>
          </a:bodyPr>
          <a:lstStyle/>
          <a:p>
            <a:endParaRPr lang="en-US"/>
          </a:p>
        </p:txBody>
      </p:sp>
      <p:sp>
        <p:nvSpPr>
          <p:cNvPr id="5160" name="Line 79">
            <a:extLst>
              <a:ext uri="{FF2B5EF4-FFF2-40B4-BE49-F238E27FC236}">
                <a16:creationId xmlns:a16="http://schemas.microsoft.com/office/drawing/2014/main" id="{E49581C3-3F40-4BEB-7450-7B23982C577D}"/>
              </a:ext>
            </a:extLst>
          </p:cNvPr>
          <p:cNvSpPr>
            <a:spLocks noChangeShapeType="1"/>
          </p:cNvSpPr>
          <p:nvPr/>
        </p:nvSpPr>
        <p:spPr bwMode="auto">
          <a:xfrm>
            <a:off x="7924800" y="2206625"/>
            <a:ext cx="758825" cy="0"/>
          </a:xfrm>
          <a:prstGeom prst="line">
            <a:avLst/>
          </a:prstGeom>
          <a:noFill/>
          <a:ln w="9525">
            <a:solidFill>
              <a:schemeClr val="tx1"/>
            </a:solidFill>
            <a:round/>
            <a:headEnd/>
            <a:tailEnd/>
          </a:ln>
          <a:scene3d>
            <a:camera prst="legacyObliqueTopRight"/>
            <a:lightRig rig="legacyFlat3" dir="l"/>
          </a:scene3d>
          <a:sp3d extrusionH="1052500" prstMaterial="legacyPlastic">
            <a:bevelT w="13500" h="13500" prst="angle"/>
            <a:bevelB w="13500" h="13500" prst="angle"/>
            <a:extrusionClr>
              <a:srgbClr val="EBE6DB"/>
            </a:extrusionClr>
            <a:contourClr>
              <a:schemeClr val="tx1"/>
            </a:contourClr>
          </a:sp3d>
          <a:extLst>
            <a:ext uri="{909E8E84-426E-40DD-AFC4-6F175D3DCCD1}">
              <a14:hiddenFill xmlns:a14="http://schemas.microsoft.com/office/drawing/2010/main">
                <a:noFill/>
              </a14:hiddenFill>
            </a:ext>
          </a:extLst>
        </p:spPr>
        <p:txBody>
          <a:bodyPr wrap="none" anchor="ctr">
            <a:flatTx/>
          </a:bodyPr>
          <a:lstStyle/>
          <a:p>
            <a:endParaRPr lang="en-US"/>
          </a:p>
        </p:txBody>
      </p:sp>
      <p:sp>
        <p:nvSpPr>
          <p:cNvPr id="5161" name="Text Box 80">
            <a:extLst>
              <a:ext uri="{FF2B5EF4-FFF2-40B4-BE49-F238E27FC236}">
                <a16:creationId xmlns:a16="http://schemas.microsoft.com/office/drawing/2014/main" id="{C7B328A4-E8CC-808A-16D7-320AD287E4CA}"/>
              </a:ext>
            </a:extLst>
          </p:cNvPr>
          <p:cNvSpPr txBox="1">
            <a:spLocks noChangeArrowheads="1"/>
          </p:cNvSpPr>
          <p:nvPr/>
        </p:nvSpPr>
        <p:spPr bwMode="auto">
          <a:xfrm>
            <a:off x="7180263" y="2197100"/>
            <a:ext cx="6223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000">
                <a:latin typeface="Verdana" panose="020B0604030504040204" pitchFamily="34" charset="0"/>
              </a:rPr>
              <a:t>location 1</a:t>
            </a:r>
          </a:p>
        </p:txBody>
      </p:sp>
      <p:sp>
        <p:nvSpPr>
          <p:cNvPr id="5162" name="Text Box 81">
            <a:extLst>
              <a:ext uri="{FF2B5EF4-FFF2-40B4-BE49-F238E27FC236}">
                <a16:creationId xmlns:a16="http://schemas.microsoft.com/office/drawing/2014/main" id="{CBEA6DDC-4F73-D75A-4408-DCEB712CD6F9}"/>
              </a:ext>
            </a:extLst>
          </p:cNvPr>
          <p:cNvSpPr txBox="1">
            <a:spLocks noChangeArrowheads="1"/>
          </p:cNvSpPr>
          <p:nvPr/>
        </p:nvSpPr>
        <p:spPr bwMode="auto">
          <a:xfrm>
            <a:off x="7908925" y="2195513"/>
            <a:ext cx="6223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000">
                <a:latin typeface="Verdana" panose="020B0604030504040204" pitchFamily="34" charset="0"/>
              </a:rPr>
              <a:t>location 2</a:t>
            </a:r>
          </a:p>
        </p:txBody>
      </p:sp>
      <p:grpSp>
        <p:nvGrpSpPr>
          <p:cNvPr id="5163" name="Group 82">
            <a:extLst>
              <a:ext uri="{FF2B5EF4-FFF2-40B4-BE49-F238E27FC236}">
                <a16:creationId xmlns:a16="http://schemas.microsoft.com/office/drawing/2014/main" id="{D9E55959-BFCB-E17F-42C5-524D465A205A}"/>
              </a:ext>
            </a:extLst>
          </p:cNvPr>
          <p:cNvGrpSpPr>
            <a:grpSpLocks/>
          </p:cNvGrpSpPr>
          <p:nvPr/>
        </p:nvGrpSpPr>
        <p:grpSpPr bwMode="auto">
          <a:xfrm>
            <a:off x="8132763" y="1736725"/>
            <a:ext cx="760412" cy="377825"/>
            <a:chOff x="821" y="501"/>
            <a:chExt cx="519" cy="231"/>
          </a:xfrm>
        </p:grpSpPr>
        <p:sp>
          <p:nvSpPr>
            <p:cNvPr id="5341" name="Oval 83">
              <a:extLst>
                <a:ext uri="{FF2B5EF4-FFF2-40B4-BE49-F238E27FC236}">
                  <a16:creationId xmlns:a16="http://schemas.microsoft.com/office/drawing/2014/main" id="{4E49620E-DA09-9D60-87D5-BDA7DB515533}"/>
                </a:ext>
              </a:extLst>
            </p:cNvPr>
            <p:cNvSpPr>
              <a:spLocks noChangeAspect="1" noChangeArrowheads="1"/>
            </p:cNvSpPr>
            <p:nvPr/>
          </p:nvSpPr>
          <p:spPr bwMode="auto">
            <a:xfrm>
              <a:off x="1279" y="618"/>
              <a:ext cx="57" cy="56"/>
            </a:xfrm>
            <a:prstGeom prst="ellipse">
              <a:avLst/>
            </a:prstGeom>
            <a:solidFill>
              <a:srgbClr val="FF2A00"/>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5342" name="Freeform 84">
              <a:extLst>
                <a:ext uri="{FF2B5EF4-FFF2-40B4-BE49-F238E27FC236}">
                  <a16:creationId xmlns:a16="http://schemas.microsoft.com/office/drawing/2014/main" id="{C2682417-D66F-1689-4065-F5A054154A16}"/>
                </a:ext>
              </a:extLst>
            </p:cNvPr>
            <p:cNvSpPr>
              <a:spLocks noChangeAspect="1"/>
            </p:cNvSpPr>
            <p:nvPr/>
          </p:nvSpPr>
          <p:spPr bwMode="auto">
            <a:xfrm>
              <a:off x="821" y="501"/>
              <a:ext cx="231" cy="58"/>
            </a:xfrm>
            <a:custGeom>
              <a:avLst/>
              <a:gdLst>
                <a:gd name="T0" fmla="*/ 1915 w 192"/>
                <a:gd name="T1" fmla="*/ 684 h 48"/>
                <a:gd name="T2" fmla="*/ 0 w 192"/>
                <a:gd name="T3" fmla="*/ 684 h 48"/>
                <a:gd name="T4" fmla="*/ 646 w 192"/>
                <a:gd name="T5" fmla="*/ 0 h 48"/>
                <a:gd name="T6" fmla="*/ 2555 w 192"/>
                <a:gd name="T7" fmla="*/ 0 h 48"/>
                <a:gd name="T8" fmla="*/ 1915 w 192"/>
                <a:gd name="T9" fmla="*/ 684 h 48"/>
                <a:gd name="T10" fmla="*/ 0 60000 65536"/>
                <a:gd name="T11" fmla="*/ 0 60000 65536"/>
                <a:gd name="T12" fmla="*/ 0 60000 65536"/>
                <a:gd name="T13" fmla="*/ 0 60000 65536"/>
                <a:gd name="T14" fmla="*/ 0 60000 65536"/>
                <a:gd name="T15" fmla="*/ 0 w 192"/>
                <a:gd name="T16" fmla="*/ 0 h 48"/>
                <a:gd name="T17" fmla="*/ 192 w 192"/>
                <a:gd name="T18" fmla="*/ 48 h 48"/>
              </a:gdLst>
              <a:ahLst/>
              <a:cxnLst>
                <a:cxn ang="T10">
                  <a:pos x="T0" y="T1"/>
                </a:cxn>
                <a:cxn ang="T11">
                  <a:pos x="T2" y="T3"/>
                </a:cxn>
                <a:cxn ang="T12">
                  <a:pos x="T4" y="T5"/>
                </a:cxn>
                <a:cxn ang="T13">
                  <a:pos x="T6" y="T7"/>
                </a:cxn>
                <a:cxn ang="T14">
                  <a:pos x="T8" y="T9"/>
                </a:cxn>
              </a:cxnLst>
              <a:rect l="T15" t="T16" r="T17" b="T18"/>
              <a:pathLst>
                <a:path w="192" h="48">
                  <a:moveTo>
                    <a:pt x="144" y="48"/>
                  </a:moveTo>
                  <a:lnTo>
                    <a:pt x="0" y="48"/>
                  </a:lnTo>
                  <a:lnTo>
                    <a:pt x="48" y="0"/>
                  </a:lnTo>
                  <a:lnTo>
                    <a:pt x="192" y="0"/>
                  </a:lnTo>
                  <a:lnTo>
                    <a:pt x="144" y="48"/>
                  </a:lnTo>
                  <a:close/>
                </a:path>
              </a:pathLst>
            </a:custGeom>
            <a:solidFill>
              <a:srgbClr val="FF2A00"/>
            </a:solidFill>
            <a:ln w="9525">
              <a:solidFill>
                <a:schemeClr val="tx1"/>
              </a:solidFill>
              <a:round/>
              <a:headEnd/>
              <a:tailEnd/>
            </a:ln>
          </p:spPr>
          <p:txBody>
            <a:bodyPr wrap="none" anchor="ctr"/>
            <a:lstStyle/>
            <a:p>
              <a:endParaRPr lang="en-US"/>
            </a:p>
          </p:txBody>
        </p:sp>
        <p:sp>
          <p:nvSpPr>
            <p:cNvPr id="5343" name="Oval 85">
              <a:extLst>
                <a:ext uri="{FF2B5EF4-FFF2-40B4-BE49-F238E27FC236}">
                  <a16:creationId xmlns:a16="http://schemas.microsoft.com/office/drawing/2014/main" id="{ECEBC0C3-7F02-3E57-81F8-1EE76A6574AC}"/>
                </a:ext>
              </a:extLst>
            </p:cNvPr>
            <p:cNvSpPr>
              <a:spLocks noChangeAspect="1" noChangeArrowheads="1"/>
            </p:cNvSpPr>
            <p:nvPr/>
          </p:nvSpPr>
          <p:spPr bwMode="auto">
            <a:xfrm>
              <a:off x="821" y="675"/>
              <a:ext cx="59" cy="57"/>
            </a:xfrm>
            <a:prstGeom prst="ellipse">
              <a:avLst/>
            </a:prstGeom>
            <a:solidFill>
              <a:srgbClr val="FF2A00"/>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5344" name="Oval 86">
              <a:extLst>
                <a:ext uri="{FF2B5EF4-FFF2-40B4-BE49-F238E27FC236}">
                  <a16:creationId xmlns:a16="http://schemas.microsoft.com/office/drawing/2014/main" id="{C907A746-2D4D-A7A5-6125-3DE1C25A6167}"/>
                </a:ext>
              </a:extLst>
            </p:cNvPr>
            <p:cNvSpPr>
              <a:spLocks noChangeAspect="1" noChangeArrowheads="1"/>
            </p:cNvSpPr>
            <p:nvPr/>
          </p:nvSpPr>
          <p:spPr bwMode="auto">
            <a:xfrm>
              <a:off x="1225" y="675"/>
              <a:ext cx="57" cy="57"/>
            </a:xfrm>
            <a:prstGeom prst="ellipse">
              <a:avLst/>
            </a:prstGeom>
            <a:solidFill>
              <a:srgbClr val="FF2A00"/>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5345" name="Oval 87">
              <a:extLst>
                <a:ext uri="{FF2B5EF4-FFF2-40B4-BE49-F238E27FC236}">
                  <a16:creationId xmlns:a16="http://schemas.microsoft.com/office/drawing/2014/main" id="{750063CB-ECCD-8AF7-3417-A6F7877BFB47}"/>
                </a:ext>
              </a:extLst>
            </p:cNvPr>
            <p:cNvSpPr>
              <a:spLocks noChangeAspect="1" noChangeArrowheads="1"/>
            </p:cNvSpPr>
            <p:nvPr/>
          </p:nvSpPr>
          <p:spPr bwMode="auto">
            <a:xfrm>
              <a:off x="1167" y="674"/>
              <a:ext cx="58" cy="57"/>
            </a:xfrm>
            <a:prstGeom prst="ellipse">
              <a:avLst/>
            </a:prstGeom>
            <a:solidFill>
              <a:srgbClr val="FF2A00"/>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5346" name="Rectangle 88">
              <a:extLst>
                <a:ext uri="{FF2B5EF4-FFF2-40B4-BE49-F238E27FC236}">
                  <a16:creationId xmlns:a16="http://schemas.microsoft.com/office/drawing/2014/main" id="{1C717707-338D-95DC-7E3A-BA46690E46A5}"/>
                </a:ext>
              </a:extLst>
            </p:cNvPr>
            <p:cNvSpPr>
              <a:spLocks noChangeAspect="1" noChangeArrowheads="1"/>
            </p:cNvSpPr>
            <p:nvPr/>
          </p:nvSpPr>
          <p:spPr bwMode="auto">
            <a:xfrm>
              <a:off x="821" y="559"/>
              <a:ext cx="173" cy="115"/>
            </a:xfrm>
            <a:prstGeom prst="rect">
              <a:avLst/>
            </a:prstGeom>
            <a:solidFill>
              <a:srgbClr val="FF2A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5347" name="Freeform 89">
              <a:extLst>
                <a:ext uri="{FF2B5EF4-FFF2-40B4-BE49-F238E27FC236}">
                  <a16:creationId xmlns:a16="http://schemas.microsoft.com/office/drawing/2014/main" id="{11EF8BA9-05AA-C3D0-8CB1-C8C7559ECB6F}"/>
                </a:ext>
              </a:extLst>
            </p:cNvPr>
            <p:cNvSpPr>
              <a:spLocks noChangeAspect="1"/>
            </p:cNvSpPr>
            <p:nvPr/>
          </p:nvSpPr>
          <p:spPr bwMode="auto">
            <a:xfrm>
              <a:off x="994" y="501"/>
              <a:ext cx="58" cy="173"/>
            </a:xfrm>
            <a:custGeom>
              <a:avLst/>
              <a:gdLst>
                <a:gd name="T0" fmla="*/ 0 w 48"/>
                <a:gd name="T1" fmla="*/ 630 h 144"/>
                <a:gd name="T2" fmla="*/ 684 w 48"/>
                <a:gd name="T3" fmla="*/ 0 h 144"/>
                <a:gd name="T4" fmla="*/ 684 w 48"/>
                <a:gd name="T5" fmla="*/ 1242 h 144"/>
                <a:gd name="T6" fmla="*/ 0 w 48"/>
                <a:gd name="T7" fmla="*/ 1879 h 144"/>
                <a:gd name="T8" fmla="*/ 0 w 48"/>
                <a:gd name="T9" fmla="*/ 630 h 144"/>
                <a:gd name="T10" fmla="*/ 0 60000 65536"/>
                <a:gd name="T11" fmla="*/ 0 60000 65536"/>
                <a:gd name="T12" fmla="*/ 0 60000 65536"/>
                <a:gd name="T13" fmla="*/ 0 60000 65536"/>
                <a:gd name="T14" fmla="*/ 0 60000 65536"/>
                <a:gd name="T15" fmla="*/ 0 w 48"/>
                <a:gd name="T16" fmla="*/ 0 h 144"/>
                <a:gd name="T17" fmla="*/ 48 w 48"/>
                <a:gd name="T18" fmla="*/ 144 h 144"/>
              </a:gdLst>
              <a:ahLst/>
              <a:cxnLst>
                <a:cxn ang="T10">
                  <a:pos x="T0" y="T1"/>
                </a:cxn>
                <a:cxn ang="T11">
                  <a:pos x="T2" y="T3"/>
                </a:cxn>
                <a:cxn ang="T12">
                  <a:pos x="T4" y="T5"/>
                </a:cxn>
                <a:cxn ang="T13">
                  <a:pos x="T6" y="T7"/>
                </a:cxn>
                <a:cxn ang="T14">
                  <a:pos x="T8" y="T9"/>
                </a:cxn>
              </a:cxnLst>
              <a:rect l="T15" t="T16" r="T17" b="T18"/>
              <a:pathLst>
                <a:path w="48" h="144">
                  <a:moveTo>
                    <a:pt x="0" y="48"/>
                  </a:moveTo>
                  <a:lnTo>
                    <a:pt x="48" y="0"/>
                  </a:lnTo>
                  <a:lnTo>
                    <a:pt x="48" y="96"/>
                  </a:lnTo>
                  <a:lnTo>
                    <a:pt x="0" y="144"/>
                  </a:lnTo>
                  <a:lnTo>
                    <a:pt x="0" y="48"/>
                  </a:lnTo>
                  <a:close/>
                </a:path>
              </a:pathLst>
            </a:custGeom>
            <a:solidFill>
              <a:srgbClr val="FF2A00"/>
            </a:solidFill>
            <a:ln w="9525">
              <a:solidFill>
                <a:schemeClr val="tx1"/>
              </a:solidFill>
              <a:round/>
              <a:headEnd/>
              <a:tailEnd/>
            </a:ln>
          </p:spPr>
          <p:txBody>
            <a:bodyPr wrap="none" anchor="ctr"/>
            <a:lstStyle/>
            <a:p>
              <a:endParaRPr lang="en-US"/>
            </a:p>
          </p:txBody>
        </p:sp>
        <p:sp>
          <p:nvSpPr>
            <p:cNvPr id="5348" name="Freeform 90">
              <a:extLst>
                <a:ext uri="{FF2B5EF4-FFF2-40B4-BE49-F238E27FC236}">
                  <a16:creationId xmlns:a16="http://schemas.microsoft.com/office/drawing/2014/main" id="{A657DA06-03DC-9DD9-B484-104804785807}"/>
                </a:ext>
              </a:extLst>
            </p:cNvPr>
            <p:cNvSpPr>
              <a:spLocks noChangeAspect="1"/>
            </p:cNvSpPr>
            <p:nvPr/>
          </p:nvSpPr>
          <p:spPr bwMode="auto">
            <a:xfrm>
              <a:off x="994" y="617"/>
              <a:ext cx="346" cy="57"/>
            </a:xfrm>
            <a:custGeom>
              <a:avLst/>
              <a:gdLst>
                <a:gd name="T0" fmla="*/ 0 w 288"/>
                <a:gd name="T1" fmla="*/ 533 h 48"/>
                <a:gd name="T2" fmla="*/ 3133 w 288"/>
                <a:gd name="T3" fmla="*/ 533 h 48"/>
                <a:gd name="T4" fmla="*/ 3764 w 288"/>
                <a:gd name="T5" fmla="*/ 0 h 48"/>
                <a:gd name="T6" fmla="*/ 630 w 288"/>
                <a:gd name="T7" fmla="*/ 0 h 48"/>
                <a:gd name="T8" fmla="*/ 0 w 288"/>
                <a:gd name="T9" fmla="*/ 533 h 48"/>
                <a:gd name="T10" fmla="*/ 0 60000 65536"/>
                <a:gd name="T11" fmla="*/ 0 60000 65536"/>
                <a:gd name="T12" fmla="*/ 0 60000 65536"/>
                <a:gd name="T13" fmla="*/ 0 60000 65536"/>
                <a:gd name="T14" fmla="*/ 0 60000 65536"/>
                <a:gd name="T15" fmla="*/ 0 w 288"/>
                <a:gd name="T16" fmla="*/ 0 h 48"/>
                <a:gd name="T17" fmla="*/ 288 w 288"/>
                <a:gd name="T18" fmla="*/ 48 h 48"/>
              </a:gdLst>
              <a:ahLst/>
              <a:cxnLst>
                <a:cxn ang="T10">
                  <a:pos x="T0" y="T1"/>
                </a:cxn>
                <a:cxn ang="T11">
                  <a:pos x="T2" y="T3"/>
                </a:cxn>
                <a:cxn ang="T12">
                  <a:pos x="T4" y="T5"/>
                </a:cxn>
                <a:cxn ang="T13">
                  <a:pos x="T6" y="T7"/>
                </a:cxn>
                <a:cxn ang="T14">
                  <a:pos x="T8" y="T9"/>
                </a:cxn>
              </a:cxnLst>
              <a:rect l="T15" t="T16" r="T17" b="T18"/>
              <a:pathLst>
                <a:path w="288" h="48">
                  <a:moveTo>
                    <a:pt x="0" y="48"/>
                  </a:moveTo>
                  <a:lnTo>
                    <a:pt x="240" y="48"/>
                  </a:lnTo>
                  <a:lnTo>
                    <a:pt x="288" y="0"/>
                  </a:lnTo>
                  <a:lnTo>
                    <a:pt x="48" y="0"/>
                  </a:lnTo>
                  <a:lnTo>
                    <a:pt x="0" y="48"/>
                  </a:lnTo>
                  <a:close/>
                </a:path>
              </a:pathLst>
            </a:custGeom>
            <a:solidFill>
              <a:srgbClr val="FF2A00"/>
            </a:solidFill>
            <a:ln w="9525">
              <a:solidFill>
                <a:schemeClr val="tx1"/>
              </a:solidFill>
              <a:round/>
              <a:headEnd/>
              <a:tailEnd/>
            </a:ln>
          </p:spPr>
          <p:txBody>
            <a:bodyPr wrap="none" anchor="ctr"/>
            <a:lstStyle/>
            <a:p>
              <a:endParaRPr lang="en-US"/>
            </a:p>
          </p:txBody>
        </p:sp>
        <p:sp>
          <p:nvSpPr>
            <p:cNvPr id="5349" name="Rectangle 91">
              <a:extLst>
                <a:ext uri="{FF2B5EF4-FFF2-40B4-BE49-F238E27FC236}">
                  <a16:creationId xmlns:a16="http://schemas.microsoft.com/office/drawing/2014/main" id="{58A5905D-4DB9-C3A9-6225-2B2F3528C61F}"/>
                </a:ext>
              </a:extLst>
            </p:cNvPr>
            <p:cNvSpPr>
              <a:spLocks noChangeAspect="1" noChangeArrowheads="1"/>
            </p:cNvSpPr>
            <p:nvPr/>
          </p:nvSpPr>
          <p:spPr bwMode="auto">
            <a:xfrm>
              <a:off x="833" y="556"/>
              <a:ext cx="0" cy="94"/>
            </a:xfrm>
            <a:prstGeom prst="rect">
              <a:avLst/>
            </a:prstGeom>
            <a:solidFill>
              <a:srgbClr val="FF2A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000">
                <a:latin typeface="Verdana" panose="020B0604030504040204" pitchFamily="34" charset="0"/>
              </a:endParaRPr>
            </a:p>
          </p:txBody>
        </p:sp>
      </p:grpSp>
      <p:sp>
        <p:nvSpPr>
          <p:cNvPr id="5164" name="Rectangle 92">
            <a:extLst>
              <a:ext uri="{FF2B5EF4-FFF2-40B4-BE49-F238E27FC236}">
                <a16:creationId xmlns:a16="http://schemas.microsoft.com/office/drawing/2014/main" id="{A276C84C-01A7-2953-34E1-F981BE80D02D}"/>
              </a:ext>
            </a:extLst>
          </p:cNvPr>
          <p:cNvSpPr>
            <a:spLocks noChangeArrowheads="1"/>
          </p:cNvSpPr>
          <p:nvPr/>
        </p:nvSpPr>
        <p:spPr bwMode="auto">
          <a:xfrm>
            <a:off x="6962775" y="2835275"/>
            <a:ext cx="2109788" cy="147478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GB" altLang="en-US" sz="1000">
              <a:latin typeface="Verdana" panose="020B0604030504040204" pitchFamily="34" charset="0"/>
            </a:endParaRPr>
          </a:p>
        </p:txBody>
      </p:sp>
      <p:sp>
        <p:nvSpPr>
          <p:cNvPr id="5165" name="Line 93">
            <a:extLst>
              <a:ext uri="{FF2B5EF4-FFF2-40B4-BE49-F238E27FC236}">
                <a16:creationId xmlns:a16="http://schemas.microsoft.com/office/drawing/2014/main" id="{3040C92B-5D0B-9F71-E44C-4ED33D9B8CBF}"/>
              </a:ext>
            </a:extLst>
          </p:cNvPr>
          <p:cNvSpPr>
            <a:spLocks noChangeShapeType="1"/>
          </p:cNvSpPr>
          <p:nvPr/>
        </p:nvSpPr>
        <p:spPr bwMode="auto">
          <a:xfrm>
            <a:off x="6961188" y="4095750"/>
            <a:ext cx="760412" cy="0"/>
          </a:xfrm>
          <a:prstGeom prst="line">
            <a:avLst/>
          </a:prstGeom>
          <a:noFill/>
          <a:ln w="9525">
            <a:solidFill>
              <a:schemeClr val="tx1"/>
            </a:solidFill>
            <a:round/>
            <a:headEnd/>
            <a:tailEnd/>
          </a:ln>
          <a:scene3d>
            <a:camera prst="legacyObliqueTopRight"/>
            <a:lightRig rig="legacyFlat3" dir="l"/>
          </a:scene3d>
          <a:sp3d extrusionH="989000" prstMaterial="legacyPlastic">
            <a:bevelT w="13500" h="13500" prst="angle"/>
            <a:bevelB w="13500" h="13500" prst="angle"/>
            <a:extrusionClr>
              <a:srgbClr val="EBE6DB"/>
            </a:extrusionClr>
            <a:contourClr>
              <a:schemeClr val="tx1"/>
            </a:contourClr>
          </a:sp3d>
          <a:extLst>
            <a:ext uri="{909E8E84-426E-40DD-AFC4-6F175D3DCCD1}">
              <a14:hiddenFill xmlns:a14="http://schemas.microsoft.com/office/drawing/2010/main">
                <a:noFill/>
              </a14:hiddenFill>
            </a:ext>
          </a:extLst>
        </p:spPr>
        <p:txBody>
          <a:bodyPr wrap="none" anchor="ctr">
            <a:flatTx/>
          </a:bodyPr>
          <a:lstStyle/>
          <a:p>
            <a:endParaRPr lang="en-US"/>
          </a:p>
        </p:txBody>
      </p:sp>
      <p:sp>
        <p:nvSpPr>
          <p:cNvPr id="5166" name="Line 94">
            <a:extLst>
              <a:ext uri="{FF2B5EF4-FFF2-40B4-BE49-F238E27FC236}">
                <a16:creationId xmlns:a16="http://schemas.microsoft.com/office/drawing/2014/main" id="{165DAE04-9AFB-11F9-06F2-7676C8F67977}"/>
              </a:ext>
            </a:extLst>
          </p:cNvPr>
          <p:cNvSpPr>
            <a:spLocks noChangeShapeType="1"/>
          </p:cNvSpPr>
          <p:nvPr/>
        </p:nvSpPr>
        <p:spPr bwMode="auto">
          <a:xfrm>
            <a:off x="7827963" y="3989388"/>
            <a:ext cx="254000" cy="0"/>
          </a:xfrm>
          <a:prstGeom prst="line">
            <a:avLst/>
          </a:prstGeom>
          <a:noFill/>
          <a:ln w="9525">
            <a:solidFill>
              <a:schemeClr val="tx1"/>
            </a:solidFill>
            <a:round/>
            <a:headEnd/>
            <a:tailEnd/>
          </a:ln>
          <a:scene3d>
            <a:camera prst="legacyObliqueTopRight"/>
            <a:lightRig rig="legacyFlat3" dir="l"/>
          </a:scene3d>
          <a:sp3d extrusionH="430200" prstMaterial="legacyPlastic">
            <a:bevelT w="13500" h="13500" prst="angle"/>
            <a:bevelB w="13500" h="13500" prst="angle"/>
            <a:extrusionClr>
              <a:srgbClr val="EBE6DB"/>
            </a:extrusionClr>
            <a:contourClr>
              <a:schemeClr val="tx1"/>
            </a:contourClr>
          </a:sp3d>
          <a:extLst>
            <a:ext uri="{909E8E84-426E-40DD-AFC4-6F175D3DCCD1}">
              <a14:hiddenFill xmlns:a14="http://schemas.microsoft.com/office/drawing/2010/main">
                <a:noFill/>
              </a14:hiddenFill>
            </a:ext>
          </a:extLst>
        </p:spPr>
        <p:txBody>
          <a:bodyPr wrap="none" anchor="ctr">
            <a:flatTx/>
          </a:bodyPr>
          <a:lstStyle/>
          <a:p>
            <a:endParaRPr lang="en-US"/>
          </a:p>
        </p:txBody>
      </p:sp>
      <p:sp>
        <p:nvSpPr>
          <p:cNvPr id="5167" name="Line 95">
            <a:extLst>
              <a:ext uri="{FF2B5EF4-FFF2-40B4-BE49-F238E27FC236}">
                <a16:creationId xmlns:a16="http://schemas.microsoft.com/office/drawing/2014/main" id="{4AA88654-FAD5-E2CA-4C08-7995202089B1}"/>
              </a:ext>
            </a:extLst>
          </p:cNvPr>
          <p:cNvSpPr>
            <a:spLocks noChangeShapeType="1"/>
          </p:cNvSpPr>
          <p:nvPr/>
        </p:nvSpPr>
        <p:spPr bwMode="auto">
          <a:xfrm>
            <a:off x="7924800" y="4094163"/>
            <a:ext cx="758825" cy="0"/>
          </a:xfrm>
          <a:prstGeom prst="line">
            <a:avLst/>
          </a:prstGeom>
          <a:noFill/>
          <a:ln w="9525">
            <a:solidFill>
              <a:schemeClr val="tx1"/>
            </a:solidFill>
            <a:round/>
            <a:headEnd/>
            <a:tailEnd/>
          </a:ln>
          <a:scene3d>
            <a:camera prst="legacyObliqueTopRight"/>
            <a:lightRig rig="legacyFlat3" dir="l"/>
          </a:scene3d>
          <a:sp3d extrusionH="1052500" prstMaterial="legacyPlastic">
            <a:bevelT w="13500" h="13500" prst="angle"/>
            <a:bevelB w="13500" h="13500" prst="angle"/>
            <a:extrusionClr>
              <a:srgbClr val="EBE6DB"/>
            </a:extrusionClr>
            <a:contourClr>
              <a:schemeClr val="tx1"/>
            </a:contourClr>
          </a:sp3d>
          <a:extLst>
            <a:ext uri="{909E8E84-426E-40DD-AFC4-6F175D3DCCD1}">
              <a14:hiddenFill xmlns:a14="http://schemas.microsoft.com/office/drawing/2010/main">
                <a:noFill/>
              </a14:hiddenFill>
            </a:ext>
          </a:extLst>
        </p:spPr>
        <p:txBody>
          <a:bodyPr wrap="none" anchor="ctr">
            <a:flatTx/>
          </a:bodyPr>
          <a:lstStyle/>
          <a:p>
            <a:endParaRPr lang="en-US"/>
          </a:p>
        </p:txBody>
      </p:sp>
      <p:sp>
        <p:nvSpPr>
          <p:cNvPr id="5168" name="Text Box 96">
            <a:extLst>
              <a:ext uri="{FF2B5EF4-FFF2-40B4-BE49-F238E27FC236}">
                <a16:creationId xmlns:a16="http://schemas.microsoft.com/office/drawing/2014/main" id="{645A809D-A9FE-DC91-2E63-0A4F28349145}"/>
              </a:ext>
            </a:extLst>
          </p:cNvPr>
          <p:cNvSpPr txBox="1">
            <a:spLocks noChangeArrowheads="1"/>
          </p:cNvSpPr>
          <p:nvPr/>
        </p:nvSpPr>
        <p:spPr bwMode="auto">
          <a:xfrm>
            <a:off x="7180263" y="4084638"/>
            <a:ext cx="6223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000">
                <a:latin typeface="Verdana" panose="020B0604030504040204" pitchFamily="34" charset="0"/>
              </a:rPr>
              <a:t>location 1</a:t>
            </a:r>
          </a:p>
        </p:txBody>
      </p:sp>
      <p:sp>
        <p:nvSpPr>
          <p:cNvPr id="5169" name="Text Box 97">
            <a:extLst>
              <a:ext uri="{FF2B5EF4-FFF2-40B4-BE49-F238E27FC236}">
                <a16:creationId xmlns:a16="http://schemas.microsoft.com/office/drawing/2014/main" id="{5814CA7A-CB64-B9BF-4EF7-B00B2872A5D3}"/>
              </a:ext>
            </a:extLst>
          </p:cNvPr>
          <p:cNvSpPr txBox="1">
            <a:spLocks noChangeArrowheads="1"/>
          </p:cNvSpPr>
          <p:nvPr/>
        </p:nvSpPr>
        <p:spPr bwMode="auto">
          <a:xfrm>
            <a:off x="7908925" y="4083050"/>
            <a:ext cx="6223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000">
                <a:latin typeface="Verdana" panose="020B0604030504040204" pitchFamily="34" charset="0"/>
              </a:rPr>
              <a:t>location 2</a:t>
            </a:r>
          </a:p>
        </p:txBody>
      </p:sp>
      <p:sp>
        <p:nvSpPr>
          <p:cNvPr id="5170" name="Rectangle 98">
            <a:extLst>
              <a:ext uri="{FF2B5EF4-FFF2-40B4-BE49-F238E27FC236}">
                <a16:creationId xmlns:a16="http://schemas.microsoft.com/office/drawing/2014/main" id="{DD595330-FEA8-389F-C87A-34D7BEA1F030}"/>
              </a:ext>
            </a:extLst>
          </p:cNvPr>
          <p:cNvSpPr>
            <a:spLocks noChangeArrowheads="1"/>
          </p:cNvSpPr>
          <p:nvPr/>
        </p:nvSpPr>
        <p:spPr bwMode="auto">
          <a:xfrm>
            <a:off x="6962775" y="4714875"/>
            <a:ext cx="2109788" cy="1476375"/>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GB" altLang="en-US" sz="1000">
              <a:latin typeface="Verdana" panose="020B0604030504040204" pitchFamily="34" charset="0"/>
            </a:endParaRPr>
          </a:p>
        </p:txBody>
      </p:sp>
      <p:sp>
        <p:nvSpPr>
          <p:cNvPr id="5171" name="Line 99">
            <a:extLst>
              <a:ext uri="{FF2B5EF4-FFF2-40B4-BE49-F238E27FC236}">
                <a16:creationId xmlns:a16="http://schemas.microsoft.com/office/drawing/2014/main" id="{036F9622-07D5-9A99-B71B-E6FC90F8D3FB}"/>
              </a:ext>
            </a:extLst>
          </p:cNvPr>
          <p:cNvSpPr>
            <a:spLocks noChangeShapeType="1"/>
          </p:cNvSpPr>
          <p:nvPr/>
        </p:nvSpPr>
        <p:spPr bwMode="auto">
          <a:xfrm>
            <a:off x="6961188" y="5975350"/>
            <a:ext cx="760412" cy="0"/>
          </a:xfrm>
          <a:prstGeom prst="line">
            <a:avLst/>
          </a:prstGeom>
          <a:noFill/>
          <a:ln w="9525">
            <a:solidFill>
              <a:schemeClr val="tx1"/>
            </a:solidFill>
            <a:round/>
            <a:headEnd/>
            <a:tailEnd/>
          </a:ln>
          <a:scene3d>
            <a:camera prst="legacyObliqueTopRight"/>
            <a:lightRig rig="legacyFlat3" dir="l"/>
          </a:scene3d>
          <a:sp3d extrusionH="1052500" prstMaterial="legacyPlastic">
            <a:bevelT w="13500" h="13500" prst="angle"/>
            <a:bevelB w="13500" h="13500" prst="angle"/>
            <a:extrusionClr>
              <a:srgbClr val="EBE6DB"/>
            </a:extrusionClr>
            <a:contourClr>
              <a:schemeClr val="tx1"/>
            </a:contourClr>
          </a:sp3d>
          <a:extLst>
            <a:ext uri="{909E8E84-426E-40DD-AFC4-6F175D3DCCD1}">
              <a14:hiddenFill xmlns:a14="http://schemas.microsoft.com/office/drawing/2010/main">
                <a:noFill/>
              </a14:hiddenFill>
            </a:ext>
          </a:extLst>
        </p:spPr>
        <p:txBody>
          <a:bodyPr wrap="none" anchor="ctr">
            <a:flatTx/>
          </a:bodyPr>
          <a:lstStyle/>
          <a:p>
            <a:endParaRPr lang="en-US"/>
          </a:p>
        </p:txBody>
      </p:sp>
      <p:sp>
        <p:nvSpPr>
          <p:cNvPr id="5172" name="Line 100">
            <a:extLst>
              <a:ext uri="{FF2B5EF4-FFF2-40B4-BE49-F238E27FC236}">
                <a16:creationId xmlns:a16="http://schemas.microsoft.com/office/drawing/2014/main" id="{27E1A926-790E-AC95-32AE-C44525C06D7E}"/>
              </a:ext>
            </a:extLst>
          </p:cNvPr>
          <p:cNvSpPr>
            <a:spLocks noChangeShapeType="1"/>
          </p:cNvSpPr>
          <p:nvPr/>
        </p:nvSpPr>
        <p:spPr bwMode="auto">
          <a:xfrm>
            <a:off x="7827963" y="5868988"/>
            <a:ext cx="254000" cy="0"/>
          </a:xfrm>
          <a:prstGeom prst="line">
            <a:avLst/>
          </a:prstGeom>
          <a:noFill/>
          <a:ln w="9525">
            <a:solidFill>
              <a:schemeClr val="tx1"/>
            </a:solidFill>
            <a:round/>
            <a:headEnd/>
            <a:tailEnd/>
          </a:ln>
          <a:scene3d>
            <a:camera prst="legacyObliqueTopRight"/>
            <a:lightRig rig="legacyFlat3" dir="l"/>
          </a:scene3d>
          <a:sp3d extrusionH="430200" prstMaterial="legacyPlastic">
            <a:bevelT w="13500" h="13500" prst="angle"/>
            <a:bevelB w="13500" h="13500" prst="angle"/>
            <a:extrusionClr>
              <a:srgbClr val="EBE6DB"/>
            </a:extrusionClr>
            <a:contourClr>
              <a:schemeClr val="tx1"/>
            </a:contourClr>
          </a:sp3d>
          <a:extLst>
            <a:ext uri="{909E8E84-426E-40DD-AFC4-6F175D3DCCD1}">
              <a14:hiddenFill xmlns:a14="http://schemas.microsoft.com/office/drawing/2010/main">
                <a:noFill/>
              </a14:hiddenFill>
            </a:ext>
          </a:extLst>
        </p:spPr>
        <p:txBody>
          <a:bodyPr wrap="none" anchor="ctr">
            <a:flatTx/>
          </a:bodyPr>
          <a:lstStyle/>
          <a:p>
            <a:endParaRPr lang="en-US"/>
          </a:p>
        </p:txBody>
      </p:sp>
      <p:sp>
        <p:nvSpPr>
          <p:cNvPr id="5173" name="Line 101">
            <a:extLst>
              <a:ext uri="{FF2B5EF4-FFF2-40B4-BE49-F238E27FC236}">
                <a16:creationId xmlns:a16="http://schemas.microsoft.com/office/drawing/2014/main" id="{F60B4846-27E7-F903-02D6-065E51013144}"/>
              </a:ext>
            </a:extLst>
          </p:cNvPr>
          <p:cNvSpPr>
            <a:spLocks noChangeShapeType="1"/>
          </p:cNvSpPr>
          <p:nvPr/>
        </p:nvSpPr>
        <p:spPr bwMode="auto">
          <a:xfrm>
            <a:off x="7924800" y="5973763"/>
            <a:ext cx="758825" cy="0"/>
          </a:xfrm>
          <a:prstGeom prst="line">
            <a:avLst/>
          </a:prstGeom>
          <a:noFill/>
          <a:ln w="9525">
            <a:solidFill>
              <a:schemeClr val="tx1"/>
            </a:solidFill>
            <a:round/>
            <a:headEnd/>
            <a:tailEnd/>
          </a:ln>
          <a:scene3d>
            <a:camera prst="legacyObliqueTopRight"/>
            <a:lightRig rig="legacyFlat3" dir="l"/>
          </a:scene3d>
          <a:sp3d extrusionH="1052500" prstMaterial="legacyPlastic">
            <a:bevelT w="13500" h="13500" prst="angle"/>
            <a:bevelB w="13500" h="13500" prst="angle"/>
            <a:extrusionClr>
              <a:srgbClr val="EBE6DB"/>
            </a:extrusionClr>
            <a:contourClr>
              <a:schemeClr val="tx1"/>
            </a:contourClr>
          </a:sp3d>
          <a:extLst>
            <a:ext uri="{909E8E84-426E-40DD-AFC4-6F175D3DCCD1}">
              <a14:hiddenFill xmlns:a14="http://schemas.microsoft.com/office/drawing/2010/main">
                <a:noFill/>
              </a14:hiddenFill>
            </a:ext>
          </a:extLst>
        </p:spPr>
        <p:txBody>
          <a:bodyPr wrap="none" anchor="ctr">
            <a:flatTx/>
          </a:bodyPr>
          <a:lstStyle/>
          <a:p>
            <a:endParaRPr lang="en-US"/>
          </a:p>
        </p:txBody>
      </p:sp>
      <p:sp>
        <p:nvSpPr>
          <p:cNvPr id="5174" name="Text Box 102">
            <a:extLst>
              <a:ext uri="{FF2B5EF4-FFF2-40B4-BE49-F238E27FC236}">
                <a16:creationId xmlns:a16="http://schemas.microsoft.com/office/drawing/2014/main" id="{A2BA609C-2149-A1BF-AFFA-4185159B12A1}"/>
              </a:ext>
            </a:extLst>
          </p:cNvPr>
          <p:cNvSpPr txBox="1">
            <a:spLocks noChangeArrowheads="1"/>
          </p:cNvSpPr>
          <p:nvPr/>
        </p:nvSpPr>
        <p:spPr bwMode="auto">
          <a:xfrm>
            <a:off x="7908925" y="5962650"/>
            <a:ext cx="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000">
              <a:latin typeface="Verdana" panose="020B0604030504040204" pitchFamily="34" charset="0"/>
            </a:endParaRPr>
          </a:p>
        </p:txBody>
      </p:sp>
      <p:grpSp>
        <p:nvGrpSpPr>
          <p:cNvPr id="5175" name="Group 103">
            <a:extLst>
              <a:ext uri="{FF2B5EF4-FFF2-40B4-BE49-F238E27FC236}">
                <a16:creationId xmlns:a16="http://schemas.microsoft.com/office/drawing/2014/main" id="{CD7A1D0B-C3EA-14D1-597B-424674695192}"/>
              </a:ext>
            </a:extLst>
          </p:cNvPr>
          <p:cNvGrpSpPr>
            <a:grpSpLocks/>
          </p:cNvGrpSpPr>
          <p:nvPr/>
        </p:nvGrpSpPr>
        <p:grpSpPr bwMode="auto">
          <a:xfrm>
            <a:off x="8132763" y="5505450"/>
            <a:ext cx="760412" cy="376238"/>
            <a:chOff x="821" y="501"/>
            <a:chExt cx="519" cy="231"/>
          </a:xfrm>
        </p:grpSpPr>
        <p:sp>
          <p:nvSpPr>
            <p:cNvPr id="5332" name="Oval 104">
              <a:extLst>
                <a:ext uri="{FF2B5EF4-FFF2-40B4-BE49-F238E27FC236}">
                  <a16:creationId xmlns:a16="http://schemas.microsoft.com/office/drawing/2014/main" id="{63BD66A6-A8AA-856C-8967-13ED359E8914}"/>
                </a:ext>
              </a:extLst>
            </p:cNvPr>
            <p:cNvSpPr>
              <a:spLocks noChangeAspect="1" noChangeArrowheads="1"/>
            </p:cNvSpPr>
            <p:nvPr/>
          </p:nvSpPr>
          <p:spPr bwMode="auto">
            <a:xfrm>
              <a:off x="1279" y="618"/>
              <a:ext cx="57" cy="56"/>
            </a:xfrm>
            <a:prstGeom prst="ellipse">
              <a:avLst/>
            </a:prstGeom>
            <a:solidFill>
              <a:srgbClr val="FF2A00"/>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5333" name="Freeform 105">
              <a:extLst>
                <a:ext uri="{FF2B5EF4-FFF2-40B4-BE49-F238E27FC236}">
                  <a16:creationId xmlns:a16="http://schemas.microsoft.com/office/drawing/2014/main" id="{04FB3B61-0AA7-EA45-5036-6012A2BE495C}"/>
                </a:ext>
              </a:extLst>
            </p:cNvPr>
            <p:cNvSpPr>
              <a:spLocks noChangeAspect="1"/>
            </p:cNvSpPr>
            <p:nvPr/>
          </p:nvSpPr>
          <p:spPr bwMode="auto">
            <a:xfrm>
              <a:off x="821" y="501"/>
              <a:ext cx="231" cy="58"/>
            </a:xfrm>
            <a:custGeom>
              <a:avLst/>
              <a:gdLst>
                <a:gd name="T0" fmla="*/ 1915 w 192"/>
                <a:gd name="T1" fmla="*/ 684 h 48"/>
                <a:gd name="T2" fmla="*/ 0 w 192"/>
                <a:gd name="T3" fmla="*/ 684 h 48"/>
                <a:gd name="T4" fmla="*/ 646 w 192"/>
                <a:gd name="T5" fmla="*/ 0 h 48"/>
                <a:gd name="T6" fmla="*/ 2555 w 192"/>
                <a:gd name="T7" fmla="*/ 0 h 48"/>
                <a:gd name="T8" fmla="*/ 1915 w 192"/>
                <a:gd name="T9" fmla="*/ 684 h 48"/>
                <a:gd name="T10" fmla="*/ 0 60000 65536"/>
                <a:gd name="T11" fmla="*/ 0 60000 65536"/>
                <a:gd name="T12" fmla="*/ 0 60000 65536"/>
                <a:gd name="T13" fmla="*/ 0 60000 65536"/>
                <a:gd name="T14" fmla="*/ 0 60000 65536"/>
                <a:gd name="T15" fmla="*/ 0 w 192"/>
                <a:gd name="T16" fmla="*/ 0 h 48"/>
                <a:gd name="T17" fmla="*/ 192 w 192"/>
                <a:gd name="T18" fmla="*/ 48 h 48"/>
              </a:gdLst>
              <a:ahLst/>
              <a:cxnLst>
                <a:cxn ang="T10">
                  <a:pos x="T0" y="T1"/>
                </a:cxn>
                <a:cxn ang="T11">
                  <a:pos x="T2" y="T3"/>
                </a:cxn>
                <a:cxn ang="T12">
                  <a:pos x="T4" y="T5"/>
                </a:cxn>
                <a:cxn ang="T13">
                  <a:pos x="T6" y="T7"/>
                </a:cxn>
                <a:cxn ang="T14">
                  <a:pos x="T8" y="T9"/>
                </a:cxn>
              </a:cxnLst>
              <a:rect l="T15" t="T16" r="T17" b="T18"/>
              <a:pathLst>
                <a:path w="192" h="48">
                  <a:moveTo>
                    <a:pt x="144" y="48"/>
                  </a:moveTo>
                  <a:lnTo>
                    <a:pt x="0" y="48"/>
                  </a:lnTo>
                  <a:lnTo>
                    <a:pt x="48" y="0"/>
                  </a:lnTo>
                  <a:lnTo>
                    <a:pt x="192" y="0"/>
                  </a:lnTo>
                  <a:lnTo>
                    <a:pt x="144" y="48"/>
                  </a:lnTo>
                  <a:close/>
                </a:path>
              </a:pathLst>
            </a:custGeom>
            <a:solidFill>
              <a:srgbClr val="FF2A00"/>
            </a:solidFill>
            <a:ln w="9525">
              <a:solidFill>
                <a:schemeClr val="tx1"/>
              </a:solidFill>
              <a:round/>
              <a:headEnd/>
              <a:tailEnd/>
            </a:ln>
          </p:spPr>
          <p:txBody>
            <a:bodyPr wrap="none" anchor="ctr"/>
            <a:lstStyle/>
            <a:p>
              <a:endParaRPr lang="en-US"/>
            </a:p>
          </p:txBody>
        </p:sp>
        <p:sp>
          <p:nvSpPr>
            <p:cNvPr id="5334" name="Oval 106">
              <a:extLst>
                <a:ext uri="{FF2B5EF4-FFF2-40B4-BE49-F238E27FC236}">
                  <a16:creationId xmlns:a16="http://schemas.microsoft.com/office/drawing/2014/main" id="{2CB911EC-07CC-4CA6-C44D-38A0D3FC9FA8}"/>
                </a:ext>
              </a:extLst>
            </p:cNvPr>
            <p:cNvSpPr>
              <a:spLocks noChangeAspect="1" noChangeArrowheads="1"/>
            </p:cNvSpPr>
            <p:nvPr/>
          </p:nvSpPr>
          <p:spPr bwMode="auto">
            <a:xfrm>
              <a:off x="821" y="675"/>
              <a:ext cx="59" cy="57"/>
            </a:xfrm>
            <a:prstGeom prst="ellipse">
              <a:avLst/>
            </a:prstGeom>
            <a:solidFill>
              <a:srgbClr val="FF2A00"/>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5335" name="Oval 107">
              <a:extLst>
                <a:ext uri="{FF2B5EF4-FFF2-40B4-BE49-F238E27FC236}">
                  <a16:creationId xmlns:a16="http://schemas.microsoft.com/office/drawing/2014/main" id="{D2776977-8C57-3D8C-C74C-E27F0EDA957D}"/>
                </a:ext>
              </a:extLst>
            </p:cNvPr>
            <p:cNvSpPr>
              <a:spLocks noChangeAspect="1" noChangeArrowheads="1"/>
            </p:cNvSpPr>
            <p:nvPr/>
          </p:nvSpPr>
          <p:spPr bwMode="auto">
            <a:xfrm>
              <a:off x="1225" y="675"/>
              <a:ext cx="57" cy="57"/>
            </a:xfrm>
            <a:prstGeom prst="ellipse">
              <a:avLst/>
            </a:prstGeom>
            <a:solidFill>
              <a:srgbClr val="FF2A00"/>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5336" name="Oval 108">
              <a:extLst>
                <a:ext uri="{FF2B5EF4-FFF2-40B4-BE49-F238E27FC236}">
                  <a16:creationId xmlns:a16="http://schemas.microsoft.com/office/drawing/2014/main" id="{6283055E-F1AF-61E1-45EE-7F4DE9F32586}"/>
                </a:ext>
              </a:extLst>
            </p:cNvPr>
            <p:cNvSpPr>
              <a:spLocks noChangeAspect="1" noChangeArrowheads="1"/>
            </p:cNvSpPr>
            <p:nvPr/>
          </p:nvSpPr>
          <p:spPr bwMode="auto">
            <a:xfrm>
              <a:off x="1167" y="674"/>
              <a:ext cx="58" cy="57"/>
            </a:xfrm>
            <a:prstGeom prst="ellipse">
              <a:avLst/>
            </a:prstGeom>
            <a:solidFill>
              <a:srgbClr val="FF2A00"/>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5337" name="Rectangle 109">
              <a:extLst>
                <a:ext uri="{FF2B5EF4-FFF2-40B4-BE49-F238E27FC236}">
                  <a16:creationId xmlns:a16="http://schemas.microsoft.com/office/drawing/2014/main" id="{322CA723-2E94-4605-1039-C6216622C7D3}"/>
                </a:ext>
              </a:extLst>
            </p:cNvPr>
            <p:cNvSpPr>
              <a:spLocks noChangeAspect="1" noChangeArrowheads="1"/>
            </p:cNvSpPr>
            <p:nvPr/>
          </p:nvSpPr>
          <p:spPr bwMode="auto">
            <a:xfrm>
              <a:off x="821" y="559"/>
              <a:ext cx="173" cy="115"/>
            </a:xfrm>
            <a:prstGeom prst="rect">
              <a:avLst/>
            </a:prstGeom>
            <a:solidFill>
              <a:srgbClr val="FF2A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5338" name="Freeform 110">
              <a:extLst>
                <a:ext uri="{FF2B5EF4-FFF2-40B4-BE49-F238E27FC236}">
                  <a16:creationId xmlns:a16="http://schemas.microsoft.com/office/drawing/2014/main" id="{196F3BA2-055E-761E-1206-4C496004AC91}"/>
                </a:ext>
              </a:extLst>
            </p:cNvPr>
            <p:cNvSpPr>
              <a:spLocks noChangeAspect="1"/>
            </p:cNvSpPr>
            <p:nvPr/>
          </p:nvSpPr>
          <p:spPr bwMode="auto">
            <a:xfrm>
              <a:off x="994" y="501"/>
              <a:ext cx="58" cy="173"/>
            </a:xfrm>
            <a:custGeom>
              <a:avLst/>
              <a:gdLst>
                <a:gd name="T0" fmla="*/ 0 w 48"/>
                <a:gd name="T1" fmla="*/ 630 h 144"/>
                <a:gd name="T2" fmla="*/ 684 w 48"/>
                <a:gd name="T3" fmla="*/ 0 h 144"/>
                <a:gd name="T4" fmla="*/ 684 w 48"/>
                <a:gd name="T5" fmla="*/ 1242 h 144"/>
                <a:gd name="T6" fmla="*/ 0 w 48"/>
                <a:gd name="T7" fmla="*/ 1879 h 144"/>
                <a:gd name="T8" fmla="*/ 0 w 48"/>
                <a:gd name="T9" fmla="*/ 630 h 144"/>
                <a:gd name="T10" fmla="*/ 0 60000 65536"/>
                <a:gd name="T11" fmla="*/ 0 60000 65536"/>
                <a:gd name="T12" fmla="*/ 0 60000 65536"/>
                <a:gd name="T13" fmla="*/ 0 60000 65536"/>
                <a:gd name="T14" fmla="*/ 0 60000 65536"/>
                <a:gd name="T15" fmla="*/ 0 w 48"/>
                <a:gd name="T16" fmla="*/ 0 h 144"/>
                <a:gd name="T17" fmla="*/ 48 w 48"/>
                <a:gd name="T18" fmla="*/ 144 h 144"/>
              </a:gdLst>
              <a:ahLst/>
              <a:cxnLst>
                <a:cxn ang="T10">
                  <a:pos x="T0" y="T1"/>
                </a:cxn>
                <a:cxn ang="T11">
                  <a:pos x="T2" y="T3"/>
                </a:cxn>
                <a:cxn ang="T12">
                  <a:pos x="T4" y="T5"/>
                </a:cxn>
                <a:cxn ang="T13">
                  <a:pos x="T6" y="T7"/>
                </a:cxn>
                <a:cxn ang="T14">
                  <a:pos x="T8" y="T9"/>
                </a:cxn>
              </a:cxnLst>
              <a:rect l="T15" t="T16" r="T17" b="T18"/>
              <a:pathLst>
                <a:path w="48" h="144">
                  <a:moveTo>
                    <a:pt x="0" y="48"/>
                  </a:moveTo>
                  <a:lnTo>
                    <a:pt x="48" y="0"/>
                  </a:lnTo>
                  <a:lnTo>
                    <a:pt x="48" y="96"/>
                  </a:lnTo>
                  <a:lnTo>
                    <a:pt x="0" y="144"/>
                  </a:lnTo>
                  <a:lnTo>
                    <a:pt x="0" y="48"/>
                  </a:lnTo>
                  <a:close/>
                </a:path>
              </a:pathLst>
            </a:custGeom>
            <a:solidFill>
              <a:srgbClr val="FF2A00"/>
            </a:solidFill>
            <a:ln w="9525">
              <a:solidFill>
                <a:schemeClr val="tx1"/>
              </a:solidFill>
              <a:round/>
              <a:headEnd/>
              <a:tailEnd/>
            </a:ln>
          </p:spPr>
          <p:txBody>
            <a:bodyPr wrap="none" anchor="ctr"/>
            <a:lstStyle/>
            <a:p>
              <a:endParaRPr lang="en-US"/>
            </a:p>
          </p:txBody>
        </p:sp>
        <p:sp>
          <p:nvSpPr>
            <p:cNvPr id="5339" name="Freeform 111">
              <a:extLst>
                <a:ext uri="{FF2B5EF4-FFF2-40B4-BE49-F238E27FC236}">
                  <a16:creationId xmlns:a16="http://schemas.microsoft.com/office/drawing/2014/main" id="{B170E932-D00B-1A62-5B01-D07096FFC98D}"/>
                </a:ext>
              </a:extLst>
            </p:cNvPr>
            <p:cNvSpPr>
              <a:spLocks noChangeAspect="1"/>
            </p:cNvSpPr>
            <p:nvPr/>
          </p:nvSpPr>
          <p:spPr bwMode="auto">
            <a:xfrm>
              <a:off x="994" y="617"/>
              <a:ext cx="346" cy="57"/>
            </a:xfrm>
            <a:custGeom>
              <a:avLst/>
              <a:gdLst>
                <a:gd name="T0" fmla="*/ 0 w 288"/>
                <a:gd name="T1" fmla="*/ 533 h 48"/>
                <a:gd name="T2" fmla="*/ 3133 w 288"/>
                <a:gd name="T3" fmla="*/ 533 h 48"/>
                <a:gd name="T4" fmla="*/ 3764 w 288"/>
                <a:gd name="T5" fmla="*/ 0 h 48"/>
                <a:gd name="T6" fmla="*/ 630 w 288"/>
                <a:gd name="T7" fmla="*/ 0 h 48"/>
                <a:gd name="T8" fmla="*/ 0 w 288"/>
                <a:gd name="T9" fmla="*/ 533 h 48"/>
                <a:gd name="T10" fmla="*/ 0 60000 65536"/>
                <a:gd name="T11" fmla="*/ 0 60000 65536"/>
                <a:gd name="T12" fmla="*/ 0 60000 65536"/>
                <a:gd name="T13" fmla="*/ 0 60000 65536"/>
                <a:gd name="T14" fmla="*/ 0 60000 65536"/>
                <a:gd name="T15" fmla="*/ 0 w 288"/>
                <a:gd name="T16" fmla="*/ 0 h 48"/>
                <a:gd name="T17" fmla="*/ 288 w 288"/>
                <a:gd name="T18" fmla="*/ 48 h 48"/>
              </a:gdLst>
              <a:ahLst/>
              <a:cxnLst>
                <a:cxn ang="T10">
                  <a:pos x="T0" y="T1"/>
                </a:cxn>
                <a:cxn ang="T11">
                  <a:pos x="T2" y="T3"/>
                </a:cxn>
                <a:cxn ang="T12">
                  <a:pos x="T4" y="T5"/>
                </a:cxn>
                <a:cxn ang="T13">
                  <a:pos x="T6" y="T7"/>
                </a:cxn>
                <a:cxn ang="T14">
                  <a:pos x="T8" y="T9"/>
                </a:cxn>
              </a:cxnLst>
              <a:rect l="T15" t="T16" r="T17" b="T18"/>
              <a:pathLst>
                <a:path w="288" h="48">
                  <a:moveTo>
                    <a:pt x="0" y="48"/>
                  </a:moveTo>
                  <a:lnTo>
                    <a:pt x="240" y="48"/>
                  </a:lnTo>
                  <a:lnTo>
                    <a:pt x="288" y="0"/>
                  </a:lnTo>
                  <a:lnTo>
                    <a:pt x="48" y="0"/>
                  </a:lnTo>
                  <a:lnTo>
                    <a:pt x="0" y="48"/>
                  </a:lnTo>
                  <a:close/>
                </a:path>
              </a:pathLst>
            </a:custGeom>
            <a:solidFill>
              <a:srgbClr val="FF2A00"/>
            </a:solidFill>
            <a:ln w="9525">
              <a:solidFill>
                <a:schemeClr val="tx1"/>
              </a:solidFill>
              <a:round/>
              <a:headEnd/>
              <a:tailEnd/>
            </a:ln>
          </p:spPr>
          <p:txBody>
            <a:bodyPr wrap="none" anchor="ctr"/>
            <a:lstStyle/>
            <a:p>
              <a:endParaRPr lang="en-US"/>
            </a:p>
          </p:txBody>
        </p:sp>
        <p:sp>
          <p:nvSpPr>
            <p:cNvPr id="5340" name="Rectangle 112">
              <a:extLst>
                <a:ext uri="{FF2B5EF4-FFF2-40B4-BE49-F238E27FC236}">
                  <a16:creationId xmlns:a16="http://schemas.microsoft.com/office/drawing/2014/main" id="{EB9C6180-C995-9690-540D-CF56F3AE8ECF}"/>
                </a:ext>
              </a:extLst>
            </p:cNvPr>
            <p:cNvSpPr>
              <a:spLocks noChangeAspect="1" noChangeArrowheads="1"/>
            </p:cNvSpPr>
            <p:nvPr/>
          </p:nvSpPr>
          <p:spPr bwMode="auto">
            <a:xfrm>
              <a:off x="833" y="557"/>
              <a:ext cx="0" cy="93"/>
            </a:xfrm>
            <a:prstGeom prst="rect">
              <a:avLst/>
            </a:prstGeom>
            <a:solidFill>
              <a:srgbClr val="FF2A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000">
                <a:latin typeface="Verdana" panose="020B0604030504040204" pitchFamily="34" charset="0"/>
              </a:endParaRPr>
            </a:p>
          </p:txBody>
        </p:sp>
      </p:grpSp>
      <p:grpSp>
        <p:nvGrpSpPr>
          <p:cNvPr id="5176" name="Group 113">
            <a:extLst>
              <a:ext uri="{FF2B5EF4-FFF2-40B4-BE49-F238E27FC236}">
                <a16:creationId xmlns:a16="http://schemas.microsoft.com/office/drawing/2014/main" id="{5FB53BA8-B45E-46AC-EAC5-F1025B988614}"/>
              </a:ext>
            </a:extLst>
          </p:cNvPr>
          <p:cNvGrpSpPr>
            <a:grpSpLocks/>
          </p:cNvGrpSpPr>
          <p:nvPr/>
        </p:nvGrpSpPr>
        <p:grpSpPr bwMode="auto">
          <a:xfrm>
            <a:off x="8458200" y="5529263"/>
            <a:ext cx="422275" cy="234950"/>
            <a:chOff x="331" y="406"/>
            <a:chExt cx="288" cy="144"/>
          </a:xfrm>
        </p:grpSpPr>
        <p:sp>
          <p:nvSpPr>
            <p:cNvPr id="5328" name="Rectangle 114">
              <a:extLst>
                <a:ext uri="{FF2B5EF4-FFF2-40B4-BE49-F238E27FC236}">
                  <a16:creationId xmlns:a16="http://schemas.microsoft.com/office/drawing/2014/main" id="{BE1BCF8E-4CF2-A9DD-9D1D-0D52FB6664DD}"/>
                </a:ext>
              </a:extLst>
            </p:cNvPr>
            <p:cNvSpPr>
              <a:spLocks noChangeArrowheads="1"/>
            </p:cNvSpPr>
            <p:nvPr/>
          </p:nvSpPr>
          <p:spPr bwMode="auto">
            <a:xfrm>
              <a:off x="331" y="454"/>
              <a:ext cx="240" cy="96"/>
            </a:xfrm>
            <a:prstGeom prst="rect">
              <a:avLst/>
            </a:prstGeom>
            <a:solidFill>
              <a:srgbClr val="FDFFB3"/>
            </a:solidFill>
            <a:ln w="9525">
              <a:solidFill>
                <a:schemeClr val="tx1"/>
              </a:solidFill>
              <a:miter lim="800000"/>
              <a:headEnd/>
              <a:tailEnd/>
            </a:ln>
          </p:spPr>
          <p:txBody>
            <a:bodyPr lIns="73152" tIns="18288" rIns="73152" bIns="1828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GB" altLang="en-US" sz="1000">
                <a:latin typeface="Verdana" panose="020B0604030504040204" pitchFamily="34" charset="0"/>
              </a:endParaRPr>
            </a:p>
          </p:txBody>
        </p:sp>
        <p:sp>
          <p:nvSpPr>
            <p:cNvPr id="5329" name="Freeform 115">
              <a:extLst>
                <a:ext uri="{FF2B5EF4-FFF2-40B4-BE49-F238E27FC236}">
                  <a16:creationId xmlns:a16="http://schemas.microsoft.com/office/drawing/2014/main" id="{C87F83A5-8863-9B3A-974D-5BCF75310308}"/>
                </a:ext>
              </a:extLst>
            </p:cNvPr>
            <p:cNvSpPr>
              <a:spLocks/>
            </p:cNvSpPr>
            <p:nvPr/>
          </p:nvSpPr>
          <p:spPr bwMode="auto">
            <a:xfrm>
              <a:off x="331" y="406"/>
              <a:ext cx="288" cy="48"/>
            </a:xfrm>
            <a:custGeom>
              <a:avLst/>
              <a:gdLst>
                <a:gd name="T0" fmla="*/ 0 w 288"/>
                <a:gd name="T1" fmla="*/ 48 h 48"/>
                <a:gd name="T2" fmla="*/ 48 w 288"/>
                <a:gd name="T3" fmla="*/ 0 h 48"/>
                <a:gd name="T4" fmla="*/ 288 w 288"/>
                <a:gd name="T5" fmla="*/ 0 h 48"/>
                <a:gd name="T6" fmla="*/ 240 w 288"/>
                <a:gd name="T7" fmla="*/ 48 h 48"/>
                <a:gd name="T8" fmla="*/ 0 w 288"/>
                <a:gd name="T9" fmla="*/ 48 h 48"/>
                <a:gd name="T10" fmla="*/ 0 60000 65536"/>
                <a:gd name="T11" fmla="*/ 0 60000 65536"/>
                <a:gd name="T12" fmla="*/ 0 60000 65536"/>
                <a:gd name="T13" fmla="*/ 0 60000 65536"/>
                <a:gd name="T14" fmla="*/ 0 60000 65536"/>
                <a:gd name="T15" fmla="*/ 0 w 288"/>
                <a:gd name="T16" fmla="*/ 0 h 48"/>
                <a:gd name="T17" fmla="*/ 288 w 288"/>
                <a:gd name="T18" fmla="*/ 48 h 48"/>
              </a:gdLst>
              <a:ahLst/>
              <a:cxnLst>
                <a:cxn ang="T10">
                  <a:pos x="T0" y="T1"/>
                </a:cxn>
                <a:cxn ang="T11">
                  <a:pos x="T2" y="T3"/>
                </a:cxn>
                <a:cxn ang="T12">
                  <a:pos x="T4" y="T5"/>
                </a:cxn>
                <a:cxn ang="T13">
                  <a:pos x="T6" y="T7"/>
                </a:cxn>
                <a:cxn ang="T14">
                  <a:pos x="T8" y="T9"/>
                </a:cxn>
              </a:cxnLst>
              <a:rect l="T15" t="T16" r="T17" b="T18"/>
              <a:pathLst>
                <a:path w="288" h="48">
                  <a:moveTo>
                    <a:pt x="0" y="48"/>
                  </a:moveTo>
                  <a:lnTo>
                    <a:pt x="48" y="0"/>
                  </a:lnTo>
                  <a:lnTo>
                    <a:pt x="288" y="0"/>
                  </a:lnTo>
                  <a:lnTo>
                    <a:pt x="240" y="48"/>
                  </a:lnTo>
                  <a:lnTo>
                    <a:pt x="0" y="48"/>
                  </a:lnTo>
                  <a:close/>
                </a:path>
              </a:pathLst>
            </a:custGeom>
            <a:solidFill>
              <a:srgbClr val="FDFFB3"/>
            </a:solidFill>
            <a:ln w="9525">
              <a:solidFill>
                <a:schemeClr val="tx1"/>
              </a:solidFill>
              <a:round/>
              <a:headEnd/>
              <a:tailEnd/>
            </a:ln>
          </p:spPr>
          <p:txBody>
            <a:bodyPr wrap="none" anchor="ctr"/>
            <a:lstStyle/>
            <a:p>
              <a:endParaRPr lang="en-US"/>
            </a:p>
          </p:txBody>
        </p:sp>
        <p:sp>
          <p:nvSpPr>
            <p:cNvPr id="5330" name="Freeform 116">
              <a:extLst>
                <a:ext uri="{FF2B5EF4-FFF2-40B4-BE49-F238E27FC236}">
                  <a16:creationId xmlns:a16="http://schemas.microsoft.com/office/drawing/2014/main" id="{884C5672-5824-9D47-ECBD-22DB8C47B3BA}"/>
                </a:ext>
              </a:extLst>
            </p:cNvPr>
            <p:cNvSpPr>
              <a:spLocks/>
            </p:cNvSpPr>
            <p:nvPr/>
          </p:nvSpPr>
          <p:spPr bwMode="auto">
            <a:xfrm>
              <a:off x="571" y="406"/>
              <a:ext cx="48" cy="144"/>
            </a:xfrm>
            <a:custGeom>
              <a:avLst/>
              <a:gdLst>
                <a:gd name="T0" fmla="*/ 0 w 48"/>
                <a:gd name="T1" fmla="*/ 48 h 144"/>
                <a:gd name="T2" fmla="*/ 48 w 48"/>
                <a:gd name="T3" fmla="*/ 0 h 144"/>
                <a:gd name="T4" fmla="*/ 48 w 48"/>
                <a:gd name="T5" fmla="*/ 96 h 144"/>
                <a:gd name="T6" fmla="*/ 0 w 48"/>
                <a:gd name="T7" fmla="*/ 144 h 144"/>
                <a:gd name="T8" fmla="*/ 0 w 48"/>
                <a:gd name="T9" fmla="*/ 48 h 144"/>
                <a:gd name="T10" fmla="*/ 0 60000 65536"/>
                <a:gd name="T11" fmla="*/ 0 60000 65536"/>
                <a:gd name="T12" fmla="*/ 0 60000 65536"/>
                <a:gd name="T13" fmla="*/ 0 60000 65536"/>
                <a:gd name="T14" fmla="*/ 0 60000 65536"/>
                <a:gd name="T15" fmla="*/ 0 w 48"/>
                <a:gd name="T16" fmla="*/ 0 h 144"/>
                <a:gd name="T17" fmla="*/ 48 w 48"/>
                <a:gd name="T18" fmla="*/ 144 h 144"/>
              </a:gdLst>
              <a:ahLst/>
              <a:cxnLst>
                <a:cxn ang="T10">
                  <a:pos x="T0" y="T1"/>
                </a:cxn>
                <a:cxn ang="T11">
                  <a:pos x="T2" y="T3"/>
                </a:cxn>
                <a:cxn ang="T12">
                  <a:pos x="T4" y="T5"/>
                </a:cxn>
                <a:cxn ang="T13">
                  <a:pos x="T6" y="T7"/>
                </a:cxn>
                <a:cxn ang="T14">
                  <a:pos x="T8" y="T9"/>
                </a:cxn>
              </a:cxnLst>
              <a:rect l="T15" t="T16" r="T17" b="T18"/>
              <a:pathLst>
                <a:path w="48" h="144">
                  <a:moveTo>
                    <a:pt x="0" y="48"/>
                  </a:moveTo>
                  <a:lnTo>
                    <a:pt x="48" y="0"/>
                  </a:lnTo>
                  <a:lnTo>
                    <a:pt x="48" y="96"/>
                  </a:lnTo>
                  <a:lnTo>
                    <a:pt x="0" y="144"/>
                  </a:lnTo>
                  <a:lnTo>
                    <a:pt x="0" y="48"/>
                  </a:lnTo>
                  <a:close/>
                </a:path>
              </a:pathLst>
            </a:custGeom>
            <a:solidFill>
              <a:srgbClr val="FDFFB3"/>
            </a:solidFill>
            <a:ln w="9525">
              <a:solidFill>
                <a:schemeClr val="tx1"/>
              </a:solidFill>
              <a:round/>
              <a:headEnd/>
              <a:tailEnd/>
            </a:ln>
          </p:spPr>
          <p:txBody>
            <a:bodyPr wrap="none" anchor="ctr"/>
            <a:lstStyle/>
            <a:p>
              <a:endParaRPr lang="en-US"/>
            </a:p>
          </p:txBody>
        </p:sp>
        <p:sp>
          <p:nvSpPr>
            <p:cNvPr id="5331" name="Rectangle 117">
              <a:extLst>
                <a:ext uri="{FF2B5EF4-FFF2-40B4-BE49-F238E27FC236}">
                  <a16:creationId xmlns:a16="http://schemas.microsoft.com/office/drawing/2014/main" id="{02AFB8B7-053C-26C6-F9A9-F5607E7556CF}"/>
                </a:ext>
              </a:extLst>
            </p:cNvPr>
            <p:cNvSpPr>
              <a:spLocks noChangeAspect="1" noChangeArrowheads="1"/>
            </p:cNvSpPr>
            <p:nvPr/>
          </p:nvSpPr>
          <p:spPr bwMode="auto">
            <a:xfrm>
              <a:off x="357" y="444"/>
              <a:ext cx="0" cy="93"/>
            </a:xfrm>
            <a:prstGeom prst="rect">
              <a:avLst/>
            </a:prstGeom>
            <a:solidFill>
              <a:srgbClr val="FDFFB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000">
                <a:latin typeface="Verdana" panose="020B0604030504040204" pitchFamily="34" charset="0"/>
              </a:endParaRPr>
            </a:p>
          </p:txBody>
        </p:sp>
      </p:grpSp>
      <p:sp>
        <p:nvSpPr>
          <p:cNvPr id="5177" name="Line 118">
            <a:extLst>
              <a:ext uri="{FF2B5EF4-FFF2-40B4-BE49-F238E27FC236}">
                <a16:creationId xmlns:a16="http://schemas.microsoft.com/office/drawing/2014/main" id="{77E93413-2F14-C7E2-DA4C-6BA1AD3067E1}"/>
              </a:ext>
            </a:extLst>
          </p:cNvPr>
          <p:cNvSpPr>
            <a:spLocks noChangeShapeType="1"/>
          </p:cNvSpPr>
          <p:nvPr/>
        </p:nvSpPr>
        <p:spPr bwMode="auto">
          <a:xfrm>
            <a:off x="8112125" y="2424113"/>
            <a:ext cx="4763" cy="411162"/>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78" name="Line 119">
            <a:extLst>
              <a:ext uri="{FF2B5EF4-FFF2-40B4-BE49-F238E27FC236}">
                <a16:creationId xmlns:a16="http://schemas.microsoft.com/office/drawing/2014/main" id="{A80D279A-B4C7-070F-5921-2C5D575A17EB}"/>
              </a:ext>
            </a:extLst>
          </p:cNvPr>
          <p:cNvSpPr>
            <a:spLocks noChangeShapeType="1"/>
          </p:cNvSpPr>
          <p:nvPr/>
        </p:nvSpPr>
        <p:spPr bwMode="auto">
          <a:xfrm>
            <a:off x="7827963" y="2424113"/>
            <a:ext cx="4762" cy="411162"/>
          </a:xfrm>
          <a:prstGeom prst="line">
            <a:avLst/>
          </a:prstGeom>
          <a:noFill/>
          <a:ln w="9525">
            <a:solidFill>
              <a:srgbClr val="0000FF"/>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179" name="Text Box 120">
            <a:extLst>
              <a:ext uri="{FF2B5EF4-FFF2-40B4-BE49-F238E27FC236}">
                <a16:creationId xmlns:a16="http://schemas.microsoft.com/office/drawing/2014/main" id="{2C8836E0-DE3B-BF5B-026C-5C18E7BB9747}"/>
              </a:ext>
            </a:extLst>
          </p:cNvPr>
          <p:cNvSpPr txBox="1">
            <a:spLocks noChangeArrowheads="1"/>
          </p:cNvSpPr>
          <p:nvPr/>
        </p:nvSpPr>
        <p:spPr bwMode="auto">
          <a:xfrm>
            <a:off x="8694738" y="930275"/>
            <a:ext cx="149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i="1">
                <a:latin typeface="Times New Roman" panose="02020603050405020304" pitchFamily="18" charset="0"/>
              </a:rPr>
              <a:t>s</a:t>
            </a:r>
            <a:r>
              <a:rPr lang="en-US" altLang="en-US" sz="1600" baseline="-25000">
                <a:latin typeface="Times New Roman" panose="02020603050405020304" pitchFamily="18" charset="0"/>
              </a:rPr>
              <a:t>0</a:t>
            </a:r>
            <a:endParaRPr lang="en-US" altLang="en-US" sz="1600">
              <a:latin typeface="Times New Roman" panose="02020603050405020304" pitchFamily="18" charset="0"/>
            </a:endParaRPr>
          </a:p>
        </p:txBody>
      </p:sp>
      <p:sp>
        <p:nvSpPr>
          <p:cNvPr id="5180" name="Text Box 121">
            <a:extLst>
              <a:ext uri="{FF2B5EF4-FFF2-40B4-BE49-F238E27FC236}">
                <a16:creationId xmlns:a16="http://schemas.microsoft.com/office/drawing/2014/main" id="{A54037A6-72D4-C162-3FB9-5E946D6181CC}"/>
              </a:ext>
            </a:extLst>
          </p:cNvPr>
          <p:cNvSpPr txBox="1">
            <a:spLocks noChangeArrowheads="1"/>
          </p:cNvSpPr>
          <p:nvPr/>
        </p:nvSpPr>
        <p:spPr bwMode="auto">
          <a:xfrm>
            <a:off x="8694738" y="2816225"/>
            <a:ext cx="149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i="1">
                <a:latin typeface="Times New Roman" panose="02020603050405020304" pitchFamily="18" charset="0"/>
              </a:rPr>
              <a:t>s</a:t>
            </a:r>
            <a:r>
              <a:rPr lang="en-US" altLang="en-US" sz="1600" baseline="-25000">
                <a:latin typeface="Times New Roman" panose="02020603050405020304" pitchFamily="18" charset="0"/>
              </a:rPr>
              <a:t>2</a:t>
            </a:r>
          </a:p>
        </p:txBody>
      </p:sp>
      <p:sp>
        <p:nvSpPr>
          <p:cNvPr id="5181" name="Text Box 122">
            <a:extLst>
              <a:ext uri="{FF2B5EF4-FFF2-40B4-BE49-F238E27FC236}">
                <a16:creationId xmlns:a16="http://schemas.microsoft.com/office/drawing/2014/main" id="{F8097F76-09C7-B7BB-E39B-C17C46E258BB}"/>
              </a:ext>
            </a:extLst>
          </p:cNvPr>
          <p:cNvSpPr txBox="1">
            <a:spLocks noChangeArrowheads="1"/>
          </p:cNvSpPr>
          <p:nvPr/>
        </p:nvSpPr>
        <p:spPr bwMode="auto">
          <a:xfrm>
            <a:off x="8694738" y="4697413"/>
            <a:ext cx="149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i="1">
                <a:latin typeface="Times New Roman" panose="02020603050405020304" pitchFamily="18" charset="0"/>
              </a:rPr>
              <a:t>s</a:t>
            </a:r>
            <a:r>
              <a:rPr lang="en-US" altLang="en-US" sz="1600" baseline="-25000">
                <a:latin typeface="Times New Roman" panose="02020603050405020304" pitchFamily="18" charset="0"/>
              </a:rPr>
              <a:t>5</a:t>
            </a:r>
          </a:p>
        </p:txBody>
      </p:sp>
      <p:sp>
        <p:nvSpPr>
          <p:cNvPr id="5182" name="Text Box 123">
            <a:extLst>
              <a:ext uri="{FF2B5EF4-FFF2-40B4-BE49-F238E27FC236}">
                <a16:creationId xmlns:a16="http://schemas.microsoft.com/office/drawing/2014/main" id="{E601B99E-8C2E-3E2B-0C1F-36BAC0E683C5}"/>
              </a:ext>
            </a:extLst>
          </p:cNvPr>
          <p:cNvSpPr txBox="1">
            <a:spLocks noChangeArrowheads="1"/>
          </p:cNvSpPr>
          <p:nvPr/>
        </p:nvSpPr>
        <p:spPr bwMode="auto">
          <a:xfrm>
            <a:off x="8162925" y="2513013"/>
            <a:ext cx="4619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066CC"/>
                </a:solidFill>
              </a:rPr>
              <a:t>move1</a:t>
            </a:r>
          </a:p>
        </p:txBody>
      </p:sp>
      <p:sp>
        <p:nvSpPr>
          <p:cNvPr id="5183" name="Text Box 124">
            <a:extLst>
              <a:ext uri="{FF2B5EF4-FFF2-40B4-BE49-F238E27FC236}">
                <a16:creationId xmlns:a16="http://schemas.microsoft.com/office/drawing/2014/main" id="{3EF32185-65D3-995A-658B-3BF9CC896A98}"/>
              </a:ext>
            </a:extLst>
          </p:cNvPr>
          <p:cNvSpPr txBox="1">
            <a:spLocks noChangeArrowheads="1"/>
          </p:cNvSpPr>
          <p:nvPr/>
        </p:nvSpPr>
        <p:spPr bwMode="auto">
          <a:xfrm>
            <a:off x="6532563" y="1370013"/>
            <a:ext cx="2143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066CC"/>
                </a:solidFill>
              </a:rPr>
              <a:t>put</a:t>
            </a:r>
          </a:p>
        </p:txBody>
      </p:sp>
      <p:sp>
        <p:nvSpPr>
          <p:cNvPr id="5184" name="Text Box 125">
            <a:extLst>
              <a:ext uri="{FF2B5EF4-FFF2-40B4-BE49-F238E27FC236}">
                <a16:creationId xmlns:a16="http://schemas.microsoft.com/office/drawing/2014/main" id="{5FE5EB32-6C62-1AAE-675F-D238D1491B30}"/>
              </a:ext>
            </a:extLst>
          </p:cNvPr>
          <p:cNvSpPr txBox="1">
            <a:spLocks noChangeArrowheads="1"/>
          </p:cNvSpPr>
          <p:nvPr/>
        </p:nvSpPr>
        <p:spPr bwMode="auto">
          <a:xfrm>
            <a:off x="6546850" y="3792538"/>
            <a:ext cx="2905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066CC"/>
                </a:solidFill>
              </a:rPr>
              <a:t>take</a:t>
            </a:r>
          </a:p>
        </p:txBody>
      </p:sp>
      <p:sp>
        <p:nvSpPr>
          <p:cNvPr id="5185" name="Text Box 126">
            <a:extLst>
              <a:ext uri="{FF2B5EF4-FFF2-40B4-BE49-F238E27FC236}">
                <a16:creationId xmlns:a16="http://schemas.microsoft.com/office/drawing/2014/main" id="{6D7A11A8-E4FC-432C-E44B-6DD39B18039B}"/>
              </a:ext>
            </a:extLst>
          </p:cNvPr>
          <p:cNvSpPr txBox="1">
            <a:spLocks noChangeArrowheads="1"/>
          </p:cNvSpPr>
          <p:nvPr/>
        </p:nvSpPr>
        <p:spPr bwMode="auto">
          <a:xfrm>
            <a:off x="6496050" y="5656263"/>
            <a:ext cx="4619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066CC"/>
                </a:solidFill>
              </a:rPr>
              <a:t>move1</a:t>
            </a:r>
            <a:endParaRPr lang="en-US" altLang="en-US" sz="1200"/>
          </a:p>
        </p:txBody>
      </p:sp>
      <p:sp>
        <p:nvSpPr>
          <p:cNvPr id="5186" name="Text Box 127">
            <a:extLst>
              <a:ext uri="{FF2B5EF4-FFF2-40B4-BE49-F238E27FC236}">
                <a16:creationId xmlns:a16="http://schemas.microsoft.com/office/drawing/2014/main" id="{C50B6FBE-74AD-F765-FED3-7900F0322F11}"/>
              </a:ext>
            </a:extLst>
          </p:cNvPr>
          <p:cNvSpPr txBox="1">
            <a:spLocks noChangeArrowheads="1"/>
          </p:cNvSpPr>
          <p:nvPr/>
        </p:nvSpPr>
        <p:spPr bwMode="auto">
          <a:xfrm>
            <a:off x="5603875" y="2541588"/>
            <a:ext cx="4619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066CC"/>
                </a:solidFill>
              </a:rPr>
              <a:t>move1</a:t>
            </a:r>
          </a:p>
        </p:txBody>
      </p:sp>
      <p:sp>
        <p:nvSpPr>
          <p:cNvPr id="5187" name="Text Box 128">
            <a:extLst>
              <a:ext uri="{FF2B5EF4-FFF2-40B4-BE49-F238E27FC236}">
                <a16:creationId xmlns:a16="http://schemas.microsoft.com/office/drawing/2014/main" id="{2DDC099B-C531-673B-6D38-1DAE41D5A2F0}"/>
              </a:ext>
            </a:extLst>
          </p:cNvPr>
          <p:cNvSpPr txBox="1">
            <a:spLocks noChangeArrowheads="1"/>
          </p:cNvSpPr>
          <p:nvPr/>
        </p:nvSpPr>
        <p:spPr bwMode="auto">
          <a:xfrm>
            <a:off x="4786313" y="2566988"/>
            <a:ext cx="46196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066CC"/>
                </a:solidFill>
              </a:rPr>
              <a:t>move2</a:t>
            </a:r>
          </a:p>
        </p:txBody>
      </p:sp>
      <p:sp>
        <p:nvSpPr>
          <p:cNvPr id="5188" name="Text Box 129">
            <a:extLst>
              <a:ext uri="{FF2B5EF4-FFF2-40B4-BE49-F238E27FC236}">
                <a16:creationId xmlns:a16="http://schemas.microsoft.com/office/drawing/2014/main" id="{D0739DFA-9A6C-2BC0-4B5E-7A3929D765AC}"/>
              </a:ext>
            </a:extLst>
          </p:cNvPr>
          <p:cNvSpPr txBox="1">
            <a:spLocks noChangeArrowheads="1"/>
          </p:cNvSpPr>
          <p:nvPr/>
        </p:nvSpPr>
        <p:spPr bwMode="auto">
          <a:xfrm>
            <a:off x="5511800" y="4395788"/>
            <a:ext cx="201613"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066CC"/>
                </a:solidFill>
              </a:rPr>
              <a:t>load</a:t>
            </a:r>
          </a:p>
        </p:txBody>
      </p:sp>
      <p:sp>
        <p:nvSpPr>
          <p:cNvPr id="5189" name="Text Box 130">
            <a:extLst>
              <a:ext uri="{FF2B5EF4-FFF2-40B4-BE49-F238E27FC236}">
                <a16:creationId xmlns:a16="http://schemas.microsoft.com/office/drawing/2014/main" id="{C0B25062-7810-F84D-8CAA-63504C403728}"/>
              </a:ext>
            </a:extLst>
          </p:cNvPr>
          <p:cNvSpPr txBox="1">
            <a:spLocks noChangeArrowheads="1"/>
          </p:cNvSpPr>
          <p:nvPr/>
        </p:nvSpPr>
        <p:spPr bwMode="auto">
          <a:xfrm>
            <a:off x="4681538" y="4414838"/>
            <a:ext cx="319087"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066CC"/>
                </a:solidFill>
              </a:rPr>
              <a:t>unload</a:t>
            </a:r>
          </a:p>
        </p:txBody>
      </p:sp>
      <p:grpSp>
        <p:nvGrpSpPr>
          <p:cNvPr id="5190" name="Group 131">
            <a:extLst>
              <a:ext uri="{FF2B5EF4-FFF2-40B4-BE49-F238E27FC236}">
                <a16:creationId xmlns:a16="http://schemas.microsoft.com/office/drawing/2014/main" id="{EC193DEF-6600-EC45-A18D-3901675A9848}"/>
              </a:ext>
            </a:extLst>
          </p:cNvPr>
          <p:cNvGrpSpPr>
            <a:grpSpLocks/>
          </p:cNvGrpSpPr>
          <p:nvPr/>
        </p:nvGrpSpPr>
        <p:grpSpPr bwMode="auto">
          <a:xfrm>
            <a:off x="7308850" y="1797050"/>
            <a:ext cx="555625" cy="163513"/>
            <a:chOff x="286" y="386"/>
            <a:chExt cx="380" cy="100"/>
          </a:xfrm>
        </p:grpSpPr>
        <p:sp>
          <p:nvSpPr>
            <p:cNvPr id="5326" name="Freeform 132">
              <a:extLst>
                <a:ext uri="{FF2B5EF4-FFF2-40B4-BE49-F238E27FC236}">
                  <a16:creationId xmlns:a16="http://schemas.microsoft.com/office/drawing/2014/main" id="{4C0241D0-CB00-3D51-B783-76C0A1D71F8B}"/>
                </a:ext>
              </a:extLst>
            </p:cNvPr>
            <p:cNvSpPr>
              <a:spLocks noChangeAspect="1"/>
            </p:cNvSpPr>
            <p:nvPr/>
          </p:nvSpPr>
          <p:spPr bwMode="auto">
            <a:xfrm>
              <a:off x="286" y="402"/>
              <a:ext cx="380" cy="84"/>
            </a:xfrm>
            <a:custGeom>
              <a:avLst/>
              <a:gdLst>
                <a:gd name="T0" fmla="*/ 16 w 432"/>
                <a:gd name="T1" fmla="*/ 0 h 96"/>
                <a:gd name="T2" fmla="*/ 72 w 432"/>
                <a:gd name="T3" fmla="*/ 0 h 96"/>
                <a:gd name="T4" fmla="*/ 55 w 432"/>
                <a:gd name="T5" fmla="*/ 16 h 96"/>
                <a:gd name="T6" fmla="*/ 0 w 432"/>
                <a:gd name="T7" fmla="*/ 16 h 96"/>
                <a:gd name="T8" fmla="*/ 16 w 432"/>
                <a:gd name="T9" fmla="*/ 0 h 96"/>
                <a:gd name="T10" fmla="*/ 0 60000 65536"/>
                <a:gd name="T11" fmla="*/ 0 60000 65536"/>
                <a:gd name="T12" fmla="*/ 0 60000 65536"/>
                <a:gd name="T13" fmla="*/ 0 60000 65536"/>
                <a:gd name="T14" fmla="*/ 0 60000 65536"/>
                <a:gd name="T15" fmla="*/ 0 w 432"/>
                <a:gd name="T16" fmla="*/ 0 h 96"/>
                <a:gd name="T17" fmla="*/ 432 w 432"/>
                <a:gd name="T18" fmla="*/ 96 h 96"/>
              </a:gdLst>
              <a:ahLst/>
              <a:cxnLst>
                <a:cxn ang="T10">
                  <a:pos x="T0" y="T1"/>
                </a:cxn>
                <a:cxn ang="T11">
                  <a:pos x="T2" y="T3"/>
                </a:cxn>
                <a:cxn ang="T12">
                  <a:pos x="T4" y="T5"/>
                </a:cxn>
                <a:cxn ang="T13">
                  <a:pos x="T6" y="T7"/>
                </a:cxn>
                <a:cxn ang="T14">
                  <a:pos x="T8" y="T9"/>
                </a:cxn>
              </a:cxnLst>
              <a:rect l="T15" t="T16" r="T17" b="T18"/>
              <a:pathLst>
                <a:path w="432" h="96">
                  <a:moveTo>
                    <a:pt x="96" y="0"/>
                  </a:moveTo>
                  <a:lnTo>
                    <a:pt x="432" y="0"/>
                  </a:lnTo>
                  <a:lnTo>
                    <a:pt x="336" y="96"/>
                  </a:lnTo>
                  <a:lnTo>
                    <a:pt x="0" y="96"/>
                  </a:lnTo>
                  <a:lnTo>
                    <a:pt x="96" y="0"/>
                  </a:lnTo>
                  <a:close/>
                </a:path>
              </a:pathLst>
            </a:custGeom>
            <a:solidFill>
              <a:srgbClr val="997473"/>
            </a:solidFill>
            <a:ln w="9525">
              <a:solidFill>
                <a:schemeClr val="tx1"/>
              </a:solidFill>
              <a:round/>
              <a:headEnd/>
              <a:tailEnd/>
            </a:ln>
          </p:spPr>
          <p:txBody>
            <a:bodyPr wrap="none" anchor="ctr"/>
            <a:lstStyle/>
            <a:p>
              <a:endParaRPr lang="en-US"/>
            </a:p>
          </p:txBody>
        </p:sp>
        <p:sp>
          <p:nvSpPr>
            <p:cNvPr id="5327" name="Text Box 133">
              <a:extLst>
                <a:ext uri="{FF2B5EF4-FFF2-40B4-BE49-F238E27FC236}">
                  <a16:creationId xmlns:a16="http://schemas.microsoft.com/office/drawing/2014/main" id="{8A6E0ED8-4896-76FC-9A35-B3AF5F8225E1}"/>
                </a:ext>
              </a:extLst>
            </p:cNvPr>
            <p:cNvSpPr txBox="1">
              <a:spLocks noChangeArrowheads="1"/>
            </p:cNvSpPr>
            <p:nvPr/>
          </p:nvSpPr>
          <p:spPr bwMode="auto">
            <a:xfrm>
              <a:off x="374" y="386"/>
              <a:ext cx="0" cy="93"/>
            </a:xfrm>
            <a:prstGeom prst="rect">
              <a:avLst/>
            </a:prstGeom>
            <a:solidFill>
              <a:srgbClr val="9974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000">
                <a:latin typeface="Verdana" panose="020B0604030504040204" pitchFamily="34" charset="0"/>
              </a:endParaRPr>
            </a:p>
          </p:txBody>
        </p:sp>
      </p:grpSp>
      <p:grpSp>
        <p:nvGrpSpPr>
          <p:cNvPr id="5191" name="Group 134">
            <a:extLst>
              <a:ext uri="{FF2B5EF4-FFF2-40B4-BE49-F238E27FC236}">
                <a16:creationId xmlns:a16="http://schemas.microsoft.com/office/drawing/2014/main" id="{451F65AC-79DF-D951-FA71-662B94945576}"/>
              </a:ext>
            </a:extLst>
          </p:cNvPr>
          <p:cNvGrpSpPr>
            <a:grpSpLocks/>
          </p:cNvGrpSpPr>
          <p:nvPr/>
        </p:nvGrpSpPr>
        <p:grpSpPr bwMode="auto">
          <a:xfrm>
            <a:off x="4738688" y="1797050"/>
            <a:ext cx="555625" cy="163513"/>
            <a:chOff x="286" y="386"/>
            <a:chExt cx="380" cy="100"/>
          </a:xfrm>
        </p:grpSpPr>
        <p:sp>
          <p:nvSpPr>
            <p:cNvPr id="5324" name="Freeform 135">
              <a:extLst>
                <a:ext uri="{FF2B5EF4-FFF2-40B4-BE49-F238E27FC236}">
                  <a16:creationId xmlns:a16="http://schemas.microsoft.com/office/drawing/2014/main" id="{348E5512-A0DC-1578-FC7B-BB2A15513E51}"/>
                </a:ext>
              </a:extLst>
            </p:cNvPr>
            <p:cNvSpPr>
              <a:spLocks noChangeAspect="1"/>
            </p:cNvSpPr>
            <p:nvPr/>
          </p:nvSpPr>
          <p:spPr bwMode="auto">
            <a:xfrm>
              <a:off x="286" y="402"/>
              <a:ext cx="380" cy="84"/>
            </a:xfrm>
            <a:custGeom>
              <a:avLst/>
              <a:gdLst>
                <a:gd name="T0" fmla="*/ 16 w 432"/>
                <a:gd name="T1" fmla="*/ 0 h 96"/>
                <a:gd name="T2" fmla="*/ 72 w 432"/>
                <a:gd name="T3" fmla="*/ 0 h 96"/>
                <a:gd name="T4" fmla="*/ 55 w 432"/>
                <a:gd name="T5" fmla="*/ 16 h 96"/>
                <a:gd name="T6" fmla="*/ 0 w 432"/>
                <a:gd name="T7" fmla="*/ 16 h 96"/>
                <a:gd name="T8" fmla="*/ 16 w 432"/>
                <a:gd name="T9" fmla="*/ 0 h 96"/>
                <a:gd name="T10" fmla="*/ 0 60000 65536"/>
                <a:gd name="T11" fmla="*/ 0 60000 65536"/>
                <a:gd name="T12" fmla="*/ 0 60000 65536"/>
                <a:gd name="T13" fmla="*/ 0 60000 65536"/>
                <a:gd name="T14" fmla="*/ 0 60000 65536"/>
                <a:gd name="T15" fmla="*/ 0 w 432"/>
                <a:gd name="T16" fmla="*/ 0 h 96"/>
                <a:gd name="T17" fmla="*/ 432 w 432"/>
                <a:gd name="T18" fmla="*/ 96 h 96"/>
              </a:gdLst>
              <a:ahLst/>
              <a:cxnLst>
                <a:cxn ang="T10">
                  <a:pos x="T0" y="T1"/>
                </a:cxn>
                <a:cxn ang="T11">
                  <a:pos x="T2" y="T3"/>
                </a:cxn>
                <a:cxn ang="T12">
                  <a:pos x="T4" y="T5"/>
                </a:cxn>
                <a:cxn ang="T13">
                  <a:pos x="T6" y="T7"/>
                </a:cxn>
                <a:cxn ang="T14">
                  <a:pos x="T8" y="T9"/>
                </a:cxn>
              </a:cxnLst>
              <a:rect l="T15" t="T16" r="T17" b="T18"/>
              <a:pathLst>
                <a:path w="432" h="96">
                  <a:moveTo>
                    <a:pt x="96" y="0"/>
                  </a:moveTo>
                  <a:lnTo>
                    <a:pt x="432" y="0"/>
                  </a:lnTo>
                  <a:lnTo>
                    <a:pt x="336" y="96"/>
                  </a:lnTo>
                  <a:lnTo>
                    <a:pt x="0" y="96"/>
                  </a:lnTo>
                  <a:lnTo>
                    <a:pt x="96" y="0"/>
                  </a:lnTo>
                  <a:close/>
                </a:path>
              </a:pathLst>
            </a:custGeom>
            <a:solidFill>
              <a:srgbClr val="997473"/>
            </a:solidFill>
            <a:ln w="9525">
              <a:solidFill>
                <a:schemeClr val="tx1"/>
              </a:solidFill>
              <a:round/>
              <a:headEnd/>
              <a:tailEnd/>
            </a:ln>
          </p:spPr>
          <p:txBody>
            <a:bodyPr wrap="none" anchor="ctr"/>
            <a:lstStyle/>
            <a:p>
              <a:endParaRPr lang="en-US"/>
            </a:p>
          </p:txBody>
        </p:sp>
        <p:sp>
          <p:nvSpPr>
            <p:cNvPr id="5325" name="Text Box 136">
              <a:extLst>
                <a:ext uri="{FF2B5EF4-FFF2-40B4-BE49-F238E27FC236}">
                  <a16:creationId xmlns:a16="http://schemas.microsoft.com/office/drawing/2014/main" id="{AFA0B161-9B97-5B0B-B76A-AEA7CCAA0E61}"/>
                </a:ext>
              </a:extLst>
            </p:cNvPr>
            <p:cNvSpPr txBox="1">
              <a:spLocks noChangeArrowheads="1"/>
            </p:cNvSpPr>
            <p:nvPr/>
          </p:nvSpPr>
          <p:spPr bwMode="auto">
            <a:xfrm>
              <a:off x="374" y="386"/>
              <a:ext cx="0" cy="93"/>
            </a:xfrm>
            <a:prstGeom prst="rect">
              <a:avLst/>
            </a:prstGeom>
            <a:solidFill>
              <a:srgbClr val="9974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000">
                <a:latin typeface="Verdana" panose="020B0604030504040204" pitchFamily="34" charset="0"/>
              </a:endParaRPr>
            </a:p>
          </p:txBody>
        </p:sp>
      </p:grpSp>
      <p:grpSp>
        <p:nvGrpSpPr>
          <p:cNvPr id="5192" name="Group 137">
            <a:extLst>
              <a:ext uri="{FF2B5EF4-FFF2-40B4-BE49-F238E27FC236}">
                <a16:creationId xmlns:a16="http://schemas.microsoft.com/office/drawing/2014/main" id="{3091B44B-6ABC-B934-4F1A-3A9A8D78AD38}"/>
              </a:ext>
            </a:extLst>
          </p:cNvPr>
          <p:cNvGrpSpPr>
            <a:grpSpLocks/>
          </p:cNvGrpSpPr>
          <p:nvPr/>
        </p:nvGrpSpPr>
        <p:grpSpPr bwMode="auto">
          <a:xfrm>
            <a:off x="7370763" y="1697038"/>
            <a:ext cx="422275" cy="234950"/>
            <a:chOff x="331" y="406"/>
            <a:chExt cx="288" cy="144"/>
          </a:xfrm>
        </p:grpSpPr>
        <p:sp>
          <p:nvSpPr>
            <p:cNvPr id="5320" name="Rectangle 138">
              <a:extLst>
                <a:ext uri="{FF2B5EF4-FFF2-40B4-BE49-F238E27FC236}">
                  <a16:creationId xmlns:a16="http://schemas.microsoft.com/office/drawing/2014/main" id="{F04F2595-7429-62A0-4852-3265FD7BEF99}"/>
                </a:ext>
              </a:extLst>
            </p:cNvPr>
            <p:cNvSpPr>
              <a:spLocks noChangeArrowheads="1"/>
            </p:cNvSpPr>
            <p:nvPr/>
          </p:nvSpPr>
          <p:spPr bwMode="auto">
            <a:xfrm>
              <a:off x="331" y="454"/>
              <a:ext cx="240" cy="96"/>
            </a:xfrm>
            <a:prstGeom prst="rect">
              <a:avLst/>
            </a:prstGeom>
            <a:solidFill>
              <a:srgbClr val="FDFFB3"/>
            </a:solidFill>
            <a:ln w="9525">
              <a:solidFill>
                <a:schemeClr val="tx1"/>
              </a:solidFill>
              <a:miter lim="800000"/>
              <a:headEnd/>
              <a:tailEnd/>
            </a:ln>
          </p:spPr>
          <p:txBody>
            <a:bodyPr lIns="73152" tIns="18288" rIns="73152" bIns="1828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GB" altLang="en-US" sz="1000">
                <a:latin typeface="Verdana" panose="020B0604030504040204" pitchFamily="34" charset="0"/>
              </a:endParaRPr>
            </a:p>
          </p:txBody>
        </p:sp>
        <p:sp>
          <p:nvSpPr>
            <p:cNvPr id="5321" name="Freeform 139">
              <a:extLst>
                <a:ext uri="{FF2B5EF4-FFF2-40B4-BE49-F238E27FC236}">
                  <a16:creationId xmlns:a16="http://schemas.microsoft.com/office/drawing/2014/main" id="{E04AF0A0-0806-39D5-10F8-5A7616A01693}"/>
                </a:ext>
              </a:extLst>
            </p:cNvPr>
            <p:cNvSpPr>
              <a:spLocks/>
            </p:cNvSpPr>
            <p:nvPr/>
          </p:nvSpPr>
          <p:spPr bwMode="auto">
            <a:xfrm>
              <a:off x="331" y="406"/>
              <a:ext cx="288" cy="48"/>
            </a:xfrm>
            <a:custGeom>
              <a:avLst/>
              <a:gdLst>
                <a:gd name="T0" fmla="*/ 0 w 288"/>
                <a:gd name="T1" fmla="*/ 48 h 48"/>
                <a:gd name="T2" fmla="*/ 48 w 288"/>
                <a:gd name="T3" fmla="*/ 0 h 48"/>
                <a:gd name="T4" fmla="*/ 288 w 288"/>
                <a:gd name="T5" fmla="*/ 0 h 48"/>
                <a:gd name="T6" fmla="*/ 240 w 288"/>
                <a:gd name="T7" fmla="*/ 48 h 48"/>
                <a:gd name="T8" fmla="*/ 0 w 288"/>
                <a:gd name="T9" fmla="*/ 48 h 48"/>
                <a:gd name="T10" fmla="*/ 0 60000 65536"/>
                <a:gd name="T11" fmla="*/ 0 60000 65536"/>
                <a:gd name="T12" fmla="*/ 0 60000 65536"/>
                <a:gd name="T13" fmla="*/ 0 60000 65536"/>
                <a:gd name="T14" fmla="*/ 0 60000 65536"/>
                <a:gd name="T15" fmla="*/ 0 w 288"/>
                <a:gd name="T16" fmla="*/ 0 h 48"/>
                <a:gd name="T17" fmla="*/ 288 w 288"/>
                <a:gd name="T18" fmla="*/ 48 h 48"/>
              </a:gdLst>
              <a:ahLst/>
              <a:cxnLst>
                <a:cxn ang="T10">
                  <a:pos x="T0" y="T1"/>
                </a:cxn>
                <a:cxn ang="T11">
                  <a:pos x="T2" y="T3"/>
                </a:cxn>
                <a:cxn ang="T12">
                  <a:pos x="T4" y="T5"/>
                </a:cxn>
                <a:cxn ang="T13">
                  <a:pos x="T6" y="T7"/>
                </a:cxn>
                <a:cxn ang="T14">
                  <a:pos x="T8" y="T9"/>
                </a:cxn>
              </a:cxnLst>
              <a:rect l="T15" t="T16" r="T17" b="T18"/>
              <a:pathLst>
                <a:path w="288" h="48">
                  <a:moveTo>
                    <a:pt x="0" y="48"/>
                  </a:moveTo>
                  <a:lnTo>
                    <a:pt x="48" y="0"/>
                  </a:lnTo>
                  <a:lnTo>
                    <a:pt x="288" y="0"/>
                  </a:lnTo>
                  <a:lnTo>
                    <a:pt x="240" y="48"/>
                  </a:lnTo>
                  <a:lnTo>
                    <a:pt x="0" y="48"/>
                  </a:lnTo>
                  <a:close/>
                </a:path>
              </a:pathLst>
            </a:custGeom>
            <a:solidFill>
              <a:srgbClr val="FDFFB3"/>
            </a:solidFill>
            <a:ln w="9525">
              <a:solidFill>
                <a:schemeClr val="tx1"/>
              </a:solidFill>
              <a:round/>
              <a:headEnd/>
              <a:tailEnd/>
            </a:ln>
          </p:spPr>
          <p:txBody>
            <a:bodyPr wrap="none" anchor="ctr"/>
            <a:lstStyle/>
            <a:p>
              <a:endParaRPr lang="en-US"/>
            </a:p>
          </p:txBody>
        </p:sp>
        <p:sp>
          <p:nvSpPr>
            <p:cNvPr id="5322" name="Freeform 140">
              <a:extLst>
                <a:ext uri="{FF2B5EF4-FFF2-40B4-BE49-F238E27FC236}">
                  <a16:creationId xmlns:a16="http://schemas.microsoft.com/office/drawing/2014/main" id="{F0789286-288A-6F53-6C3A-6A45DFA5114A}"/>
                </a:ext>
              </a:extLst>
            </p:cNvPr>
            <p:cNvSpPr>
              <a:spLocks/>
            </p:cNvSpPr>
            <p:nvPr/>
          </p:nvSpPr>
          <p:spPr bwMode="auto">
            <a:xfrm>
              <a:off x="571" y="406"/>
              <a:ext cx="48" cy="144"/>
            </a:xfrm>
            <a:custGeom>
              <a:avLst/>
              <a:gdLst>
                <a:gd name="T0" fmla="*/ 0 w 48"/>
                <a:gd name="T1" fmla="*/ 48 h 144"/>
                <a:gd name="T2" fmla="*/ 48 w 48"/>
                <a:gd name="T3" fmla="*/ 0 h 144"/>
                <a:gd name="T4" fmla="*/ 48 w 48"/>
                <a:gd name="T5" fmla="*/ 96 h 144"/>
                <a:gd name="T6" fmla="*/ 0 w 48"/>
                <a:gd name="T7" fmla="*/ 144 h 144"/>
                <a:gd name="T8" fmla="*/ 0 w 48"/>
                <a:gd name="T9" fmla="*/ 48 h 144"/>
                <a:gd name="T10" fmla="*/ 0 60000 65536"/>
                <a:gd name="T11" fmla="*/ 0 60000 65536"/>
                <a:gd name="T12" fmla="*/ 0 60000 65536"/>
                <a:gd name="T13" fmla="*/ 0 60000 65536"/>
                <a:gd name="T14" fmla="*/ 0 60000 65536"/>
                <a:gd name="T15" fmla="*/ 0 w 48"/>
                <a:gd name="T16" fmla="*/ 0 h 144"/>
                <a:gd name="T17" fmla="*/ 48 w 48"/>
                <a:gd name="T18" fmla="*/ 144 h 144"/>
              </a:gdLst>
              <a:ahLst/>
              <a:cxnLst>
                <a:cxn ang="T10">
                  <a:pos x="T0" y="T1"/>
                </a:cxn>
                <a:cxn ang="T11">
                  <a:pos x="T2" y="T3"/>
                </a:cxn>
                <a:cxn ang="T12">
                  <a:pos x="T4" y="T5"/>
                </a:cxn>
                <a:cxn ang="T13">
                  <a:pos x="T6" y="T7"/>
                </a:cxn>
                <a:cxn ang="T14">
                  <a:pos x="T8" y="T9"/>
                </a:cxn>
              </a:cxnLst>
              <a:rect l="T15" t="T16" r="T17" b="T18"/>
              <a:pathLst>
                <a:path w="48" h="144">
                  <a:moveTo>
                    <a:pt x="0" y="48"/>
                  </a:moveTo>
                  <a:lnTo>
                    <a:pt x="48" y="0"/>
                  </a:lnTo>
                  <a:lnTo>
                    <a:pt x="48" y="96"/>
                  </a:lnTo>
                  <a:lnTo>
                    <a:pt x="0" y="144"/>
                  </a:lnTo>
                  <a:lnTo>
                    <a:pt x="0" y="48"/>
                  </a:lnTo>
                  <a:close/>
                </a:path>
              </a:pathLst>
            </a:custGeom>
            <a:solidFill>
              <a:srgbClr val="FDFFB3"/>
            </a:solidFill>
            <a:ln w="9525">
              <a:solidFill>
                <a:schemeClr val="tx1"/>
              </a:solidFill>
              <a:round/>
              <a:headEnd/>
              <a:tailEnd/>
            </a:ln>
          </p:spPr>
          <p:txBody>
            <a:bodyPr wrap="none" anchor="ctr"/>
            <a:lstStyle/>
            <a:p>
              <a:endParaRPr lang="en-US"/>
            </a:p>
          </p:txBody>
        </p:sp>
        <p:sp>
          <p:nvSpPr>
            <p:cNvPr id="5323" name="Rectangle 141">
              <a:extLst>
                <a:ext uri="{FF2B5EF4-FFF2-40B4-BE49-F238E27FC236}">
                  <a16:creationId xmlns:a16="http://schemas.microsoft.com/office/drawing/2014/main" id="{D62C3A80-BB0A-1AAD-A70F-3D22CAD57BB7}"/>
                </a:ext>
              </a:extLst>
            </p:cNvPr>
            <p:cNvSpPr>
              <a:spLocks noChangeAspect="1" noChangeArrowheads="1"/>
            </p:cNvSpPr>
            <p:nvPr/>
          </p:nvSpPr>
          <p:spPr bwMode="auto">
            <a:xfrm>
              <a:off x="357" y="446"/>
              <a:ext cx="0" cy="93"/>
            </a:xfrm>
            <a:prstGeom prst="rect">
              <a:avLst/>
            </a:prstGeom>
            <a:solidFill>
              <a:srgbClr val="FDFFB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000">
                <a:latin typeface="Verdana" panose="020B0604030504040204" pitchFamily="34" charset="0"/>
              </a:endParaRPr>
            </a:p>
          </p:txBody>
        </p:sp>
      </p:grpSp>
      <p:grpSp>
        <p:nvGrpSpPr>
          <p:cNvPr id="5193" name="Group 142">
            <a:extLst>
              <a:ext uri="{FF2B5EF4-FFF2-40B4-BE49-F238E27FC236}">
                <a16:creationId xmlns:a16="http://schemas.microsoft.com/office/drawing/2014/main" id="{C35A69EE-2C9C-CC00-8879-DB52961E2AD6}"/>
              </a:ext>
            </a:extLst>
          </p:cNvPr>
          <p:cNvGrpSpPr>
            <a:grpSpLocks/>
          </p:cNvGrpSpPr>
          <p:nvPr/>
        </p:nvGrpSpPr>
        <p:grpSpPr bwMode="auto">
          <a:xfrm>
            <a:off x="7442200" y="1006475"/>
            <a:ext cx="969963" cy="877888"/>
            <a:chOff x="528" y="48"/>
            <a:chExt cx="662" cy="538"/>
          </a:xfrm>
        </p:grpSpPr>
        <p:sp>
          <p:nvSpPr>
            <p:cNvPr id="5306" name="Oval 143">
              <a:extLst>
                <a:ext uri="{FF2B5EF4-FFF2-40B4-BE49-F238E27FC236}">
                  <a16:creationId xmlns:a16="http://schemas.microsoft.com/office/drawing/2014/main" id="{DC9EF89F-2635-6571-23D3-1A1EC36D4A8F}"/>
                </a:ext>
              </a:extLst>
            </p:cNvPr>
            <p:cNvSpPr>
              <a:spLocks noChangeAspect="1" noChangeArrowheads="1"/>
            </p:cNvSpPr>
            <p:nvPr/>
          </p:nvSpPr>
          <p:spPr bwMode="auto">
            <a:xfrm>
              <a:off x="866" y="563"/>
              <a:ext cx="46" cy="23"/>
            </a:xfrm>
            <a:prstGeom prst="ellipse">
              <a:avLst/>
            </a:prstGeom>
            <a:solidFill>
              <a:srgbClr val="99DDFF"/>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nvGrpSpPr>
            <p:cNvPr id="5307" name="Group 144">
              <a:extLst>
                <a:ext uri="{FF2B5EF4-FFF2-40B4-BE49-F238E27FC236}">
                  <a16:creationId xmlns:a16="http://schemas.microsoft.com/office/drawing/2014/main" id="{57EC611F-2FE9-EBC3-8785-8FBF908E1A57}"/>
                </a:ext>
              </a:extLst>
            </p:cNvPr>
            <p:cNvGrpSpPr>
              <a:grpSpLocks/>
            </p:cNvGrpSpPr>
            <p:nvPr/>
          </p:nvGrpSpPr>
          <p:grpSpPr bwMode="auto">
            <a:xfrm>
              <a:off x="528" y="48"/>
              <a:ext cx="662" cy="528"/>
              <a:chOff x="528" y="48"/>
              <a:chExt cx="662" cy="528"/>
            </a:xfrm>
          </p:grpSpPr>
          <p:sp>
            <p:nvSpPr>
              <p:cNvPr id="5308" name="Rectangle 145">
                <a:extLst>
                  <a:ext uri="{FF2B5EF4-FFF2-40B4-BE49-F238E27FC236}">
                    <a16:creationId xmlns:a16="http://schemas.microsoft.com/office/drawing/2014/main" id="{57FA411B-00B7-2D7D-3653-76F5B515B981}"/>
                  </a:ext>
                </a:extLst>
              </p:cNvPr>
              <p:cNvSpPr>
                <a:spLocks noChangeArrowheads="1"/>
              </p:cNvSpPr>
              <p:nvPr/>
            </p:nvSpPr>
            <p:spPr bwMode="auto">
              <a:xfrm>
                <a:off x="864" y="96"/>
                <a:ext cx="48" cy="480"/>
              </a:xfrm>
              <a:prstGeom prst="rect">
                <a:avLst/>
              </a:prstGeom>
              <a:solidFill>
                <a:srgbClr val="99DDFF"/>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5309" name="Line 146">
                <a:extLst>
                  <a:ext uri="{FF2B5EF4-FFF2-40B4-BE49-F238E27FC236}">
                    <a16:creationId xmlns:a16="http://schemas.microsoft.com/office/drawing/2014/main" id="{E90D055F-01E6-1E9F-4AE6-A22D977484C8}"/>
                  </a:ext>
                </a:extLst>
              </p:cNvPr>
              <p:cNvSpPr>
                <a:spLocks noChangeShapeType="1"/>
              </p:cNvSpPr>
              <p:nvPr/>
            </p:nvSpPr>
            <p:spPr bwMode="auto">
              <a:xfrm flipH="1" flipV="1">
                <a:off x="864" y="9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10" name="Line 147">
                <a:extLst>
                  <a:ext uri="{FF2B5EF4-FFF2-40B4-BE49-F238E27FC236}">
                    <a16:creationId xmlns:a16="http://schemas.microsoft.com/office/drawing/2014/main" id="{6FDE5DA6-9F94-DB13-A1E4-75DACBD3E8FB}"/>
                  </a:ext>
                </a:extLst>
              </p:cNvPr>
              <p:cNvSpPr>
                <a:spLocks noChangeShapeType="1"/>
              </p:cNvSpPr>
              <p:nvPr/>
            </p:nvSpPr>
            <p:spPr bwMode="auto">
              <a:xfrm flipV="1">
                <a:off x="912" y="9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311" name="Group 148">
                <a:extLst>
                  <a:ext uri="{FF2B5EF4-FFF2-40B4-BE49-F238E27FC236}">
                    <a16:creationId xmlns:a16="http://schemas.microsoft.com/office/drawing/2014/main" id="{C93F0CC4-6E06-5D65-71DF-D2030EE70651}"/>
                  </a:ext>
                </a:extLst>
              </p:cNvPr>
              <p:cNvGrpSpPr>
                <a:grpSpLocks/>
              </p:cNvGrpSpPr>
              <p:nvPr/>
            </p:nvGrpSpPr>
            <p:grpSpPr bwMode="auto">
              <a:xfrm>
                <a:off x="552" y="85"/>
                <a:ext cx="23" cy="141"/>
                <a:chOff x="960" y="251"/>
                <a:chExt cx="23" cy="141"/>
              </a:xfrm>
            </p:grpSpPr>
            <p:sp>
              <p:nvSpPr>
                <p:cNvPr id="5318" name="Line 149">
                  <a:extLst>
                    <a:ext uri="{FF2B5EF4-FFF2-40B4-BE49-F238E27FC236}">
                      <a16:creationId xmlns:a16="http://schemas.microsoft.com/office/drawing/2014/main" id="{4AFEC2DA-319A-48FF-7D80-D6CBE1F54CE5}"/>
                    </a:ext>
                  </a:extLst>
                </p:cNvPr>
                <p:cNvSpPr>
                  <a:spLocks noChangeShapeType="1"/>
                </p:cNvSpPr>
                <p:nvPr/>
              </p:nvSpPr>
              <p:spPr bwMode="auto">
                <a:xfrm flipH="1">
                  <a:off x="971" y="251"/>
                  <a:ext cx="0" cy="96"/>
                </a:xfrm>
                <a:prstGeom prst="line">
                  <a:avLst/>
                </a:prstGeom>
                <a:noFill/>
                <a:ln w="9525">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5319" name="Oval 150">
                  <a:extLst>
                    <a:ext uri="{FF2B5EF4-FFF2-40B4-BE49-F238E27FC236}">
                      <a16:creationId xmlns:a16="http://schemas.microsoft.com/office/drawing/2014/main" id="{A85CECEB-9040-C9FB-A8D7-E549BE99E46A}"/>
                    </a:ext>
                  </a:extLst>
                </p:cNvPr>
                <p:cNvSpPr>
                  <a:spLocks noChangeArrowheads="1"/>
                </p:cNvSpPr>
                <p:nvPr/>
              </p:nvSpPr>
              <p:spPr bwMode="auto">
                <a:xfrm>
                  <a:off x="960" y="347"/>
                  <a:ext cx="23" cy="45"/>
                </a:xfrm>
                <a:prstGeom prst="ellipse">
                  <a:avLst/>
                </a:prstGeom>
                <a:solidFill>
                  <a:srgbClr val="99DDFF"/>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sp>
            <p:nvSpPr>
              <p:cNvPr id="5312" name="Rectangle 151">
                <a:extLst>
                  <a:ext uri="{FF2B5EF4-FFF2-40B4-BE49-F238E27FC236}">
                    <a16:creationId xmlns:a16="http://schemas.microsoft.com/office/drawing/2014/main" id="{600836EB-ED74-1A75-841E-E26BEB222C4E}"/>
                  </a:ext>
                </a:extLst>
              </p:cNvPr>
              <p:cNvSpPr>
                <a:spLocks noChangeArrowheads="1"/>
              </p:cNvSpPr>
              <p:nvPr/>
            </p:nvSpPr>
            <p:spPr bwMode="auto">
              <a:xfrm>
                <a:off x="528" y="102"/>
                <a:ext cx="480" cy="23"/>
              </a:xfrm>
              <a:prstGeom prst="rect">
                <a:avLst/>
              </a:prstGeom>
              <a:solidFill>
                <a:srgbClr val="99DD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5313" name="Freeform 152">
                <a:extLst>
                  <a:ext uri="{FF2B5EF4-FFF2-40B4-BE49-F238E27FC236}">
                    <a16:creationId xmlns:a16="http://schemas.microsoft.com/office/drawing/2014/main" id="{028CAFF6-DA86-2BF5-7B6F-72CC9B40E2B5}"/>
                  </a:ext>
                </a:extLst>
              </p:cNvPr>
              <p:cNvSpPr>
                <a:spLocks noChangeAspect="1"/>
              </p:cNvSpPr>
              <p:nvPr/>
            </p:nvSpPr>
            <p:spPr bwMode="auto">
              <a:xfrm>
                <a:off x="528" y="66"/>
                <a:ext cx="512" cy="37"/>
              </a:xfrm>
              <a:custGeom>
                <a:avLst/>
                <a:gdLst>
                  <a:gd name="T0" fmla="*/ 0 w 672"/>
                  <a:gd name="T1" fmla="*/ 2 h 48"/>
                  <a:gd name="T2" fmla="*/ 2 w 672"/>
                  <a:gd name="T3" fmla="*/ 0 h 48"/>
                  <a:gd name="T4" fmla="*/ 15 w 672"/>
                  <a:gd name="T5" fmla="*/ 0 h 48"/>
                  <a:gd name="T6" fmla="*/ 14 w 672"/>
                  <a:gd name="T7" fmla="*/ 2 h 48"/>
                  <a:gd name="T8" fmla="*/ 0 w 672"/>
                  <a:gd name="T9" fmla="*/ 2 h 48"/>
                  <a:gd name="T10" fmla="*/ 0 60000 65536"/>
                  <a:gd name="T11" fmla="*/ 0 60000 65536"/>
                  <a:gd name="T12" fmla="*/ 0 60000 65536"/>
                  <a:gd name="T13" fmla="*/ 0 60000 65536"/>
                  <a:gd name="T14" fmla="*/ 0 60000 65536"/>
                  <a:gd name="T15" fmla="*/ 0 w 672"/>
                  <a:gd name="T16" fmla="*/ 0 h 48"/>
                  <a:gd name="T17" fmla="*/ 672 w 672"/>
                  <a:gd name="T18" fmla="*/ 48 h 48"/>
                </a:gdLst>
                <a:ahLst/>
                <a:cxnLst>
                  <a:cxn ang="T10">
                    <a:pos x="T0" y="T1"/>
                  </a:cxn>
                  <a:cxn ang="T11">
                    <a:pos x="T2" y="T3"/>
                  </a:cxn>
                  <a:cxn ang="T12">
                    <a:pos x="T4" y="T5"/>
                  </a:cxn>
                  <a:cxn ang="T13">
                    <a:pos x="T6" y="T7"/>
                  </a:cxn>
                  <a:cxn ang="T14">
                    <a:pos x="T8" y="T9"/>
                  </a:cxn>
                </a:cxnLst>
                <a:rect l="T15" t="T16" r="T17" b="T18"/>
                <a:pathLst>
                  <a:path w="672" h="48">
                    <a:moveTo>
                      <a:pt x="0" y="48"/>
                    </a:moveTo>
                    <a:lnTo>
                      <a:pt x="48" y="0"/>
                    </a:lnTo>
                    <a:lnTo>
                      <a:pt x="672" y="0"/>
                    </a:lnTo>
                    <a:lnTo>
                      <a:pt x="624" y="48"/>
                    </a:lnTo>
                    <a:lnTo>
                      <a:pt x="0" y="48"/>
                    </a:lnTo>
                    <a:close/>
                  </a:path>
                </a:pathLst>
              </a:custGeom>
              <a:solidFill>
                <a:srgbClr val="99DDFF"/>
              </a:solidFill>
              <a:ln w="9525">
                <a:solidFill>
                  <a:schemeClr val="tx1"/>
                </a:solidFill>
                <a:round/>
                <a:headEnd/>
                <a:tailEnd/>
              </a:ln>
            </p:spPr>
            <p:txBody>
              <a:bodyPr wrap="none" anchor="ctr"/>
              <a:lstStyle/>
              <a:p>
                <a:endParaRPr lang="en-US"/>
              </a:p>
            </p:txBody>
          </p:sp>
          <p:sp>
            <p:nvSpPr>
              <p:cNvPr id="5314" name="Freeform 153">
                <a:extLst>
                  <a:ext uri="{FF2B5EF4-FFF2-40B4-BE49-F238E27FC236}">
                    <a16:creationId xmlns:a16="http://schemas.microsoft.com/office/drawing/2014/main" id="{11698C1B-44B8-B2A4-2D34-9E2B155318A2}"/>
                  </a:ext>
                </a:extLst>
              </p:cNvPr>
              <p:cNvSpPr>
                <a:spLocks/>
              </p:cNvSpPr>
              <p:nvPr/>
            </p:nvSpPr>
            <p:spPr bwMode="auto">
              <a:xfrm>
                <a:off x="998" y="96"/>
                <a:ext cx="144" cy="145"/>
              </a:xfrm>
              <a:custGeom>
                <a:avLst/>
                <a:gdLst>
                  <a:gd name="T0" fmla="*/ 144 w 144"/>
                  <a:gd name="T1" fmla="*/ 4 h 192"/>
                  <a:gd name="T2" fmla="*/ 0 w 144"/>
                  <a:gd name="T3" fmla="*/ 4 h 192"/>
                  <a:gd name="T4" fmla="*/ 0 w 144"/>
                  <a:gd name="T5" fmla="*/ 0 h 192"/>
                  <a:gd name="T6" fmla="*/ 144 w 144"/>
                  <a:gd name="T7" fmla="*/ 0 h 192"/>
                  <a:gd name="T8" fmla="*/ 144 w 144"/>
                  <a:gd name="T9" fmla="*/ 4 h 192"/>
                  <a:gd name="T10" fmla="*/ 0 60000 65536"/>
                  <a:gd name="T11" fmla="*/ 0 60000 65536"/>
                  <a:gd name="T12" fmla="*/ 0 60000 65536"/>
                  <a:gd name="T13" fmla="*/ 0 60000 65536"/>
                  <a:gd name="T14" fmla="*/ 0 60000 65536"/>
                  <a:gd name="T15" fmla="*/ 0 w 144"/>
                  <a:gd name="T16" fmla="*/ 0 h 192"/>
                  <a:gd name="T17" fmla="*/ 144 w 144"/>
                  <a:gd name="T18" fmla="*/ 192 h 192"/>
                </a:gdLst>
                <a:ahLst/>
                <a:cxnLst>
                  <a:cxn ang="T10">
                    <a:pos x="T0" y="T1"/>
                  </a:cxn>
                  <a:cxn ang="T11">
                    <a:pos x="T2" y="T3"/>
                  </a:cxn>
                  <a:cxn ang="T12">
                    <a:pos x="T4" y="T5"/>
                  </a:cxn>
                  <a:cxn ang="T13">
                    <a:pos x="T6" y="T7"/>
                  </a:cxn>
                  <a:cxn ang="T14">
                    <a:pos x="T8" y="T9"/>
                  </a:cxn>
                </a:cxnLst>
                <a:rect l="T15" t="T16" r="T17" b="T18"/>
                <a:pathLst>
                  <a:path w="144" h="192">
                    <a:moveTo>
                      <a:pt x="144" y="192"/>
                    </a:moveTo>
                    <a:lnTo>
                      <a:pt x="0" y="192"/>
                    </a:lnTo>
                    <a:lnTo>
                      <a:pt x="0" y="0"/>
                    </a:lnTo>
                    <a:lnTo>
                      <a:pt x="144" y="0"/>
                    </a:lnTo>
                    <a:lnTo>
                      <a:pt x="144" y="192"/>
                    </a:lnTo>
                    <a:close/>
                  </a:path>
                </a:pathLst>
              </a:custGeom>
              <a:solidFill>
                <a:srgbClr val="99DDFF"/>
              </a:solidFill>
              <a:ln w="9525">
                <a:solidFill>
                  <a:schemeClr val="tx1"/>
                </a:solidFill>
                <a:round/>
                <a:headEnd/>
                <a:tailEnd/>
              </a:ln>
            </p:spPr>
            <p:txBody>
              <a:bodyPr wrap="none" anchor="ctr"/>
              <a:lstStyle/>
              <a:p>
                <a:endParaRPr lang="en-US"/>
              </a:p>
            </p:txBody>
          </p:sp>
          <p:sp>
            <p:nvSpPr>
              <p:cNvPr id="5315" name="Freeform 154">
                <a:extLst>
                  <a:ext uri="{FF2B5EF4-FFF2-40B4-BE49-F238E27FC236}">
                    <a16:creationId xmlns:a16="http://schemas.microsoft.com/office/drawing/2014/main" id="{37088638-1A8F-9421-4F2B-BD0881A89568}"/>
                  </a:ext>
                </a:extLst>
              </p:cNvPr>
              <p:cNvSpPr>
                <a:spLocks/>
              </p:cNvSpPr>
              <p:nvPr/>
            </p:nvSpPr>
            <p:spPr bwMode="auto">
              <a:xfrm>
                <a:off x="998" y="48"/>
                <a:ext cx="192" cy="48"/>
              </a:xfrm>
              <a:custGeom>
                <a:avLst/>
                <a:gdLst>
                  <a:gd name="T0" fmla="*/ 144 w 192"/>
                  <a:gd name="T1" fmla="*/ 48 h 48"/>
                  <a:gd name="T2" fmla="*/ 0 w 192"/>
                  <a:gd name="T3" fmla="*/ 48 h 48"/>
                  <a:gd name="T4" fmla="*/ 48 w 192"/>
                  <a:gd name="T5" fmla="*/ 0 h 48"/>
                  <a:gd name="T6" fmla="*/ 192 w 192"/>
                  <a:gd name="T7" fmla="*/ 0 h 48"/>
                  <a:gd name="T8" fmla="*/ 144 w 192"/>
                  <a:gd name="T9" fmla="*/ 48 h 48"/>
                  <a:gd name="T10" fmla="*/ 0 60000 65536"/>
                  <a:gd name="T11" fmla="*/ 0 60000 65536"/>
                  <a:gd name="T12" fmla="*/ 0 60000 65536"/>
                  <a:gd name="T13" fmla="*/ 0 60000 65536"/>
                  <a:gd name="T14" fmla="*/ 0 60000 65536"/>
                  <a:gd name="T15" fmla="*/ 0 w 192"/>
                  <a:gd name="T16" fmla="*/ 0 h 48"/>
                  <a:gd name="T17" fmla="*/ 192 w 192"/>
                  <a:gd name="T18" fmla="*/ 48 h 48"/>
                </a:gdLst>
                <a:ahLst/>
                <a:cxnLst>
                  <a:cxn ang="T10">
                    <a:pos x="T0" y="T1"/>
                  </a:cxn>
                  <a:cxn ang="T11">
                    <a:pos x="T2" y="T3"/>
                  </a:cxn>
                  <a:cxn ang="T12">
                    <a:pos x="T4" y="T5"/>
                  </a:cxn>
                  <a:cxn ang="T13">
                    <a:pos x="T6" y="T7"/>
                  </a:cxn>
                  <a:cxn ang="T14">
                    <a:pos x="T8" y="T9"/>
                  </a:cxn>
                </a:cxnLst>
                <a:rect l="T15" t="T16" r="T17" b="T18"/>
                <a:pathLst>
                  <a:path w="192" h="48">
                    <a:moveTo>
                      <a:pt x="144" y="48"/>
                    </a:moveTo>
                    <a:lnTo>
                      <a:pt x="0" y="48"/>
                    </a:lnTo>
                    <a:lnTo>
                      <a:pt x="48" y="0"/>
                    </a:lnTo>
                    <a:lnTo>
                      <a:pt x="192" y="0"/>
                    </a:lnTo>
                    <a:lnTo>
                      <a:pt x="144" y="48"/>
                    </a:lnTo>
                    <a:close/>
                  </a:path>
                </a:pathLst>
              </a:custGeom>
              <a:solidFill>
                <a:srgbClr val="99DDFF"/>
              </a:solidFill>
              <a:ln w="9525">
                <a:solidFill>
                  <a:schemeClr val="tx1"/>
                </a:solidFill>
                <a:round/>
                <a:headEnd/>
                <a:tailEnd/>
              </a:ln>
            </p:spPr>
            <p:txBody>
              <a:bodyPr wrap="none" anchor="ctr"/>
              <a:lstStyle/>
              <a:p>
                <a:endParaRPr lang="en-US"/>
              </a:p>
            </p:txBody>
          </p:sp>
          <p:sp>
            <p:nvSpPr>
              <p:cNvPr id="5316" name="Freeform 155">
                <a:extLst>
                  <a:ext uri="{FF2B5EF4-FFF2-40B4-BE49-F238E27FC236}">
                    <a16:creationId xmlns:a16="http://schemas.microsoft.com/office/drawing/2014/main" id="{FE78B8E5-6025-458C-A2E2-51995FF44A4E}"/>
                  </a:ext>
                </a:extLst>
              </p:cNvPr>
              <p:cNvSpPr>
                <a:spLocks/>
              </p:cNvSpPr>
              <p:nvPr/>
            </p:nvSpPr>
            <p:spPr bwMode="auto">
              <a:xfrm>
                <a:off x="1142" y="48"/>
                <a:ext cx="48" cy="192"/>
              </a:xfrm>
              <a:custGeom>
                <a:avLst/>
                <a:gdLst>
                  <a:gd name="T0" fmla="*/ 0 w 48"/>
                  <a:gd name="T1" fmla="*/ 48 h 192"/>
                  <a:gd name="T2" fmla="*/ 48 w 48"/>
                  <a:gd name="T3" fmla="*/ 0 h 192"/>
                  <a:gd name="T4" fmla="*/ 48 w 48"/>
                  <a:gd name="T5" fmla="*/ 144 h 192"/>
                  <a:gd name="T6" fmla="*/ 0 w 48"/>
                  <a:gd name="T7" fmla="*/ 192 h 192"/>
                  <a:gd name="T8" fmla="*/ 0 w 48"/>
                  <a:gd name="T9" fmla="*/ 48 h 192"/>
                  <a:gd name="T10" fmla="*/ 0 60000 65536"/>
                  <a:gd name="T11" fmla="*/ 0 60000 65536"/>
                  <a:gd name="T12" fmla="*/ 0 60000 65536"/>
                  <a:gd name="T13" fmla="*/ 0 60000 65536"/>
                  <a:gd name="T14" fmla="*/ 0 60000 65536"/>
                  <a:gd name="T15" fmla="*/ 0 w 48"/>
                  <a:gd name="T16" fmla="*/ 0 h 192"/>
                  <a:gd name="T17" fmla="*/ 48 w 48"/>
                  <a:gd name="T18" fmla="*/ 192 h 192"/>
                </a:gdLst>
                <a:ahLst/>
                <a:cxnLst>
                  <a:cxn ang="T10">
                    <a:pos x="T0" y="T1"/>
                  </a:cxn>
                  <a:cxn ang="T11">
                    <a:pos x="T2" y="T3"/>
                  </a:cxn>
                  <a:cxn ang="T12">
                    <a:pos x="T4" y="T5"/>
                  </a:cxn>
                  <a:cxn ang="T13">
                    <a:pos x="T6" y="T7"/>
                  </a:cxn>
                  <a:cxn ang="T14">
                    <a:pos x="T8" y="T9"/>
                  </a:cxn>
                </a:cxnLst>
                <a:rect l="T15" t="T16" r="T17" b="T18"/>
                <a:pathLst>
                  <a:path w="48" h="192">
                    <a:moveTo>
                      <a:pt x="0" y="48"/>
                    </a:moveTo>
                    <a:lnTo>
                      <a:pt x="48" y="0"/>
                    </a:lnTo>
                    <a:lnTo>
                      <a:pt x="48" y="144"/>
                    </a:lnTo>
                    <a:lnTo>
                      <a:pt x="0" y="192"/>
                    </a:lnTo>
                    <a:lnTo>
                      <a:pt x="0" y="48"/>
                    </a:lnTo>
                    <a:close/>
                  </a:path>
                </a:pathLst>
              </a:custGeom>
              <a:solidFill>
                <a:srgbClr val="99DDFF"/>
              </a:solidFill>
              <a:ln w="9525">
                <a:solidFill>
                  <a:schemeClr val="tx1"/>
                </a:solidFill>
                <a:round/>
                <a:headEnd/>
                <a:tailEnd/>
              </a:ln>
            </p:spPr>
            <p:txBody>
              <a:bodyPr wrap="none" anchor="ctr"/>
              <a:lstStyle/>
              <a:p>
                <a:endParaRPr lang="en-US"/>
              </a:p>
            </p:txBody>
          </p:sp>
          <p:sp>
            <p:nvSpPr>
              <p:cNvPr id="5317" name="Rectangle 156">
                <a:extLst>
                  <a:ext uri="{FF2B5EF4-FFF2-40B4-BE49-F238E27FC236}">
                    <a16:creationId xmlns:a16="http://schemas.microsoft.com/office/drawing/2014/main" id="{39868B42-963C-A2AE-49C3-C459AC9CCA18}"/>
                  </a:ext>
                </a:extLst>
              </p:cNvPr>
              <p:cNvSpPr>
                <a:spLocks noChangeArrowheads="1"/>
              </p:cNvSpPr>
              <p:nvPr/>
            </p:nvSpPr>
            <p:spPr bwMode="auto">
              <a:xfrm>
                <a:off x="949" y="232"/>
                <a:ext cx="0" cy="93"/>
              </a:xfrm>
              <a:prstGeom prst="rect">
                <a:avLst/>
              </a:prstGeom>
              <a:solidFill>
                <a:srgbClr val="99DD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000">
                  <a:latin typeface="Verdana" panose="020B0604030504040204" pitchFamily="34" charset="0"/>
                </a:endParaRPr>
              </a:p>
            </p:txBody>
          </p:sp>
        </p:grpSp>
      </p:grpSp>
      <p:grpSp>
        <p:nvGrpSpPr>
          <p:cNvPr id="5194" name="Group 157">
            <a:extLst>
              <a:ext uri="{FF2B5EF4-FFF2-40B4-BE49-F238E27FC236}">
                <a16:creationId xmlns:a16="http://schemas.microsoft.com/office/drawing/2014/main" id="{6D29DA00-2CAD-820B-0C60-75541D406A0B}"/>
              </a:ext>
            </a:extLst>
          </p:cNvPr>
          <p:cNvGrpSpPr>
            <a:grpSpLocks/>
          </p:cNvGrpSpPr>
          <p:nvPr/>
        </p:nvGrpSpPr>
        <p:grpSpPr bwMode="auto">
          <a:xfrm>
            <a:off x="7308850" y="3678238"/>
            <a:ext cx="555625" cy="161925"/>
            <a:chOff x="286" y="387"/>
            <a:chExt cx="380" cy="99"/>
          </a:xfrm>
        </p:grpSpPr>
        <p:sp>
          <p:nvSpPr>
            <p:cNvPr id="5304" name="Freeform 158">
              <a:extLst>
                <a:ext uri="{FF2B5EF4-FFF2-40B4-BE49-F238E27FC236}">
                  <a16:creationId xmlns:a16="http://schemas.microsoft.com/office/drawing/2014/main" id="{C87F2782-BA54-ABF0-93F4-12ECF98B38FB}"/>
                </a:ext>
              </a:extLst>
            </p:cNvPr>
            <p:cNvSpPr>
              <a:spLocks noChangeAspect="1"/>
            </p:cNvSpPr>
            <p:nvPr/>
          </p:nvSpPr>
          <p:spPr bwMode="auto">
            <a:xfrm>
              <a:off x="286" y="402"/>
              <a:ext cx="380" cy="84"/>
            </a:xfrm>
            <a:custGeom>
              <a:avLst/>
              <a:gdLst>
                <a:gd name="T0" fmla="*/ 16 w 432"/>
                <a:gd name="T1" fmla="*/ 0 h 96"/>
                <a:gd name="T2" fmla="*/ 72 w 432"/>
                <a:gd name="T3" fmla="*/ 0 h 96"/>
                <a:gd name="T4" fmla="*/ 55 w 432"/>
                <a:gd name="T5" fmla="*/ 16 h 96"/>
                <a:gd name="T6" fmla="*/ 0 w 432"/>
                <a:gd name="T7" fmla="*/ 16 h 96"/>
                <a:gd name="T8" fmla="*/ 16 w 432"/>
                <a:gd name="T9" fmla="*/ 0 h 96"/>
                <a:gd name="T10" fmla="*/ 0 60000 65536"/>
                <a:gd name="T11" fmla="*/ 0 60000 65536"/>
                <a:gd name="T12" fmla="*/ 0 60000 65536"/>
                <a:gd name="T13" fmla="*/ 0 60000 65536"/>
                <a:gd name="T14" fmla="*/ 0 60000 65536"/>
                <a:gd name="T15" fmla="*/ 0 w 432"/>
                <a:gd name="T16" fmla="*/ 0 h 96"/>
                <a:gd name="T17" fmla="*/ 432 w 432"/>
                <a:gd name="T18" fmla="*/ 96 h 96"/>
              </a:gdLst>
              <a:ahLst/>
              <a:cxnLst>
                <a:cxn ang="T10">
                  <a:pos x="T0" y="T1"/>
                </a:cxn>
                <a:cxn ang="T11">
                  <a:pos x="T2" y="T3"/>
                </a:cxn>
                <a:cxn ang="T12">
                  <a:pos x="T4" y="T5"/>
                </a:cxn>
                <a:cxn ang="T13">
                  <a:pos x="T6" y="T7"/>
                </a:cxn>
                <a:cxn ang="T14">
                  <a:pos x="T8" y="T9"/>
                </a:cxn>
              </a:cxnLst>
              <a:rect l="T15" t="T16" r="T17" b="T18"/>
              <a:pathLst>
                <a:path w="432" h="96">
                  <a:moveTo>
                    <a:pt x="96" y="0"/>
                  </a:moveTo>
                  <a:lnTo>
                    <a:pt x="432" y="0"/>
                  </a:lnTo>
                  <a:lnTo>
                    <a:pt x="336" y="96"/>
                  </a:lnTo>
                  <a:lnTo>
                    <a:pt x="0" y="96"/>
                  </a:lnTo>
                  <a:lnTo>
                    <a:pt x="96" y="0"/>
                  </a:lnTo>
                  <a:close/>
                </a:path>
              </a:pathLst>
            </a:custGeom>
            <a:solidFill>
              <a:srgbClr val="997473"/>
            </a:solidFill>
            <a:ln w="9525">
              <a:solidFill>
                <a:schemeClr val="tx1"/>
              </a:solidFill>
              <a:round/>
              <a:headEnd/>
              <a:tailEnd/>
            </a:ln>
          </p:spPr>
          <p:txBody>
            <a:bodyPr wrap="none" anchor="ctr"/>
            <a:lstStyle/>
            <a:p>
              <a:endParaRPr lang="en-US"/>
            </a:p>
          </p:txBody>
        </p:sp>
        <p:sp>
          <p:nvSpPr>
            <p:cNvPr id="5305" name="Text Box 159">
              <a:extLst>
                <a:ext uri="{FF2B5EF4-FFF2-40B4-BE49-F238E27FC236}">
                  <a16:creationId xmlns:a16="http://schemas.microsoft.com/office/drawing/2014/main" id="{F78FEEC5-D48D-3C74-77B2-237AA5FFA574}"/>
                </a:ext>
              </a:extLst>
            </p:cNvPr>
            <p:cNvSpPr txBox="1">
              <a:spLocks noChangeArrowheads="1"/>
            </p:cNvSpPr>
            <p:nvPr/>
          </p:nvSpPr>
          <p:spPr bwMode="auto">
            <a:xfrm>
              <a:off x="374" y="387"/>
              <a:ext cx="0" cy="93"/>
            </a:xfrm>
            <a:prstGeom prst="rect">
              <a:avLst/>
            </a:prstGeom>
            <a:solidFill>
              <a:srgbClr val="9974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000">
                <a:latin typeface="Verdana" panose="020B0604030504040204" pitchFamily="34" charset="0"/>
              </a:endParaRPr>
            </a:p>
          </p:txBody>
        </p:sp>
      </p:grpSp>
      <p:grpSp>
        <p:nvGrpSpPr>
          <p:cNvPr id="5195" name="Group 160">
            <a:extLst>
              <a:ext uri="{FF2B5EF4-FFF2-40B4-BE49-F238E27FC236}">
                <a16:creationId xmlns:a16="http://schemas.microsoft.com/office/drawing/2014/main" id="{43CA7417-3C05-EB00-32AE-6D8446299F36}"/>
              </a:ext>
            </a:extLst>
          </p:cNvPr>
          <p:cNvGrpSpPr>
            <a:grpSpLocks/>
          </p:cNvGrpSpPr>
          <p:nvPr/>
        </p:nvGrpSpPr>
        <p:grpSpPr bwMode="auto">
          <a:xfrm>
            <a:off x="7442200" y="2894013"/>
            <a:ext cx="969963" cy="877887"/>
            <a:chOff x="528" y="48"/>
            <a:chExt cx="662" cy="538"/>
          </a:xfrm>
        </p:grpSpPr>
        <p:sp>
          <p:nvSpPr>
            <p:cNvPr id="5290" name="Oval 161">
              <a:extLst>
                <a:ext uri="{FF2B5EF4-FFF2-40B4-BE49-F238E27FC236}">
                  <a16:creationId xmlns:a16="http://schemas.microsoft.com/office/drawing/2014/main" id="{7F698B60-C96F-3EF6-9786-F873B31A5B99}"/>
                </a:ext>
              </a:extLst>
            </p:cNvPr>
            <p:cNvSpPr>
              <a:spLocks noChangeAspect="1" noChangeArrowheads="1"/>
            </p:cNvSpPr>
            <p:nvPr/>
          </p:nvSpPr>
          <p:spPr bwMode="auto">
            <a:xfrm>
              <a:off x="866" y="563"/>
              <a:ext cx="46" cy="23"/>
            </a:xfrm>
            <a:prstGeom prst="ellipse">
              <a:avLst/>
            </a:prstGeom>
            <a:solidFill>
              <a:srgbClr val="99DDFF"/>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nvGrpSpPr>
            <p:cNvPr id="5291" name="Group 162">
              <a:extLst>
                <a:ext uri="{FF2B5EF4-FFF2-40B4-BE49-F238E27FC236}">
                  <a16:creationId xmlns:a16="http://schemas.microsoft.com/office/drawing/2014/main" id="{FB74A04C-3A4A-87E0-B73C-84EFEC9DD1C8}"/>
                </a:ext>
              </a:extLst>
            </p:cNvPr>
            <p:cNvGrpSpPr>
              <a:grpSpLocks/>
            </p:cNvGrpSpPr>
            <p:nvPr/>
          </p:nvGrpSpPr>
          <p:grpSpPr bwMode="auto">
            <a:xfrm>
              <a:off x="528" y="48"/>
              <a:ext cx="662" cy="528"/>
              <a:chOff x="528" y="48"/>
              <a:chExt cx="662" cy="528"/>
            </a:xfrm>
          </p:grpSpPr>
          <p:sp>
            <p:nvSpPr>
              <p:cNvPr id="5292" name="Rectangle 163">
                <a:extLst>
                  <a:ext uri="{FF2B5EF4-FFF2-40B4-BE49-F238E27FC236}">
                    <a16:creationId xmlns:a16="http://schemas.microsoft.com/office/drawing/2014/main" id="{E4F76C7B-95D2-1289-BF46-F3D504CF31FB}"/>
                  </a:ext>
                </a:extLst>
              </p:cNvPr>
              <p:cNvSpPr>
                <a:spLocks noChangeArrowheads="1"/>
              </p:cNvSpPr>
              <p:nvPr/>
            </p:nvSpPr>
            <p:spPr bwMode="auto">
              <a:xfrm>
                <a:off x="864" y="96"/>
                <a:ext cx="48" cy="480"/>
              </a:xfrm>
              <a:prstGeom prst="rect">
                <a:avLst/>
              </a:prstGeom>
              <a:solidFill>
                <a:srgbClr val="99DDFF"/>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5293" name="Line 164">
                <a:extLst>
                  <a:ext uri="{FF2B5EF4-FFF2-40B4-BE49-F238E27FC236}">
                    <a16:creationId xmlns:a16="http://schemas.microsoft.com/office/drawing/2014/main" id="{4D20D388-9B78-488D-746D-4D942720E8DA}"/>
                  </a:ext>
                </a:extLst>
              </p:cNvPr>
              <p:cNvSpPr>
                <a:spLocks noChangeShapeType="1"/>
              </p:cNvSpPr>
              <p:nvPr/>
            </p:nvSpPr>
            <p:spPr bwMode="auto">
              <a:xfrm flipH="1" flipV="1">
                <a:off x="864" y="9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94" name="Line 165">
                <a:extLst>
                  <a:ext uri="{FF2B5EF4-FFF2-40B4-BE49-F238E27FC236}">
                    <a16:creationId xmlns:a16="http://schemas.microsoft.com/office/drawing/2014/main" id="{B6B2599E-8AD2-DF2A-3B05-BD5A4B83D889}"/>
                  </a:ext>
                </a:extLst>
              </p:cNvPr>
              <p:cNvSpPr>
                <a:spLocks noChangeShapeType="1"/>
              </p:cNvSpPr>
              <p:nvPr/>
            </p:nvSpPr>
            <p:spPr bwMode="auto">
              <a:xfrm flipV="1">
                <a:off x="912" y="9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295" name="Group 166">
                <a:extLst>
                  <a:ext uri="{FF2B5EF4-FFF2-40B4-BE49-F238E27FC236}">
                    <a16:creationId xmlns:a16="http://schemas.microsoft.com/office/drawing/2014/main" id="{3AF0046C-9DA9-84F0-828E-732C95EEE3E3}"/>
                  </a:ext>
                </a:extLst>
              </p:cNvPr>
              <p:cNvGrpSpPr>
                <a:grpSpLocks/>
              </p:cNvGrpSpPr>
              <p:nvPr/>
            </p:nvGrpSpPr>
            <p:grpSpPr bwMode="auto">
              <a:xfrm>
                <a:off x="552" y="85"/>
                <a:ext cx="23" cy="141"/>
                <a:chOff x="960" y="251"/>
                <a:chExt cx="23" cy="141"/>
              </a:xfrm>
            </p:grpSpPr>
            <p:sp>
              <p:nvSpPr>
                <p:cNvPr id="5302" name="Line 167">
                  <a:extLst>
                    <a:ext uri="{FF2B5EF4-FFF2-40B4-BE49-F238E27FC236}">
                      <a16:creationId xmlns:a16="http://schemas.microsoft.com/office/drawing/2014/main" id="{07DA7ADE-4CE8-47B1-C729-AED182FCB86C}"/>
                    </a:ext>
                  </a:extLst>
                </p:cNvPr>
                <p:cNvSpPr>
                  <a:spLocks noChangeShapeType="1"/>
                </p:cNvSpPr>
                <p:nvPr/>
              </p:nvSpPr>
              <p:spPr bwMode="auto">
                <a:xfrm flipH="1">
                  <a:off x="971" y="251"/>
                  <a:ext cx="0" cy="96"/>
                </a:xfrm>
                <a:prstGeom prst="line">
                  <a:avLst/>
                </a:prstGeom>
                <a:noFill/>
                <a:ln w="9525">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5303" name="Oval 168">
                  <a:extLst>
                    <a:ext uri="{FF2B5EF4-FFF2-40B4-BE49-F238E27FC236}">
                      <a16:creationId xmlns:a16="http://schemas.microsoft.com/office/drawing/2014/main" id="{78DAABE0-F35F-1978-FE09-3C9AF8EBD5A7}"/>
                    </a:ext>
                  </a:extLst>
                </p:cNvPr>
                <p:cNvSpPr>
                  <a:spLocks noChangeArrowheads="1"/>
                </p:cNvSpPr>
                <p:nvPr/>
              </p:nvSpPr>
              <p:spPr bwMode="auto">
                <a:xfrm>
                  <a:off x="960" y="347"/>
                  <a:ext cx="23" cy="45"/>
                </a:xfrm>
                <a:prstGeom prst="ellipse">
                  <a:avLst/>
                </a:prstGeom>
                <a:solidFill>
                  <a:srgbClr val="99DDFF"/>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sp>
            <p:nvSpPr>
              <p:cNvPr id="5296" name="Rectangle 169">
                <a:extLst>
                  <a:ext uri="{FF2B5EF4-FFF2-40B4-BE49-F238E27FC236}">
                    <a16:creationId xmlns:a16="http://schemas.microsoft.com/office/drawing/2014/main" id="{D8B5B982-BB64-0F20-1010-33A8B4F41BAA}"/>
                  </a:ext>
                </a:extLst>
              </p:cNvPr>
              <p:cNvSpPr>
                <a:spLocks noChangeArrowheads="1"/>
              </p:cNvSpPr>
              <p:nvPr/>
            </p:nvSpPr>
            <p:spPr bwMode="auto">
              <a:xfrm>
                <a:off x="528" y="102"/>
                <a:ext cx="480" cy="23"/>
              </a:xfrm>
              <a:prstGeom prst="rect">
                <a:avLst/>
              </a:prstGeom>
              <a:solidFill>
                <a:srgbClr val="99DD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5297" name="Freeform 170">
                <a:extLst>
                  <a:ext uri="{FF2B5EF4-FFF2-40B4-BE49-F238E27FC236}">
                    <a16:creationId xmlns:a16="http://schemas.microsoft.com/office/drawing/2014/main" id="{7A79998D-E716-0078-5D6E-1D3417195BE6}"/>
                  </a:ext>
                </a:extLst>
              </p:cNvPr>
              <p:cNvSpPr>
                <a:spLocks noChangeAspect="1"/>
              </p:cNvSpPr>
              <p:nvPr/>
            </p:nvSpPr>
            <p:spPr bwMode="auto">
              <a:xfrm>
                <a:off x="528" y="66"/>
                <a:ext cx="512" cy="37"/>
              </a:xfrm>
              <a:custGeom>
                <a:avLst/>
                <a:gdLst>
                  <a:gd name="T0" fmla="*/ 0 w 672"/>
                  <a:gd name="T1" fmla="*/ 2 h 48"/>
                  <a:gd name="T2" fmla="*/ 2 w 672"/>
                  <a:gd name="T3" fmla="*/ 0 h 48"/>
                  <a:gd name="T4" fmla="*/ 15 w 672"/>
                  <a:gd name="T5" fmla="*/ 0 h 48"/>
                  <a:gd name="T6" fmla="*/ 14 w 672"/>
                  <a:gd name="T7" fmla="*/ 2 h 48"/>
                  <a:gd name="T8" fmla="*/ 0 w 672"/>
                  <a:gd name="T9" fmla="*/ 2 h 48"/>
                  <a:gd name="T10" fmla="*/ 0 60000 65536"/>
                  <a:gd name="T11" fmla="*/ 0 60000 65536"/>
                  <a:gd name="T12" fmla="*/ 0 60000 65536"/>
                  <a:gd name="T13" fmla="*/ 0 60000 65536"/>
                  <a:gd name="T14" fmla="*/ 0 60000 65536"/>
                  <a:gd name="T15" fmla="*/ 0 w 672"/>
                  <a:gd name="T16" fmla="*/ 0 h 48"/>
                  <a:gd name="T17" fmla="*/ 672 w 672"/>
                  <a:gd name="T18" fmla="*/ 48 h 48"/>
                </a:gdLst>
                <a:ahLst/>
                <a:cxnLst>
                  <a:cxn ang="T10">
                    <a:pos x="T0" y="T1"/>
                  </a:cxn>
                  <a:cxn ang="T11">
                    <a:pos x="T2" y="T3"/>
                  </a:cxn>
                  <a:cxn ang="T12">
                    <a:pos x="T4" y="T5"/>
                  </a:cxn>
                  <a:cxn ang="T13">
                    <a:pos x="T6" y="T7"/>
                  </a:cxn>
                  <a:cxn ang="T14">
                    <a:pos x="T8" y="T9"/>
                  </a:cxn>
                </a:cxnLst>
                <a:rect l="T15" t="T16" r="T17" b="T18"/>
                <a:pathLst>
                  <a:path w="672" h="48">
                    <a:moveTo>
                      <a:pt x="0" y="48"/>
                    </a:moveTo>
                    <a:lnTo>
                      <a:pt x="48" y="0"/>
                    </a:lnTo>
                    <a:lnTo>
                      <a:pt x="672" y="0"/>
                    </a:lnTo>
                    <a:lnTo>
                      <a:pt x="624" y="48"/>
                    </a:lnTo>
                    <a:lnTo>
                      <a:pt x="0" y="48"/>
                    </a:lnTo>
                    <a:close/>
                  </a:path>
                </a:pathLst>
              </a:custGeom>
              <a:solidFill>
                <a:srgbClr val="99DDFF"/>
              </a:solidFill>
              <a:ln w="9525">
                <a:solidFill>
                  <a:schemeClr val="tx1"/>
                </a:solidFill>
                <a:round/>
                <a:headEnd/>
                <a:tailEnd/>
              </a:ln>
            </p:spPr>
            <p:txBody>
              <a:bodyPr wrap="none" anchor="ctr"/>
              <a:lstStyle/>
              <a:p>
                <a:endParaRPr lang="en-US"/>
              </a:p>
            </p:txBody>
          </p:sp>
          <p:sp>
            <p:nvSpPr>
              <p:cNvPr id="5298" name="Freeform 171">
                <a:extLst>
                  <a:ext uri="{FF2B5EF4-FFF2-40B4-BE49-F238E27FC236}">
                    <a16:creationId xmlns:a16="http://schemas.microsoft.com/office/drawing/2014/main" id="{A18465C2-A453-D6AB-5A60-1947F4315786}"/>
                  </a:ext>
                </a:extLst>
              </p:cNvPr>
              <p:cNvSpPr>
                <a:spLocks/>
              </p:cNvSpPr>
              <p:nvPr/>
            </p:nvSpPr>
            <p:spPr bwMode="auto">
              <a:xfrm>
                <a:off x="998" y="96"/>
                <a:ext cx="144" cy="145"/>
              </a:xfrm>
              <a:custGeom>
                <a:avLst/>
                <a:gdLst>
                  <a:gd name="T0" fmla="*/ 144 w 144"/>
                  <a:gd name="T1" fmla="*/ 4 h 192"/>
                  <a:gd name="T2" fmla="*/ 0 w 144"/>
                  <a:gd name="T3" fmla="*/ 4 h 192"/>
                  <a:gd name="T4" fmla="*/ 0 w 144"/>
                  <a:gd name="T5" fmla="*/ 0 h 192"/>
                  <a:gd name="T6" fmla="*/ 144 w 144"/>
                  <a:gd name="T7" fmla="*/ 0 h 192"/>
                  <a:gd name="T8" fmla="*/ 144 w 144"/>
                  <a:gd name="T9" fmla="*/ 4 h 192"/>
                  <a:gd name="T10" fmla="*/ 0 60000 65536"/>
                  <a:gd name="T11" fmla="*/ 0 60000 65536"/>
                  <a:gd name="T12" fmla="*/ 0 60000 65536"/>
                  <a:gd name="T13" fmla="*/ 0 60000 65536"/>
                  <a:gd name="T14" fmla="*/ 0 60000 65536"/>
                  <a:gd name="T15" fmla="*/ 0 w 144"/>
                  <a:gd name="T16" fmla="*/ 0 h 192"/>
                  <a:gd name="T17" fmla="*/ 144 w 144"/>
                  <a:gd name="T18" fmla="*/ 192 h 192"/>
                </a:gdLst>
                <a:ahLst/>
                <a:cxnLst>
                  <a:cxn ang="T10">
                    <a:pos x="T0" y="T1"/>
                  </a:cxn>
                  <a:cxn ang="T11">
                    <a:pos x="T2" y="T3"/>
                  </a:cxn>
                  <a:cxn ang="T12">
                    <a:pos x="T4" y="T5"/>
                  </a:cxn>
                  <a:cxn ang="T13">
                    <a:pos x="T6" y="T7"/>
                  </a:cxn>
                  <a:cxn ang="T14">
                    <a:pos x="T8" y="T9"/>
                  </a:cxn>
                </a:cxnLst>
                <a:rect l="T15" t="T16" r="T17" b="T18"/>
                <a:pathLst>
                  <a:path w="144" h="192">
                    <a:moveTo>
                      <a:pt x="144" y="192"/>
                    </a:moveTo>
                    <a:lnTo>
                      <a:pt x="0" y="192"/>
                    </a:lnTo>
                    <a:lnTo>
                      <a:pt x="0" y="0"/>
                    </a:lnTo>
                    <a:lnTo>
                      <a:pt x="144" y="0"/>
                    </a:lnTo>
                    <a:lnTo>
                      <a:pt x="144" y="192"/>
                    </a:lnTo>
                    <a:close/>
                  </a:path>
                </a:pathLst>
              </a:custGeom>
              <a:solidFill>
                <a:srgbClr val="99DDFF"/>
              </a:solidFill>
              <a:ln w="9525">
                <a:solidFill>
                  <a:schemeClr val="tx1"/>
                </a:solidFill>
                <a:round/>
                <a:headEnd/>
                <a:tailEnd/>
              </a:ln>
            </p:spPr>
            <p:txBody>
              <a:bodyPr wrap="none" anchor="ctr"/>
              <a:lstStyle/>
              <a:p>
                <a:endParaRPr lang="en-US"/>
              </a:p>
            </p:txBody>
          </p:sp>
          <p:sp>
            <p:nvSpPr>
              <p:cNvPr id="5299" name="Freeform 172">
                <a:extLst>
                  <a:ext uri="{FF2B5EF4-FFF2-40B4-BE49-F238E27FC236}">
                    <a16:creationId xmlns:a16="http://schemas.microsoft.com/office/drawing/2014/main" id="{1FD0F9A0-A5CB-0C54-A423-305EB34AF976}"/>
                  </a:ext>
                </a:extLst>
              </p:cNvPr>
              <p:cNvSpPr>
                <a:spLocks/>
              </p:cNvSpPr>
              <p:nvPr/>
            </p:nvSpPr>
            <p:spPr bwMode="auto">
              <a:xfrm>
                <a:off x="998" y="48"/>
                <a:ext cx="192" cy="48"/>
              </a:xfrm>
              <a:custGeom>
                <a:avLst/>
                <a:gdLst>
                  <a:gd name="T0" fmla="*/ 144 w 192"/>
                  <a:gd name="T1" fmla="*/ 48 h 48"/>
                  <a:gd name="T2" fmla="*/ 0 w 192"/>
                  <a:gd name="T3" fmla="*/ 48 h 48"/>
                  <a:gd name="T4" fmla="*/ 48 w 192"/>
                  <a:gd name="T5" fmla="*/ 0 h 48"/>
                  <a:gd name="T6" fmla="*/ 192 w 192"/>
                  <a:gd name="T7" fmla="*/ 0 h 48"/>
                  <a:gd name="T8" fmla="*/ 144 w 192"/>
                  <a:gd name="T9" fmla="*/ 48 h 48"/>
                  <a:gd name="T10" fmla="*/ 0 60000 65536"/>
                  <a:gd name="T11" fmla="*/ 0 60000 65536"/>
                  <a:gd name="T12" fmla="*/ 0 60000 65536"/>
                  <a:gd name="T13" fmla="*/ 0 60000 65536"/>
                  <a:gd name="T14" fmla="*/ 0 60000 65536"/>
                  <a:gd name="T15" fmla="*/ 0 w 192"/>
                  <a:gd name="T16" fmla="*/ 0 h 48"/>
                  <a:gd name="T17" fmla="*/ 192 w 192"/>
                  <a:gd name="T18" fmla="*/ 48 h 48"/>
                </a:gdLst>
                <a:ahLst/>
                <a:cxnLst>
                  <a:cxn ang="T10">
                    <a:pos x="T0" y="T1"/>
                  </a:cxn>
                  <a:cxn ang="T11">
                    <a:pos x="T2" y="T3"/>
                  </a:cxn>
                  <a:cxn ang="T12">
                    <a:pos x="T4" y="T5"/>
                  </a:cxn>
                  <a:cxn ang="T13">
                    <a:pos x="T6" y="T7"/>
                  </a:cxn>
                  <a:cxn ang="T14">
                    <a:pos x="T8" y="T9"/>
                  </a:cxn>
                </a:cxnLst>
                <a:rect l="T15" t="T16" r="T17" b="T18"/>
                <a:pathLst>
                  <a:path w="192" h="48">
                    <a:moveTo>
                      <a:pt x="144" y="48"/>
                    </a:moveTo>
                    <a:lnTo>
                      <a:pt x="0" y="48"/>
                    </a:lnTo>
                    <a:lnTo>
                      <a:pt x="48" y="0"/>
                    </a:lnTo>
                    <a:lnTo>
                      <a:pt x="192" y="0"/>
                    </a:lnTo>
                    <a:lnTo>
                      <a:pt x="144" y="48"/>
                    </a:lnTo>
                    <a:close/>
                  </a:path>
                </a:pathLst>
              </a:custGeom>
              <a:solidFill>
                <a:srgbClr val="99DDFF"/>
              </a:solidFill>
              <a:ln w="9525">
                <a:solidFill>
                  <a:schemeClr val="tx1"/>
                </a:solidFill>
                <a:round/>
                <a:headEnd/>
                <a:tailEnd/>
              </a:ln>
            </p:spPr>
            <p:txBody>
              <a:bodyPr wrap="none" anchor="ctr"/>
              <a:lstStyle/>
              <a:p>
                <a:endParaRPr lang="en-US"/>
              </a:p>
            </p:txBody>
          </p:sp>
          <p:sp>
            <p:nvSpPr>
              <p:cNvPr id="5300" name="Freeform 173">
                <a:extLst>
                  <a:ext uri="{FF2B5EF4-FFF2-40B4-BE49-F238E27FC236}">
                    <a16:creationId xmlns:a16="http://schemas.microsoft.com/office/drawing/2014/main" id="{9528D7A3-EB2F-D494-1BD6-5E166C5FCFE2}"/>
                  </a:ext>
                </a:extLst>
              </p:cNvPr>
              <p:cNvSpPr>
                <a:spLocks/>
              </p:cNvSpPr>
              <p:nvPr/>
            </p:nvSpPr>
            <p:spPr bwMode="auto">
              <a:xfrm>
                <a:off x="1142" y="48"/>
                <a:ext cx="48" cy="192"/>
              </a:xfrm>
              <a:custGeom>
                <a:avLst/>
                <a:gdLst>
                  <a:gd name="T0" fmla="*/ 0 w 48"/>
                  <a:gd name="T1" fmla="*/ 48 h 192"/>
                  <a:gd name="T2" fmla="*/ 48 w 48"/>
                  <a:gd name="T3" fmla="*/ 0 h 192"/>
                  <a:gd name="T4" fmla="*/ 48 w 48"/>
                  <a:gd name="T5" fmla="*/ 144 h 192"/>
                  <a:gd name="T6" fmla="*/ 0 w 48"/>
                  <a:gd name="T7" fmla="*/ 192 h 192"/>
                  <a:gd name="T8" fmla="*/ 0 w 48"/>
                  <a:gd name="T9" fmla="*/ 48 h 192"/>
                  <a:gd name="T10" fmla="*/ 0 60000 65536"/>
                  <a:gd name="T11" fmla="*/ 0 60000 65536"/>
                  <a:gd name="T12" fmla="*/ 0 60000 65536"/>
                  <a:gd name="T13" fmla="*/ 0 60000 65536"/>
                  <a:gd name="T14" fmla="*/ 0 60000 65536"/>
                  <a:gd name="T15" fmla="*/ 0 w 48"/>
                  <a:gd name="T16" fmla="*/ 0 h 192"/>
                  <a:gd name="T17" fmla="*/ 48 w 48"/>
                  <a:gd name="T18" fmla="*/ 192 h 192"/>
                </a:gdLst>
                <a:ahLst/>
                <a:cxnLst>
                  <a:cxn ang="T10">
                    <a:pos x="T0" y="T1"/>
                  </a:cxn>
                  <a:cxn ang="T11">
                    <a:pos x="T2" y="T3"/>
                  </a:cxn>
                  <a:cxn ang="T12">
                    <a:pos x="T4" y="T5"/>
                  </a:cxn>
                  <a:cxn ang="T13">
                    <a:pos x="T6" y="T7"/>
                  </a:cxn>
                  <a:cxn ang="T14">
                    <a:pos x="T8" y="T9"/>
                  </a:cxn>
                </a:cxnLst>
                <a:rect l="T15" t="T16" r="T17" b="T18"/>
                <a:pathLst>
                  <a:path w="48" h="192">
                    <a:moveTo>
                      <a:pt x="0" y="48"/>
                    </a:moveTo>
                    <a:lnTo>
                      <a:pt x="48" y="0"/>
                    </a:lnTo>
                    <a:lnTo>
                      <a:pt x="48" y="144"/>
                    </a:lnTo>
                    <a:lnTo>
                      <a:pt x="0" y="192"/>
                    </a:lnTo>
                    <a:lnTo>
                      <a:pt x="0" y="48"/>
                    </a:lnTo>
                    <a:close/>
                  </a:path>
                </a:pathLst>
              </a:custGeom>
              <a:solidFill>
                <a:srgbClr val="99DDFF"/>
              </a:solidFill>
              <a:ln w="9525">
                <a:solidFill>
                  <a:schemeClr val="tx1"/>
                </a:solidFill>
                <a:round/>
                <a:headEnd/>
                <a:tailEnd/>
              </a:ln>
            </p:spPr>
            <p:txBody>
              <a:bodyPr wrap="none" anchor="ctr"/>
              <a:lstStyle/>
              <a:p>
                <a:endParaRPr lang="en-US"/>
              </a:p>
            </p:txBody>
          </p:sp>
          <p:sp>
            <p:nvSpPr>
              <p:cNvPr id="5301" name="Rectangle 174">
                <a:extLst>
                  <a:ext uri="{FF2B5EF4-FFF2-40B4-BE49-F238E27FC236}">
                    <a16:creationId xmlns:a16="http://schemas.microsoft.com/office/drawing/2014/main" id="{079B181A-E8AF-73AE-BA9E-C39B683DAF0E}"/>
                  </a:ext>
                </a:extLst>
              </p:cNvPr>
              <p:cNvSpPr>
                <a:spLocks noChangeArrowheads="1"/>
              </p:cNvSpPr>
              <p:nvPr/>
            </p:nvSpPr>
            <p:spPr bwMode="auto">
              <a:xfrm>
                <a:off x="949" y="232"/>
                <a:ext cx="0" cy="93"/>
              </a:xfrm>
              <a:prstGeom prst="rect">
                <a:avLst/>
              </a:prstGeom>
              <a:solidFill>
                <a:srgbClr val="99DD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000">
                  <a:latin typeface="Verdana" panose="020B0604030504040204" pitchFamily="34" charset="0"/>
                </a:endParaRPr>
              </a:p>
            </p:txBody>
          </p:sp>
        </p:grpSp>
      </p:grpSp>
      <p:grpSp>
        <p:nvGrpSpPr>
          <p:cNvPr id="5196" name="Group 175">
            <a:extLst>
              <a:ext uri="{FF2B5EF4-FFF2-40B4-BE49-F238E27FC236}">
                <a16:creationId xmlns:a16="http://schemas.microsoft.com/office/drawing/2014/main" id="{BA94F0B3-3BE2-FA3F-883D-BA1D83D6D7B5}"/>
              </a:ext>
            </a:extLst>
          </p:cNvPr>
          <p:cNvGrpSpPr>
            <a:grpSpLocks/>
          </p:cNvGrpSpPr>
          <p:nvPr/>
        </p:nvGrpSpPr>
        <p:grpSpPr bwMode="auto">
          <a:xfrm>
            <a:off x="7370763" y="3571875"/>
            <a:ext cx="422275" cy="234950"/>
            <a:chOff x="331" y="406"/>
            <a:chExt cx="288" cy="144"/>
          </a:xfrm>
        </p:grpSpPr>
        <p:sp>
          <p:nvSpPr>
            <p:cNvPr id="5286" name="Rectangle 176">
              <a:extLst>
                <a:ext uri="{FF2B5EF4-FFF2-40B4-BE49-F238E27FC236}">
                  <a16:creationId xmlns:a16="http://schemas.microsoft.com/office/drawing/2014/main" id="{A14681C7-9A0F-7E4B-A1D3-AA6BE4B11234}"/>
                </a:ext>
              </a:extLst>
            </p:cNvPr>
            <p:cNvSpPr>
              <a:spLocks noChangeArrowheads="1"/>
            </p:cNvSpPr>
            <p:nvPr/>
          </p:nvSpPr>
          <p:spPr bwMode="auto">
            <a:xfrm>
              <a:off x="331" y="454"/>
              <a:ext cx="240" cy="96"/>
            </a:xfrm>
            <a:prstGeom prst="rect">
              <a:avLst/>
            </a:prstGeom>
            <a:solidFill>
              <a:srgbClr val="FDFFB3"/>
            </a:solidFill>
            <a:ln w="9525">
              <a:solidFill>
                <a:schemeClr val="tx1"/>
              </a:solidFill>
              <a:miter lim="800000"/>
              <a:headEnd/>
              <a:tailEnd/>
            </a:ln>
          </p:spPr>
          <p:txBody>
            <a:bodyPr lIns="73152" tIns="18288" rIns="73152" bIns="1828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GB" altLang="en-US" sz="1000">
                <a:latin typeface="Verdana" panose="020B0604030504040204" pitchFamily="34" charset="0"/>
              </a:endParaRPr>
            </a:p>
          </p:txBody>
        </p:sp>
        <p:sp>
          <p:nvSpPr>
            <p:cNvPr id="5287" name="Freeform 177">
              <a:extLst>
                <a:ext uri="{FF2B5EF4-FFF2-40B4-BE49-F238E27FC236}">
                  <a16:creationId xmlns:a16="http://schemas.microsoft.com/office/drawing/2014/main" id="{8C5AF160-91D2-8136-4789-328BAB10A66B}"/>
                </a:ext>
              </a:extLst>
            </p:cNvPr>
            <p:cNvSpPr>
              <a:spLocks/>
            </p:cNvSpPr>
            <p:nvPr/>
          </p:nvSpPr>
          <p:spPr bwMode="auto">
            <a:xfrm>
              <a:off x="331" y="406"/>
              <a:ext cx="288" cy="48"/>
            </a:xfrm>
            <a:custGeom>
              <a:avLst/>
              <a:gdLst>
                <a:gd name="T0" fmla="*/ 0 w 288"/>
                <a:gd name="T1" fmla="*/ 48 h 48"/>
                <a:gd name="T2" fmla="*/ 48 w 288"/>
                <a:gd name="T3" fmla="*/ 0 h 48"/>
                <a:gd name="T4" fmla="*/ 288 w 288"/>
                <a:gd name="T5" fmla="*/ 0 h 48"/>
                <a:gd name="T6" fmla="*/ 240 w 288"/>
                <a:gd name="T7" fmla="*/ 48 h 48"/>
                <a:gd name="T8" fmla="*/ 0 w 288"/>
                <a:gd name="T9" fmla="*/ 48 h 48"/>
                <a:gd name="T10" fmla="*/ 0 60000 65536"/>
                <a:gd name="T11" fmla="*/ 0 60000 65536"/>
                <a:gd name="T12" fmla="*/ 0 60000 65536"/>
                <a:gd name="T13" fmla="*/ 0 60000 65536"/>
                <a:gd name="T14" fmla="*/ 0 60000 65536"/>
                <a:gd name="T15" fmla="*/ 0 w 288"/>
                <a:gd name="T16" fmla="*/ 0 h 48"/>
                <a:gd name="T17" fmla="*/ 288 w 288"/>
                <a:gd name="T18" fmla="*/ 48 h 48"/>
              </a:gdLst>
              <a:ahLst/>
              <a:cxnLst>
                <a:cxn ang="T10">
                  <a:pos x="T0" y="T1"/>
                </a:cxn>
                <a:cxn ang="T11">
                  <a:pos x="T2" y="T3"/>
                </a:cxn>
                <a:cxn ang="T12">
                  <a:pos x="T4" y="T5"/>
                </a:cxn>
                <a:cxn ang="T13">
                  <a:pos x="T6" y="T7"/>
                </a:cxn>
                <a:cxn ang="T14">
                  <a:pos x="T8" y="T9"/>
                </a:cxn>
              </a:cxnLst>
              <a:rect l="T15" t="T16" r="T17" b="T18"/>
              <a:pathLst>
                <a:path w="288" h="48">
                  <a:moveTo>
                    <a:pt x="0" y="48"/>
                  </a:moveTo>
                  <a:lnTo>
                    <a:pt x="48" y="0"/>
                  </a:lnTo>
                  <a:lnTo>
                    <a:pt x="288" y="0"/>
                  </a:lnTo>
                  <a:lnTo>
                    <a:pt x="240" y="48"/>
                  </a:lnTo>
                  <a:lnTo>
                    <a:pt x="0" y="48"/>
                  </a:lnTo>
                  <a:close/>
                </a:path>
              </a:pathLst>
            </a:custGeom>
            <a:solidFill>
              <a:srgbClr val="FDFFB3"/>
            </a:solidFill>
            <a:ln w="9525">
              <a:solidFill>
                <a:schemeClr val="tx1"/>
              </a:solidFill>
              <a:round/>
              <a:headEnd/>
              <a:tailEnd/>
            </a:ln>
          </p:spPr>
          <p:txBody>
            <a:bodyPr wrap="none" anchor="ctr"/>
            <a:lstStyle/>
            <a:p>
              <a:endParaRPr lang="en-US"/>
            </a:p>
          </p:txBody>
        </p:sp>
        <p:sp>
          <p:nvSpPr>
            <p:cNvPr id="5288" name="Freeform 178">
              <a:extLst>
                <a:ext uri="{FF2B5EF4-FFF2-40B4-BE49-F238E27FC236}">
                  <a16:creationId xmlns:a16="http://schemas.microsoft.com/office/drawing/2014/main" id="{263F25DB-85ED-6ECA-6D15-EE20D73111AF}"/>
                </a:ext>
              </a:extLst>
            </p:cNvPr>
            <p:cNvSpPr>
              <a:spLocks/>
            </p:cNvSpPr>
            <p:nvPr/>
          </p:nvSpPr>
          <p:spPr bwMode="auto">
            <a:xfrm>
              <a:off x="571" y="406"/>
              <a:ext cx="48" cy="144"/>
            </a:xfrm>
            <a:custGeom>
              <a:avLst/>
              <a:gdLst>
                <a:gd name="T0" fmla="*/ 0 w 48"/>
                <a:gd name="T1" fmla="*/ 48 h 144"/>
                <a:gd name="T2" fmla="*/ 48 w 48"/>
                <a:gd name="T3" fmla="*/ 0 h 144"/>
                <a:gd name="T4" fmla="*/ 48 w 48"/>
                <a:gd name="T5" fmla="*/ 96 h 144"/>
                <a:gd name="T6" fmla="*/ 0 w 48"/>
                <a:gd name="T7" fmla="*/ 144 h 144"/>
                <a:gd name="T8" fmla="*/ 0 w 48"/>
                <a:gd name="T9" fmla="*/ 48 h 144"/>
                <a:gd name="T10" fmla="*/ 0 60000 65536"/>
                <a:gd name="T11" fmla="*/ 0 60000 65536"/>
                <a:gd name="T12" fmla="*/ 0 60000 65536"/>
                <a:gd name="T13" fmla="*/ 0 60000 65536"/>
                <a:gd name="T14" fmla="*/ 0 60000 65536"/>
                <a:gd name="T15" fmla="*/ 0 w 48"/>
                <a:gd name="T16" fmla="*/ 0 h 144"/>
                <a:gd name="T17" fmla="*/ 48 w 48"/>
                <a:gd name="T18" fmla="*/ 144 h 144"/>
              </a:gdLst>
              <a:ahLst/>
              <a:cxnLst>
                <a:cxn ang="T10">
                  <a:pos x="T0" y="T1"/>
                </a:cxn>
                <a:cxn ang="T11">
                  <a:pos x="T2" y="T3"/>
                </a:cxn>
                <a:cxn ang="T12">
                  <a:pos x="T4" y="T5"/>
                </a:cxn>
                <a:cxn ang="T13">
                  <a:pos x="T6" y="T7"/>
                </a:cxn>
                <a:cxn ang="T14">
                  <a:pos x="T8" y="T9"/>
                </a:cxn>
              </a:cxnLst>
              <a:rect l="T15" t="T16" r="T17" b="T18"/>
              <a:pathLst>
                <a:path w="48" h="144">
                  <a:moveTo>
                    <a:pt x="0" y="48"/>
                  </a:moveTo>
                  <a:lnTo>
                    <a:pt x="48" y="0"/>
                  </a:lnTo>
                  <a:lnTo>
                    <a:pt x="48" y="96"/>
                  </a:lnTo>
                  <a:lnTo>
                    <a:pt x="0" y="144"/>
                  </a:lnTo>
                  <a:lnTo>
                    <a:pt x="0" y="48"/>
                  </a:lnTo>
                  <a:close/>
                </a:path>
              </a:pathLst>
            </a:custGeom>
            <a:solidFill>
              <a:srgbClr val="FDFFB3"/>
            </a:solidFill>
            <a:ln w="9525">
              <a:solidFill>
                <a:schemeClr val="tx1"/>
              </a:solidFill>
              <a:round/>
              <a:headEnd/>
              <a:tailEnd/>
            </a:ln>
          </p:spPr>
          <p:txBody>
            <a:bodyPr wrap="none" anchor="ctr"/>
            <a:lstStyle/>
            <a:p>
              <a:endParaRPr lang="en-US"/>
            </a:p>
          </p:txBody>
        </p:sp>
        <p:sp>
          <p:nvSpPr>
            <p:cNvPr id="5289" name="Rectangle 179">
              <a:extLst>
                <a:ext uri="{FF2B5EF4-FFF2-40B4-BE49-F238E27FC236}">
                  <a16:creationId xmlns:a16="http://schemas.microsoft.com/office/drawing/2014/main" id="{C3A07CF4-EBB7-9FD0-76ED-DB1F15295EB6}"/>
                </a:ext>
              </a:extLst>
            </p:cNvPr>
            <p:cNvSpPr>
              <a:spLocks noChangeAspect="1" noChangeArrowheads="1"/>
            </p:cNvSpPr>
            <p:nvPr/>
          </p:nvSpPr>
          <p:spPr bwMode="auto">
            <a:xfrm>
              <a:off x="357" y="446"/>
              <a:ext cx="0" cy="93"/>
            </a:xfrm>
            <a:prstGeom prst="rect">
              <a:avLst/>
            </a:prstGeom>
            <a:solidFill>
              <a:srgbClr val="FDFFB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000">
                <a:latin typeface="Verdana" panose="020B0604030504040204" pitchFamily="34" charset="0"/>
              </a:endParaRPr>
            </a:p>
          </p:txBody>
        </p:sp>
      </p:grpSp>
      <p:grpSp>
        <p:nvGrpSpPr>
          <p:cNvPr id="5197" name="Group 180">
            <a:extLst>
              <a:ext uri="{FF2B5EF4-FFF2-40B4-BE49-F238E27FC236}">
                <a16:creationId xmlns:a16="http://schemas.microsoft.com/office/drawing/2014/main" id="{B1CF532A-B0C6-F0F4-A27B-23D05A21C825}"/>
              </a:ext>
            </a:extLst>
          </p:cNvPr>
          <p:cNvGrpSpPr>
            <a:grpSpLocks/>
          </p:cNvGrpSpPr>
          <p:nvPr/>
        </p:nvGrpSpPr>
        <p:grpSpPr bwMode="auto">
          <a:xfrm>
            <a:off x="4732338" y="3678238"/>
            <a:ext cx="557212" cy="161925"/>
            <a:chOff x="286" y="387"/>
            <a:chExt cx="380" cy="99"/>
          </a:xfrm>
        </p:grpSpPr>
        <p:sp>
          <p:nvSpPr>
            <p:cNvPr id="5284" name="Freeform 181">
              <a:extLst>
                <a:ext uri="{FF2B5EF4-FFF2-40B4-BE49-F238E27FC236}">
                  <a16:creationId xmlns:a16="http://schemas.microsoft.com/office/drawing/2014/main" id="{C011B058-8FAC-9AC0-06DA-CE5F38B0D450}"/>
                </a:ext>
              </a:extLst>
            </p:cNvPr>
            <p:cNvSpPr>
              <a:spLocks noChangeAspect="1"/>
            </p:cNvSpPr>
            <p:nvPr/>
          </p:nvSpPr>
          <p:spPr bwMode="auto">
            <a:xfrm>
              <a:off x="286" y="402"/>
              <a:ext cx="380" cy="84"/>
            </a:xfrm>
            <a:custGeom>
              <a:avLst/>
              <a:gdLst>
                <a:gd name="T0" fmla="*/ 16 w 432"/>
                <a:gd name="T1" fmla="*/ 0 h 96"/>
                <a:gd name="T2" fmla="*/ 72 w 432"/>
                <a:gd name="T3" fmla="*/ 0 h 96"/>
                <a:gd name="T4" fmla="*/ 55 w 432"/>
                <a:gd name="T5" fmla="*/ 16 h 96"/>
                <a:gd name="T6" fmla="*/ 0 w 432"/>
                <a:gd name="T7" fmla="*/ 16 h 96"/>
                <a:gd name="T8" fmla="*/ 16 w 432"/>
                <a:gd name="T9" fmla="*/ 0 h 96"/>
                <a:gd name="T10" fmla="*/ 0 60000 65536"/>
                <a:gd name="T11" fmla="*/ 0 60000 65536"/>
                <a:gd name="T12" fmla="*/ 0 60000 65536"/>
                <a:gd name="T13" fmla="*/ 0 60000 65536"/>
                <a:gd name="T14" fmla="*/ 0 60000 65536"/>
                <a:gd name="T15" fmla="*/ 0 w 432"/>
                <a:gd name="T16" fmla="*/ 0 h 96"/>
                <a:gd name="T17" fmla="*/ 432 w 432"/>
                <a:gd name="T18" fmla="*/ 96 h 96"/>
              </a:gdLst>
              <a:ahLst/>
              <a:cxnLst>
                <a:cxn ang="T10">
                  <a:pos x="T0" y="T1"/>
                </a:cxn>
                <a:cxn ang="T11">
                  <a:pos x="T2" y="T3"/>
                </a:cxn>
                <a:cxn ang="T12">
                  <a:pos x="T4" y="T5"/>
                </a:cxn>
                <a:cxn ang="T13">
                  <a:pos x="T6" y="T7"/>
                </a:cxn>
                <a:cxn ang="T14">
                  <a:pos x="T8" y="T9"/>
                </a:cxn>
              </a:cxnLst>
              <a:rect l="T15" t="T16" r="T17" b="T18"/>
              <a:pathLst>
                <a:path w="432" h="96">
                  <a:moveTo>
                    <a:pt x="96" y="0"/>
                  </a:moveTo>
                  <a:lnTo>
                    <a:pt x="432" y="0"/>
                  </a:lnTo>
                  <a:lnTo>
                    <a:pt x="336" y="96"/>
                  </a:lnTo>
                  <a:lnTo>
                    <a:pt x="0" y="96"/>
                  </a:lnTo>
                  <a:lnTo>
                    <a:pt x="96" y="0"/>
                  </a:lnTo>
                  <a:close/>
                </a:path>
              </a:pathLst>
            </a:custGeom>
            <a:solidFill>
              <a:srgbClr val="997473"/>
            </a:solidFill>
            <a:ln w="9525">
              <a:solidFill>
                <a:schemeClr val="tx1"/>
              </a:solidFill>
              <a:round/>
              <a:headEnd/>
              <a:tailEnd/>
            </a:ln>
          </p:spPr>
          <p:txBody>
            <a:bodyPr wrap="none" anchor="ctr"/>
            <a:lstStyle/>
            <a:p>
              <a:endParaRPr lang="en-US"/>
            </a:p>
          </p:txBody>
        </p:sp>
        <p:sp>
          <p:nvSpPr>
            <p:cNvPr id="5285" name="Text Box 182">
              <a:extLst>
                <a:ext uri="{FF2B5EF4-FFF2-40B4-BE49-F238E27FC236}">
                  <a16:creationId xmlns:a16="http://schemas.microsoft.com/office/drawing/2014/main" id="{9DA2D940-43D0-12AA-CA5B-CE1C48310016}"/>
                </a:ext>
              </a:extLst>
            </p:cNvPr>
            <p:cNvSpPr txBox="1">
              <a:spLocks noChangeArrowheads="1"/>
            </p:cNvSpPr>
            <p:nvPr/>
          </p:nvSpPr>
          <p:spPr bwMode="auto">
            <a:xfrm>
              <a:off x="374" y="387"/>
              <a:ext cx="0" cy="93"/>
            </a:xfrm>
            <a:prstGeom prst="rect">
              <a:avLst/>
            </a:prstGeom>
            <a:solidFill>
              <a:srgbClr val="9974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000">
                <a:latin typeface="Verdana" panose="020B0604030504040204" pitchFamily="34" charset="0"/>
              </a:endParaRPr>
            </a:p>
          </p:txBody>
        </p:sp>
      </p:grpSp>
      <p:grpSp>
        <p:nvGrpSpPr>
          <p:cNvPr id="5198" name="Group 183">
            <a:extLst>
              <a:ext uri="{FF2B5EF4-FFF2-40B4-BE49-F238E27FC236}">
                <a16:creationId xmlns:a16="http://schemas.microsoft.com/office/drawing/2014/main" id="{96EBFB42-C484-0CF4-5FC5-B53D5E88E711}"/>
              </a:ext>
            </a:extLst>
          </p:cNvPr>
          <p:cNvGrpSpPr>
            <a:grpSpLocks/>
          </p:cNvGrpSpPr>
          <p:nvPr/>
        </p:nvGrpSpPr>
        <p:grpSpPr bwMode="auto">
          <a:xfrm>
            <a:off x="4711700" y="3152775"/>
            <a:ext cx="420688" cy="234950"/>
            <a:chOff x="331" y="406"/>
            <a:chExt cx="288" cy="144"/>
          </a:xfrm>
        </p:grpSpPr>
        <p:sp>
          <p:nvSpPr>
            <p:cNvPr id="5280" name="Rectangle 184">
              <a:extLst>
                <a:ext uri="{FF2B5EF4-FFF2-40B4-BE49-F238E27FC236}">
                  <a16:creationId xmlns:a16="http://schemas.microsoft.com/office/drawing/2014/main" id="{A543ED6E-EC22-3D2A-4187-C0C4423EAAAF}"/>
                </a:ext>
              </a:extLst>
            </p:cNvPr>
            <p:cNvSpPr>
              <a:spLocks noChangeArrowheads="1"/>
            </p:cNvSpPr>
            <p:nvPr/>
          </p:nvSpPr>
          <p:spPr bwMode="auto">
            <a:xfrm>
              <a:off x="331" y="454"/>
              <a:ext cx="240" cy="96"/>
            </a:xfrm>
            <a:prstGeom prst="rect">
              <a:avLst/>
            </a:prstGeom>
            <a:solidFill>
              <a:srgbClr val="FDFFB3"/>
            </a:solidFill>
            <a:ln w="9525">
              <a:solidFill>
                <a:schemeClr val="tx1"/>
              </a:solidFill>
              <a:miter lim="800000"/>
              <a:headEnd/>
              <a:tailEnd/>
            </a:ln>
          </p:spPr>
          <p:txBody>
            <a:bodyPr lIns="73152" tIns="18288" rIns="73152" bIns="1828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GB" altLang="en-US" sz="1000">
                <a:latin typeface="Verdana" panose="020B0604030504040204" pitchFamily="34" charset="0"/>
              </a:endParaRPr>
            </a:p>
          </p:txBody>
        </p:sp>
        <p:sp>
          <p:nvSpPr>
            <p:cNvPr id="5281" name="Freeform 185">
              <a:extLst>
                <a:ext uri="{FF2B5EF4-FFF2-40B4-BE49-F238E27FC236}">
                  <a16:creationId xmlns:a16="http://schemas.microsoft.com/office/drawing/2014/main" id="{55647F2A-4513-EC49-5BB8-63D9BFEECD10}"/>
                </a:ext>
              </a:extLst>
            </p:cNvPr>
            <p:cNvSpPr>
              <a:spLocks/>
            </p:cNvSpPr>
            <p:nvPr/>
          </p:nvSpPr>
          <p:spPr bwMode="auto">
            <a:xfrm>
              <a:off x="331" y="406"/>
              <a:ext cx="288" cy="48"/>
            </a:xfrm>
            <a:custGeom>
              <a:avLst/>
              <a:gdLst>
                <a:gd name="T0" fmla="*/ 0 w 288"/>
                <a:gd name="T1" fmla="*/ 48 h 48"/>
                <a:gd name="T2" fmla="*/ 48 w 288"/>
                <a:gd name="T3" fmla="*/ 0 h 48"/>
                <a:gd name="T4" fmla="*/ 288 w 288"/>
                <a:gd name="T5" fmla="*/ 0 h 48"/>
                <a:gd name="T6" fmla="*/ 240 w 288"/>
                <a:gd name="T7" fmla="*/ 48 h 48"/>
                <a:gd name="T8" fmla="*/ 0 w 288"/>
                <a:gd name="T9" fmla="*/ 48 h 48"/>
                <a:gd name="T10" fmla="*/ 0 60000 65536"/>
                <a:gd name="T11" fmla="*/ 0 60000 65536"/>
                <a:gd name="T12" fmla="*/ 0 60000 65536"/>
                <a:gd name="T13" fmla="*/ 0 60000 65536"/>
                <a:gd name="T14" fmla="*/ 0 60000 65536"/>
                <a:gd name="T15" fmla="*/ 0 w 288"/>
                <a:gd name="T16" fmla="*/ 0 h 48"/>
                <a:gd name="T17" fmla="*/ 288 w 288"/>
                <a:gd name="T18" fmla="*/ 48 h 48"/>
              </a:gdLst>
              <a:ahLst/>
              <a:cxnLst>
                <a:cxn ang="T10">
                  <a:pos x="T0" y="T1"/>
                </a:cxn>
                <a:cxn ang="T11">
                  <a:pos x="T2" y="T3"/>
                </a:cxn>
                <a:cxn ang="T12">
                  <a:pos x="T4" y="T5"/>
                </a:cxn>
                <a:cxn ang="T13">
                  <a:pos x="T6" y="T7"/>
                </a:cxn>
                <a:cxn ang="T14">
                  <a:pos x="T8" y="T9"/>
                </a:cxn>
              </a:cxnLst>
              <a:rect l="T15" t="T16" r="T17" b="T18"/>
              <a:pathLst>
                <a:path w="288" h="48">
                  <a:moveTo>
                    <a:pt x="0" y="48"/>
                  </a:moveTo>
                  <a:lnTo>
                    <a:pt x="48" y="0"/>
                  </a:lnTo>
                  <a:lnTo>
                    <a:pt x="288" y="0"/>
                  </a:lnTo>
                  <a:lnTo>
                    <a:pt x="240" y="48"/>
                  </a:lnTo>
                  <a:lnTo>
                    <a:pt x="0" y="48"/>
                  </a:lnTo>
                  <a:close/>
                </a:path>
              </a:pathLst>
            </a:custGeom>
            <a:solidFill>
              <a:srgbClr val="FDFFB3"/>
            </a:solidFill>
            <a:ln w="9525">
              <a:solidFill>
                <a:schemeClr val="tx1"/>
              </a:solidFill>
              <a:round/>
              <a:headEnd/>
              <a:tailEnd/>
            </a:ln>
          </p:spPr>
          <p:txBody>
            <a:bodyPr wrap="none" anchor="ctr"/>
            <a:lstStyle/>
            <a:p>
              <a:endParaRPr lang="en-US"/>
            </a:p>
          </p:txBody>
        </p:sp>
        <p:sp>
          <p:nvSpPr>
            <p:cNvPr id="5282" name="Freeform 186">
              <a:extLst>
                <a:ext uri="{FF2B5EF4-FFF2-40B4-BE49-F238E27FC236}">
                  <a16:creationId xmlns:a16="http://schemas.microsoft.com/office/drawing/2014/main" id="{184BDFD8-2D5F-2F26-F160-DAF0B4495228}"/>
                </a:ext>
              </a:extLst>
            </p:cNvPr>
            <p:cNvSpPr>
              <a:spLocks/>
            </p:cNvSpPr>
            <p:nvPr/>
          </p:nvSpPr>
          <p:spPr bwMode="auto">
            <a:xfrm>
              <a:off x="571" y="406"/>
              <a:ext cx="48" cy="144"/>
            </a:xfrm>
            <a:custGeom>
              <a:avLst/>
              <a:gdLst>
                <a:gd name="T0" fmla="*/ 0 w 48"/>
                <a:gd name="T1" fmla="*/ 48 h 144"/>
                <a:gd name="T2" fmla="*/ 48 w 48"/>
                <a:gd name="T3" fmla="*/ 0 h 144"/>
                <a:gd name="T4" fmla="*/ 48 w 48"/>
                <a:gd name="T5" fmla="*/ 96 h 144"/>
                <a:gd name="T6" fmla="*/ 0 w 48"/>
                <a:gd name="T7" fmla="*/ 144 h 144"/>
                <a:gd name="T8" fmla="*/ 0 w 48"/>
                <a:gd name="T9" fmla="*/ 48 h 144"/>
                <a:gd name="T10" fmla="*/ 0 60000 65536"/>
                <a:gd name="T11" fmla="*/ 0 60000 65536"/>
                <a:gd name="T12" fmla="*/ 0 60000 65536"/>
                <a:gd name="T13" fmla="*/ 0 60000 65536"/>
                <a:gd name="T14" fmla="*/ 0 60000 65536"/>
                <a:gd name="T15" fmla="*/ 0 w 48"/>
                <a:gd name="T16" fmla="*/ 0 h 144"/>
                <a:gd name="T17" fmla="*/ 48 w 48"/>
                <a:gd name="T18" fmla="*/ 144 h 144"/>
              </a:gdLst>
              <a:ahLst/>
              <a:cxnLst>
                <a:cxn ang="T10">
                  <a:pos x="T0" y="T1"/>
                </a:cxn>
                <a:cxn ang="T11">
                  <a:pos x="T2" y="T3"/>
                </a:cxn>
                <a:cxn ang="T12">
                  <a:pos x="T4" y="T5"/>
                </a:cxn>
                <a:cxn ang="T13">
                  <a:pos x="T6" y="T7"/>
                </a:cxn>
                <a:cxn ang="T14">
                  <a:pos x="T8" y="T9"/>
                </a:cxn>
              </a:cxnLst>
              <a:rect l="T15" t="T16" r="T17" b="T18"/>
              <a:pathLst>
                <a:path w="48" h="144">
                  <a:moveTo>
                    <a:pt x="0" y="48"/>
                  </a:moveTo>
                  <a:lnTo>
                    <a:pt x="48" y="0"/>
                  </a:lnTo>
                  <a:lnTo>
                    <a:pt x="48" y="96"/>
                  </a:lnTo>
                  <a:lnTo>
                    <a:pt x="0" y="144"/>
                  </a:lnTo>
                  <a:lnTo>
                    <a:pt x="0" y="48"/>
                  </a:lnTo>
                  <a:close/>
                </a:path>
              </a:pathLst>
            </a:custGeom>
            <a:solidFill>
              <a:srgbClr val="FDFFB3"/>
            </a:solidFill>
            <a:ln w="9525">
              <a:solidFill>
                <a:schemeClr val="tx1"/>
              </a:solidFill>
              <a:round/>
              <a:headEnd/>
              <a:tailEnd/>
            </a:ln>
          </p:spPr>
          <p:txBody>
            <a:bodyPr wrap="none" anchor="ctr"/>
            <a:lstStyle/>
            <a:p>
              <a:endParaRPr lang="en-US"/>
            </a:p>
          </p:txBody>
        </p:sp>
        <p:sp>
          <p:nvSpPr>
            <p:cNvPr id="5283" name="Rectangle 187">
              <a:extLst>
                <a:ext uri="{FF2B5EF4-FFF2-40B4-BE49-F238E27FC236}">
                  <a16:creationId xmlns:a16="http://schemas.microsoft.com/office/drawing/2014/main" id="{08D51966-A4B1-68D9-12BE-5C4C0F8488AE}"/>
                </a:ext>
              </a:extLst>
            </p:cNvPr>
            <p:cNvSpPr>
              <a:spLocks noChangeAspect="1" noChangeArrowheads="1"/>
            </p:cNvSpPr>
            <p:nvPr/>
          </p:nvSpPr>
          <p:spPr bwMode="auto">
            <a:xfrm>
              <a:off x="357" y="444"/>
              <a:ext cx="0" cy="93"/>
            </a:xfrm>
            <a:prstGeom prst="rect">
              <a:avLst/>
            </a:prstGeom>
            <a:solidFill>
              <a:srgbClr val="FDFFB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000">
                <a:latin typeface="Verdana" panose="020B0604030504040204" pitchFamily="34" charset="0"/>
              </a:endParaRPr>
            </a:p>
          </p:txBody>
        </p:sp>
      </p:grpSp>
      <p:grpSp>
        <p:nvGrpSpPr>
          <p:cNvPr id="5199" name="Group 188">
            <a:extLst>
              <a:ext uri="{FF2B5EF4-FFF2-40B4-BE49-F238E27FC236}">
                <a16:creationId xmlns:a16="http://schemas.microsoft.com/office/drawing/2014/main" id="{365E6C70-EE23-7136-1E87-1AF04CE02CEC}"/>
              </a:ext>
            </a:extLst>
          </p:cNvPr>
          <p:cNvGrpSpPr>
            <a:grpSpLocks/>
          </p:cNvGrpSpPr>
          <p:nvPr/>
        </p:nvGrpSpPr>
        <p:grpSpPr bwMode="auto">
          <a:xfrm>
            <a:off x="4865688" y="2894013"/>
            <a:ext cx="969962" cy="877887"/>
            <a:chOff x="528" y="48"/>
            <a:chExt cx="662" cy="538"/>
          </a:xfrm>
        </p:grpSpPr>
        <p:sp>
          <p:nvSpPr>
            <p:cNvPr id="5266" name="Oval 189">
              <a:extLst>
                <a:ext uri="{FF2B5EF4-FFF2-40B4-BE49-F238E27FC236}">
                  <a16:creationId xmlns:a16="http://schemas.microsoft.com/office/drawing/2014/main" id="{5E0D6375-1003-E229-6719-19C369E06874}"/>
                </a:ext>
              </a:extLst>
            </p:cNvPr>
            <p:cNvSpPr>
              <a:spLocks noChangeAspect="1" noChangeArrowheads="1"/>
            </p:cNvSpPr>
            <p:nvPr/>
          </p:nvSpPr>
          <p:spPr bwMode="auto">
            <a:xfrm>
              <a:off x="866" y="563"/>
              <a:ext cx="46" cy="23"/>
            </a:xfrm>
            <a:prstGeom prst="ellipse">
              <a:avLst/>
            </a:prstGeom>
            <a:solidFill>
              <a:srgbClr val="99DDFF"/>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nvGrpSpPr>
            <p:cNvPr id="5267" name="Group 190">
              <a:extLst>
                <a:ext uri="{FF2B5EF4-FFF2-40B4-BE49-F238E27FC236}">
                  <a16:creationId xmlns:a16="http://schemas.microsoft.com/office/drawing/2014/main" id="{0FCA3284-DC03-9A64-70BA-4DCE65DB20E2}"/>
                </a:ext>
              </a:extLst>
            </p:cNvPr>
            <p:cNvGrpSpPr>
              <a:grpSpLocks/>
            </p:cNvGrpSpPr>
            <p:nvPr/>
          </p:nvGrpSpPr>
          <p:grpSpPr bwMode="auto">
            <a:xfrm>
              <a:off x="528" y="48"/>
              <a:ext cx="662" cy="528"/>
              <a:chOff x="528" y="48"/>
              <a:chExt cx="662" cy="528"/>
            </a:xfrm>
          </p:grpSpPr>
          <p:sp>
            <p:nvSpPr>
              <p:cNvPr id="5268" name="Rectangle 191">
                <a:extLst>
                  <a:ext uri="{FF2B5EF4-FFF2-40B4-BE49-F238E27FC236}">
                    <a16:creationId xmlns:a16="http://schemas.microsoft.com/office/drawing/2014/main" id="{B273E835-1914-DE15-F11B-78AB1A7487BB}"/>
                  </a:ext>
                </a:extLst>
              </p:cNvPr>
              <p:cNvSpPr>
                <a:spLocks noChangeArrowheads="1"/>
              </p:cNvSpPr>
              <p:nvPr/>
            </p:nvSpPr>
            <p:spPr bwMode="auto">
              <a:xfrm>
                <a:off x="864" y="96"/>
                <a:ext cx="48" cy="480"/>
              </a:xfrm>
              <a:prstGeom prst="rect">
                <a:avLst/>
              </a:prstGeom>
              <a:solidFill>
                <a:srgbClr val="99DDFF"/>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5269" name="Line 192">
                <a:extLst>
                  <a:ext uri="{FF2B5EF4-FFF2-40B4-BE49-F238E27FC236}">
                    <a16:creationId xmlns:a16="http://schemas.microsoft.com/office/drawing/2014/main" id="{2DD2C12C-FBA6-7325-40C3-A926FE9FCED6}"/>
                  </a:ext>
                </a:extLst>
              </p:cNvPr>
              <p:cNvSpPr>
                <a:spLocks noChangeShapeType="1"/>
              </p:cNvSpPr>
              <p:nvPr/>
            </p:nvSpPr>
            <p:spPr bwMode="auto">
              <a:xfrm flipH="1" flipV="1">
                <a:off x="864" y="9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70" name="Line 193">
                <a:extLst>
                  <a:ext uri="{FF2B5EF4-FFF2-40B4-BE49-F238E27FC236}">
                    <a16:creationId xmlns:a16="http://schemas.microsoft.com/office/drawing/2014/main" id="{A76844E5-5DAE-6439-7985-A5CB75F26601}"/>
                  </a:ext>
                </a:extLst>
              </p:cNvPr>
              <p:cNvSpPr>
                <a:spLocks noChangeShapeType="1"/>
              </p:cNvSpPr>
              <p:nvPr/>
            </p:nvSpPr>
            <p:spPr bwMode="auto">
              <a:xfrm flipV="1">
                <a:off x="912" y="9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271" name="Group 194">
                <a:extLst>
                  <a:ext uri="{FF2B5EF4-FFF2-40B4-BE49-F238E27FC236}">
                    <a16:creationId xmlns:a16="http://schemas.microsoft.com/office/drawing/2014/main" id="{77A052B9-BDA5-3A54-D828-669A63CFFAB5}"/>
                  </a:ext>
                </a:extLst>
              </p:cNvPr>
              <p:cNvGrpSpPr>
                <a:grpSpLocks/>
              </p:cNvGrpSpPr>
              <p:nvPr/>
            </p:nvGrpSpPr>
            <p:grpSpPr bwMode="auto">
              <a:xfrm>
                <a:off x="552" y="85"/>
                <a:ext cx="23" cy="141"/>
                <a:chOff x="960" y="251"/>
                <a:chExt cx="23" cy="141"/>
              </a:xfrm>
            </p:grpSpPr>
            <p:sp>
              <p:nvSpPr>
                <p:cNvPr id="5278" name="Line 195">
                  <a:extLst>
                    <a:ext uri="{FF2B5EF4-FFF2-40B4-BE49-F238E27FC236}">
                      <a16:creationId xmlns:a16="http://schemas.microsoft.com/office/drawing/2014/main" id="{BD743E16-14AC-067C-3C80-27930C532B3A}"/>
                    </a:ext>
                  </a:extLst>
                </p:cNvPr>
                <p:cNvSpPr>
                  <a:spLocks noChangeShapeType="1"/>
                </p:cNvSpPr>
                <p:nvPr/>
              </p:nvSpPr>
              <p:spPr bwMode="auto">
                <a:xfrm flipH="1">
                  <a:off x="971" y="251"/>
                  <a:ext cx="0" cy="96"/>
                </a:xfrm>
                <a:prstGeom prst="line">
                  <a:avLst/>
                </a:prstGeom>
                <a:noFill/>
                <a:ln w="9525">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5279" name="Oval 196">
                  <a:extLst>
                    <a:ext uri="{FF2B5EF4-FFF2-40B4-BE49-F238E27FC236}">
                      <a16:creationId xmlns:a16="http://schemas.microsoft.com/office/drawing/2014/main" id="{9F1DAE4C-9641-1801-7D78-5CDC3FDA8CEB}"/>
                    </a:ext>
                  </a:extLst>
                </p:cNvPr>
                <p:cNvSpPr>
                  <a:spLocks noChangeArrowheads="1"/>
                </p:cNvSpPr>
                <p:nvPr/>
              </p:nvSpPr>
              <p:spPr bwMode="auto">
                <a:xfrm>
                  <a:off x="960" y="347"/>
                  <a:ext cx="23" cy="45"/>
                </a:xfrm>
                <a:prstGeom prst="ellipse">
                  <a:avLst/>
                </a:prstGeom>
                <a:solidFill>
                  <a:srgbClr val="99DDFF"/>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sp>
            <p:nvSpPr>
              <p:cNvPr id="5272" name="Rectangle 197">
                <a:extLst>
                  <a:ext uri="{FF2B5EF4-FFF2-40B4-BE49-F238E27FC236}">
                    <a16:creationId xmlns:a16="http://schemas.microsoft.com/office/drawing/2014/main" id="{1EBB2EA1-6D3B-068F-A7D4-15FEE7D377CE}"/>
                  </a:ext>
                </a:extLst>
              </p:cNvPr>
              <p:cNvSpPr>
                <a:spLocks noChangeArrowheads="1"/>
              </p:cNvSpPr>
              <p:nvPr/>
            </p:nvSpPr>
            <p:spPr bwMode="auto">
              <a:xfrm>
                <a:off x="528" y="102"/>
                <a:ext cx="480" cy="23"/>
              </a:xfrm>
              <a:prstGeom prst="rect">
                <a:avLst/>
              </a:prstGeom>
              <a:solidFill>
                <a:srgbClr val="99DD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5273" name="Freeform 198">
                <a:extLst>
                  <a:ext uri="{FF2B5EF4-FFF2-40B4-BE49-F238E27FC236}">
                    <a16:creationId xmlns:a16="http://schemas.microsoft.com/office/drawing/2014/main" id="{04058E85-29E7-B1C4-003E-35E2F8B81483}"/>
                  </a:ext>
                </a:extLst>
              </p:cNvPr>
              <p:cNvSpPr>
                <a:spLocks noChangeAspect="1"/>
              </p:cNvSpPr>
              <p:nvPr/>
            </p:nvSpPr>
            <p:spPr bwMode="auto">
              <a:xfrm>
                <a:off x="528" y="66"/>
                <a:ext cx="512" cy="37"/>
              </a:xfrm>
              <a:custGeom>
                <a:avLst/>
                <a:gdLst>
                  <a:gd name="T0" fmla="*/ 0 w 672"/>
                  <a:gd name="T1" fmla="*/ 2 h 48"/>
                  <a:gd name="T2" fmla="*/ 2 w 672"/>
                  <a:gd name="T3" fmla="*/ 0 h 48"/>
                  <a:gd name="T4" fmla="*/ 15 w 672"/>
                  <a:gd name="T5" fmla="*/ 0 h 48"/>
                  <a:gd name="T6" fmla="*/ 14 w 672"/>
                  <a:gd name="T7" fmla="*/ 2 h 48"/>
                  <a:gd name="T8" fmla="*/ 0 w 672"/>
                  <a:gd name="T9" fmla="*/ 2 h 48"/>
                  <a:gd name="T10" fmla="*/ 0 60000 65536"/>
                  <a:gd name="T11" fmla="*/ 0 60000 65536"/>
                  <a:gd name="T12" fmla="*/ 0 60000 65536"/>
                  <a:gd name="T13" fmla="*/ 0 60000 65536"/>
                  <a:gd name="T14" fmla="*/ 0 60000 65536"/>
                  <a:gd name="T15" fmla="*/ 0 w 672"/>
                  <a:gd name="T16" fmla="*/ 0 h 48"/>
                  <a:gd name="T17" fmla="*/ 672 w 672"/>
                  <a:gd name="T18" fmla="*/ 48 h 48"/>
                </a:gdLst>
                <a:ahLst/>
                <a:cxnLst>
                  <a:cxn ang="T10">
                    <a:pos x="T0" y="T1"/>
                  </a:cxn>
                  <a:cxn ang="T11">
                    <a:pos x="T2" y="T3"/>
                  </a:cxn>
                  <a:cxn ang="T12">
                    <a:pos x="T4" y="T5"/>
                  </a:cxn>
                  <a:cxn ang="T13">
                    <a:pos x="T6" y="T7"/>
                  </a:cxn>
                  <a:cxn ang="T14">
                    <a:pos x="T8" y="T9"/>
                  </a:cxn>
                </a:cxnLst>
                <a:rect l="T15" t="T16" r="T17" b="T18"/>
                <a:pathLst>
                  <a:path w="672" h="48">
                    <a:moveTo>
                      <a:pt x="0" y="48"/>
                    </a:moveTo>
                    <a:lnTo>
                      <a:pt x="48" y="0"/>
                    </a:lnTo>
                    <a:lnTo>
                      <a:pt x="672" y="0"/>
                    </a:lnTo>
                    <a:lnTo>
                      <a:pt x="624" y="48"/>
                    </a:lnTo>
                    <a:lnTo>
                      <a:pt x="0" y="48"/>
                    </a:lnTo>
                    <a:close/>
                  </a:path>
                </a:pathLst>
              </a:custGeom>
              <a:solidFill>
                <a:srgbClr val="99DDFF"/>
              </a:solidFill>
              <a:ln w="9525">
                <a:solidFill>
                  <a:schemeClr val="tx1"/>
                </a:solidFill>
                <a:round/>
                <a:headEnd/>
                <a:tailEnd/>
              </a:ln>
            </p:spPr>
            <p:txBody>
              <a:bodyPr wrap="none" anchor="ctr"/>
              <a:lstStyle/>
              <a:p>
                <a:endParaRPr lang="en-US"/>
              </a:p>
            </p:txBody>
          </p:sp>
          <p:sp>
            <p:nvSpPr>
              <p:cNvPr id="5274" name="Freeform 199">
                <a:extLst>
                  <a:ext uri="{FF2B5EF4-FFF2-40B4-BE49-F238E27FC236}">
                    <a16:creationId xmlns:a16="http://schemas.microsoft.com/office/drawing/2014/main" id="{7C8C4CD1-B2EB-BA10-35DC-C9B9CAF2663F}"/>
                  </a:ext>
                </a:extLst>
              </p:cNvPr>
              <p:cNvSpPr>
                <a:spLocks/>
              </p:cNvSpPr>
              <p:nvPr/>
            </p:nvSpPr>
            <p:spPr bwMode="auto">
              <a:xfrm>
                <a:off x="998" y="96"/>
                <a:ext cx="144" cy="145"/>
              </a:xfrm>
              <a:custGeom>
                <a:avLst/>
                <a:gdLst>
                  <a:gd name="T0" fmla="*/ 144 w 144"/>
                  <a:gd name="T1" fmla="*/ 4 h 192"/>
                  <a:gd name="T2" fmla="*/ 0 w 144"/>
                  <a:gd name="T3" fmla="*/ 4 h 192"/>
                  <a:gd name="T4" fmla="*/ 0 w 144"/>
                  <a:gd name="T5" fmla="*/ 0 h 192"/>
                  <a:gd name="T6" fmla="*/ 144 w 144"/>
                  <a:gd name="T7" fmla="*/ 0 h 192"/>
                  <a:gd name="T8" fmla="*/ 144 w 144"/>
                  <a:gd name="T9" fmla="*/ 4 h 192"/>
                  <a:gd name="T10" fmla="*/ 0 60000 65536"/>
                  <a:gd name="T11" fmla="*/ 0 60000 65536"/>
                  <a:gd name="T12" fmla="*/ 0 60000 65536"/>
                  <a:gd name="T13" fmla="*/ 0 60000 65536"/>
                  <a:gd name="T14" fmla="*/ 0 60000 65536"/>
                  <a:gd name="T15" fmla="*/ 0 w 144"/>
                  <a:gd name="T16" fmla="*/ 0 h 192"/>
                  <a:gd name="T17" fmla="*/ 144 w 144"/>
                  <a:gd name="T18" fmla="*/ 192 h 192"/>
                </a:gdLst>
                <a:ahLst/>
                <a:cxnLst>
                  <a:cxn ang="T10">
                    <a:pos x="T0" y="T1"/>
                  </a:cxn>
                  <a:cxn ang="T11">
                    <a:pos x="T2" y="T3"/>
                  </a:cxn>
                  <a:cxn ang="T12">
                    <a:pos x="T4" y="T5"/>
                  </a:cxn>
                  <a:cxn ang="T13">
                    <a:pos x="T6" y="T7"/>
                  </a:cxn>
                  <a:cxn ang="T14">
                    <a:pos x="T8" y="T9"/>
                  </a:cxn>
                </a:cxnLst>
                <a:rect l="T15" t="T16" r="T17" b="T18"/>
                <a:pathLst>
                  <a:path w="144" h="192">
                    <a:moveTo>
                      <a:pt x="144" y="192"/>
                    </a:moveTo>
                    <a:lnTo>
                      <a:pt x="0" y="192"/>
                    </a:lnTo>
                    <a:lnTo>
                      <a:pt x="0" y="0"/>
                    </a:lnTo>
                    <a:lnTo>
                      <a:pt x="144" y="0"/>
                    </a:lnTo>
                    <a:lnTo>
                      <a:pt x="144" y="192"/>
                    </a:lnTo>
                    <a:close/>
                  </a:path>
                </a:pathLst>
              </a:custGeom>
              <a:solidFill>
                <a:srgbClr val="99DDFF"/>
              </a:solidFill>
              <a:ln w="9525">
                <a:solidFill>
                  <a:schemeClr val="tx1"/>
                </a:solidFill>
                <a:round/>
                <a:headEnd/>
                <a:tailEnd/>
              </a:ln>
            </p:spPr>
            <p:txBody>
              <a:bodyPr wrap="none" anchor="ctr"/>
              <a:lstStyle/>
              <a:p>
                <a:endParaRPr lang="en-US"/>
              </a:p>
            </p:txBody>
          </p:sp>
          <p:sp>
            <p:nvSpPr>
              <p:cNvPr id="5275" name="Freeform 200">
                <a:extLst>
                  <a:ext uri="{FF2B5EF4-FFF2-40B4-BE49-F238E27FC236}">
                    <a16:creationId xmlns:a16="http://schemas.microsoft.com/office/drawing/2014/main" id="{D83CD351-31AC-D37A-8C17-EA49FC60CC57}"/>
                  </a:ext>
                </a:extLst>
              </p:cNvPr>
              <p:cNvSpPr>
                <a:spLocks/>
              </p:cNvSpPr>
              <p:nvPr/>
            </p:nvSpPr>
            <p:spPr bwMode="auto">
              <a:xfrm>
                <a:off x="998" y="48"/>
                <a:ext cx="192" cy="48"/>
              </a:xfrm>
              <a:custGeom>
                <a:avLst/>
                <a:gdLst>
                  <a:gd name="T0" fmla="*/ 144 w 192"/>
                  <a:gd name="T1" fmla="*/ 48 h 48"/>
                  <a:gd name="T2" fmla="*/ 0 w 192"/>
                  <a:gd name="T3" fmla="*/ 48 h 48"/>
                  <a:gd name="T4" fmla="*/ 48 w 192"/>
                  <a:gd name="T5" fmla="*/ 0 h 48"/>
                  <a:gd name="T6" fmla="*/ 192 w 192"/>
                  <a:gd name="T7" fmla="*/ 0 h 48"/>
                  <a:gd name="T8" fmla="*/ 144 w 192"/>
                  <a:gd name="T9" fmla="*/ 48 h 48"/>
                  <a:gd name="T10" fmla="*/ 0 60000 65536"/>
                  <a:gd name="T11" fmla="*/ 0 60000 65536"/>
                  <a:gd name="T12" fmla="*/ 0 60000 65536"/>
                  <a:gd name="T13" fmla="*/ 0 60000 65536"/>
                  <a:gd name="T14" fmla="*/ 0 60000 65536"/>
                  <a:gd name="T15" fmla="*/ 0 w 192"/>
                  <a:gd name="T16" fmla="*/ 0 h 48"/>
                  <a:gd name="T17" fmla="*/ 192 w 192"/>
                  <a:gd name="T18" fmla="*/ 48 h 48"/>
                </a:gdLst>
                <a:ahLst/>
                <a:cxnLst>
                  <a:cxn ang="T10">
                    <a:pos x="T0" y="T1"/>
                  </a:cxn>
                  <a:cxn ang="T11">
                    <a:pos x="T2" y="T3"/>
                  </a:cxn>
                  <a:cxn ang="T12">
                    <a:pos x="T4" y="T5"/>
                  </a:cxn>
                  <a:cxn ang="T13">
                    <a:pos x="T6" y="T7"/>
                  </a:cxn>
                  <a:cxn ang="T14">
                    <a:pos x="T8" y="T9"/>
                  </a:cxn>
                </a:cxnLst>
                <a:rect l="T15" t="T16" r="T17" b="T18"/>
                <a:pathLst>
                  <a:path w="192" h="48">
                    <a:moveTo>
                      <a:pt x="144" y="48"/>
                    </a:moveTo>
                    <a:lnTo>
                      <a:pt x="0" y="48"/>
                    </a:lnTo>
                    <a:lnTo>
                      <a:pt x="48" y="0"/>
                    </a:lnTo>
                    <a:lnTo>
                      <a:pt x="192" y="0"/>
                    </a:lnTo>
                    <a:lnTo>
                      <a:pt x="144" y="48"/>
                    </a:lnTo>
                    <a:close/>
                  </a:path>
                </a:pathLst>
              </a:custGeom>
              <a:solidFill>
                <a:srgbClr val="99DDFF"/>
              </a:solidFill>
              <a:ln w="9525">
                <a:solidFill>
                  <a:schemeClr val="tx1"/>
                </a:solidFill>
                <a:round/>
                <a:headEnd/>
                <a:tailEnd/>
              </a:ln>
            </p:spPr>
            <p:txBody>
              <a:bodyPr wrap="none" anchor="ctr"/>
              <a:lstStyle/>
              <a:p>
                <a:endParaRPr lang="en-US"/>
              </a:p>
            </p:txBody>
          </p:sp>
          <p:sp>
            <p:nvSpPr>
              <p:cNvPr id="5276" name="Freeform 201">
                <a:extLst>
                  <a:ext uri="{FF2B5EF4-FFF2-40B4-BE49-F238E27FC236}">
                    <a16:creationId xmlns:a16="http://schemas.microsoft.com/office/drawing/2014/main" id="{927D1BC7-D623-0BA8-7310-A43E5572956A}"/>
                  </a:ext>
                </a:extLst>
              </p:cNvPr>
              <p:cNvSpPr>
                <a:spLocks/>
              </p:cNvSpPr>
              <p:nvPr/>
            </p:nvSpPr>
            <p:spPr bwMode="auto">
              <a:xfrm>
                <a:off x="1142" y="48"/>
                <a:ext cx="48" cy="192"/>
              </a:xfrm>
              <a:custGeom>
                <a:avLst/>
                <a:gdLst>
                  <a:gd name="T0" fmla="*/ 0 w 48"/>
                  <a:gd name="T1" fmla="*/ 48 h 192"/>
                  <a:gd name="T2" fmla="*/ 48 w 48"/>
                  <a:gd name="T3" fmla="*/ 0 h 192"/>
                  <a:gd name="T4" fmla="*/ 48 w 48"/>
                  <a:gd name="T5" fmla="*/ 144 h 192"/>
                  <a:gd name="T6" fmla="*/ 0 w 48"/>
                  <a:gd name="T7" fmla="*/ 192 h 192"/>
                  <a:gd name="T8" fmla="*/ 0 w 48"/>
                  <a:gd name="T9" fmla="*/ 48 h 192"/>
                  <a:gd name="T10" fmla="*/ 0 60000 65536"/>
                  <a:gd name="T11" fmla="*/ 0 60000 65536"/>
                  <a:gd name="T12" fmla="*/ 0 60000 65536"/>
                  <a:gd name="T13" fmla="*/ 0 60000 65536"/>
                  <a:gd name="T14" fmla="*/ 0 60000 65536"/>
                  <a:gd name="T15" fmla="*/ 0 w 48"/>
                  <a:gd name="T16" fmla="*/ 0 h 192"/>
                  <a:gd name="T17" fmla="*/ 48 w 48"/>
                  <a:gd name="T18" fmla="*/ 192 h 192"/>
                </a:gdLst>
                <a:ahLst/>
                <a:cxnLst>
                  <a:cxn ang="T10">
                    <a:pos x="T0" y="T1"/>
                  </a:cxn>
                  <a:cxn ang="T11">
                    <a:pos x="T2" y="T3"/>
                  </a:cxn>
                  <a:cxn ang="T12">
                    <a:pos x="T4" y="T5"/>
                  </a:cxn>
                  <a:cxn ang="T13">
                    <a:pos x="T6" y="T7"/>
                  </a:cxn>
                  <a:cxn ang="T14">
                    <a:pos x="T8" y="T9"/>
                  </a:cxn>
                </a:cxnLst>
                <a:rect l="T15" t="T16" r="T17" b="T18"/>
                <a:pathLst>
                  <a:path w="48" h="192">
                    <a:moveTo>
                      <a:pt x="0" y="48"/>
                    </a:moveTo>
                    <a:lnTo>
                      <a:pt x="48" y="0"/>
                    </a:lnTo>
                    <a:lnTo>
                      <a:pt x="48" y="144"/>
                    </a:lnTo>
                    <a:lnTo>
                      <a:pt x="0" y="192"/>
                    </a:lnTo>
                    <a:lnTo>
                      <a:pt x="0" y="48"/>
                    </a:lnTo>
                    <a:close/>
                  </a:path>
                </a:pathLst>
              </a:custGeom>
              <a:solidFill>
                <a:srgbClr val="99DDFF"/>
              </a:solidFill>
              <a:ln w="9525">
                <a:solidFill>
                  <a:schemeClr val="tx1"/>
                </a:solidFill>
                <a:round/>
                <a:headEnd/>
                <a:tailEnd/>
              </a:ln>
            </p:spPr>
            <p:txBody>
              <a:bodyPr wrap="none" anchor="ctr"/>
              <a:lstStyle/>
              <a:p>
                <a:endParaRPr lang="en-US"/>
              </a:p>
            </p:txBody>
          </p:sp>
          <p:sp>
            <p:nvSpPr>
              <p:cNvPr id="5277" name="Rectangle 202">
                <a:extLst>
                  <a:ext uri="{FF2B5EF4-FFF2-40B4-BE49-F238E27FC236}">
                    <a16:creationId xmlns:a16="http://schemas.microsoft.com/office/drawing/2014/main" id="{F46E9BD2-8E6D-7456-BB06-043A59676DEF}"/>
                  </a:ext>
                </a:extLst>
              </p:cNvPr>
              <p:cNvSpPr>
                <a:spLocks noChangeArrowheads="1"/>
              </p:cNvSpPr>
              <p:nvPr/>
            </p:nvSpPr>
            <p:spPr bwMode="auto">
              <a:xfrm>
                <a:off x="951" y="232"/>
                <a:ext cx="0" cy="93"/>
              </a:xfrm>
              <a:prstGeom prst="rect">
                <a:avLst/>
              </a:prstGeom>
              <a:solidFill>
                <a:srgbClr val="99DD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000">
                  <a:latin typeface="Verdana" panose="020B0604030504040204" pitchFamily="34" charset="0"/>
                </a:endParaRPr>
              </a:p>
            </p:txBody>
          </p:sp>
        </p:grpSp>
      </p:grpSp>
      <p:grpSp>
        <p:nvGrpSpPr>
          <p:cNvPr id="5200" name="Group 203">
            <a:extLst>
              <a:ext uri="{FF2B5EF4-FFF2-40B4-BE49-F238E27FC236}">
                <a16:creationId xmlns:a16="http://schemas.microsoft.com/office/drawing/2014/main" id="{87309D17-8BC3-78D0-66D3-E278E13503F9}"/>
              </a:ext>
            </a:extLst>
          </p:cNvPr>
          <p:cNvGrpSpPr>
            <a:grpSpLocks/>
          </p:cNvGrpSpPr>
          <p:nvPr/>
        </p:nvGrpSpPr>
        <p:grpSpPr bwMode="auto">
          <a:xfrm>
            <a:off x="7308850" y="5557838"/>
            <a:ext cx="555625" cy="163512"/>
            <a:chOff x="286" y="386"/>
            <a:chExt cx="380" cy="100"/>
          </a:xfrm>
        </p:grpSpPr>
        <p:sp>
          <p:nvSpPr>
            <p:cNvPr id="5264" name="Freeform 204">
              <a:extLst>
                <a:ext uri="{FF2B5EF4-FFF2-40B4-BE49-F238E27FC236}">
                  <a16:creationId xmlns:a16="http://schemas.microsoft.com/office/drawing/2014/main" id="{6CD41DB9-496D-7016-A555-7F39E5CD161D}"/>
                </a:ext>
              </a:extLst>
            </p:cNvPr>
            <p:cNvSpPr>
              <a:spLocks noChangeAspect="1"/>
            </p:cNvSpPr>
            <p:nvPr/>
          </p:nvSpPr>
          <p:spPr bwMode="auto">
            <a:xfrm>
              <a:off x="286" y="402"/>
              <a:ext cx="380" cy="84"/>
            </a:xfrm>
            <a:custGeom>
              <a:avLst/>
              <a:gdLst>
                <a:gd name="T0" fmla="*/ 16 w 432"/>
                <a:gd name="T1" fmla="*/ 0 h 96"/>
                <a:gd name="T2" fmla="*/ 72 w 432"/>
                <a:gd name="T3" fmla="*/ 0 h 96"/>
                <a:gd name="T4" fmla="*/ 55 w 432"/>
                <a:gd name="T5" fmla="*/ 16 h 96"/>
                <a:gd name="T6" fmla="*/ 0 w 432"/>
                <a:gd name="T7" fmla="*/ 16 h 96"/>
                <a:gd name="T8" fmla="*/ 16 w 432"/>
                <a:gd name="T9" fmla="*/ 0 h 96"/>
                <a:gd name="T10" fmla="*/ 0 60000 65536"/>
                <a:gd name="T11" fmla="*/ 0 60000 65536"/>
                <a:gd name="T12" fmla="*/ 0 60000 65536"/>
                <a:gd name="T13" fmla="*/ 0 60000 65536"/>
                <a:gd name="T14" fmla="*/ 0 60000 65536"/>
                <a:gd name="T15" fmla="*/ 0 w 432"/>
                <a:gd name="T16" fmla="*/ 0 h 96"/>
                <a:gd name="T17" fmla="*/ 432 w 432"/>
                <a:gd name="T18" fmla="*/ 96 h 96"/>
              </a:gdLst>
              <a:ahLst/>
              <a:cxnLst>
                <a:cxn ang="T10">
                  <a:pos x="T0" y="T1"/>
                </a:cxn>
                <a:cxn ang="T11">
                  <a:pos x="T2" y="T3"/>
                </a:cxn>
                <a:cxn ang="T12">
                  <a:pos x="T4" y="T5"/>
                </a:cxn>
                <a:cxn ang="T13">
                  <a:pos x="T6" y="T7"/>
                </a:cxn>
                <a:cxn ang="T14">
                  <a:pos x="T8" y="T9"/>
                </a:cxn>
              </a:cxnLst>
              <a:rect l="T15" t="T16" r="T17" b="T18"/>
              <a:pathLst>
                <a:path w="432" h="96">
                  <a:moveTo>
                    <a:pt x="96" y="0"/>
                  </a:moveTo>
                  <a:lnTo>
                    <a:pt x="432" y="0"/>
                  </a:lnTo>
                  <a:lnTo>
                    <a:pt x="336" y="96"/>
                  </a:lnTo>
                  <a:lnTo>
                    <a:pt x="0" y="96"/>
                  </a:lnTo>
                  <a:lnTo>
                    <a:pt x="96" y="0"/>
                  </a:lnTo>
                  <a:close/>
                </a:path>
              </a:pathLst>
            </a:custGeom>
            <a:solidFill>
              <a:srgbClr val="997473"/>
            </a:solidFill>
            <a:ln w="9525">
              <a:solidFill>
                <a:schemeClr val="tx1"/>
              </a:solidFill>
              <a:round/>
              <a:headEnd/>
              <a:tailEnd/>
            </a:ln>
          </p:spPr>
          <p:txBody>
            <a:bodyPr wrap="none" anchor="ctr"/>
            <a:lstStyle/>
            <a:p>
              <a:endParaRPr lang="en-US"/>
            </a:p>
          </p:txBody>
        </p:sp>
        <p:sp>
          <p:nvSpPr>
            <p:cNvPr id="5265" name="Text Box 205">
              <a:extLst>
                <a:ext uri="{FF2B5EF4-FFF2-40B4-BE49-F238E27FC236}">
                  <a16:creationId xmlns:a16="http://schemas.microsoft.com/office/drawing/2014/main" id="{71D38E73-F482-8DF3-C98C-331E0A3840C8}"/>
                </a:ext>
              </a:extLst>
            </p:cNvPr>
            <p:cNvSpPr txBox="1">
              <a:spLocks noChangeArrowheads="1"/>
            </p:cNvSpPr>
            <p:nvPr/>
          </p:nvSpPr>
          <p:spPr bwMode="auto">
            <a:xfrm>
              <a:off x="374" y="386"/>
              <a:ext cx="0" cy="93"/>
            </a:xfrm>
            <a:prstGeom prst="rect">
              <a:avLst/>
            </a:prstGeom>
            <a:solidFill>
              <a:srgbClr val="9974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000">
                <a:latin typeface="Verdana" panose="020B0604030504040204" pitchFamily="34" charset="0"/>
              </a:endParaRPr>
            </a:p>
          </p:txBody>
        </p:sp>
      </p:grpSp>
      <p:grpSp>
        <p:nvGrpSpPr>
          <p:cNvPr id="5201" name="Group 206">
            <a:extLst>
              <a:ext uri="{FF2B5EF4-FFF2-40B4-BE49-F238E27FC236}">
                <a16:creationId xmlns:a16="http://schemas.microsoft.com/office/drawing/2014/main" id="{D89C7AE6-9B40-3F6D-1D02-67D3B84D7164}"/>
              </a:ext>
            </a:extLst>
          </p:cNvPr>
          <p:cNvGrpSpPr>
            <a:grpSpLocks/>
          </p:cNvGrpSpPr>
          <p:nvPr/>
        </p:nvGrpSpPr>
        <p:grpSpPr bwMode="auto">
          <a:xfrm>
            <a:off x="7442200" y="4773613"/>
            <a:ext cx="969963" cy="879475"/>
            <a:chOff x="528" y="48"/>
            <a:chExt cx="662" cy="538"/>
          </a:xfrm>
        </p:grpSpPr>
        <p:sp>
          <p:nvSpPr>
            <p:cNvPr id="5250" name="Oval 207">
              <a:extLst>
                <a:ext uri="{FF2B5EF4-FFF2-40B4-BE49-F238E27FC236}">
                  <a16:creationId xmlns:a16="http://schemas.microsoft.com/office/drawing/2014/main" id="{5F21FAE7-6C28-134C-BD88-9B9E2DC1B02D}"/>
                </a:ext>
              </a:extLst>
            </p:cNvPr>
            <p:cNvSpPr>
              <a:spLocks noChangeAspect="1" noChangeArrowheads="1"/>
            </p:cNvSpPr>
            <p:nvPr/>
          </p:nvSpPr>
          <p:spPr bwMode="auto">
            <a:xfrm>
              <a:off x="866" y="563"/>
              <a:ext cx="46" cy="23"/>
            </a:xfrm>
            <a:prstGeom prst="ellipse">
              <a:avLst/>
            </a:prstGeom>
            <a:solidFill>
              <a:srgbClr val="99DDFF"/>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nvGrpSpPr>
            <p:cNvPr id="5251" name="Group 208">
              <a:extLst>
                <a:ext uri="{FF2B5EF4-FFF2-40B4-BE49-F238E27FC236}">
                  <a16:creationId xmlns:a16="http://schemas.microsoft.com/office/drawing/2014/main" id="{3C288931-8030-9E12-3D1F-874CCECB9759}"/>
                </a:ext>
              </a:extLst>
            </p:cNvPr>
            <p:cNvGrpSpPr>
              <a:grpSpLocks/>
            </p:cNvGrpSpPr>
            <p:nvPr/>
          </p:nvGrpSpPr>
          <p:grpSpPr bwMode="auto">
            <a:xfrm>
              <a:off x="528" y="48"/>
              <a:ext cx="662" cy="528"/>
              <a:chOff x="528" y="48"/>
              <a:chExt cx="662" cy="528"/>
            </a:xfrm>
          </p:grpSpPr>
          <p:sp>
            <p:nvSpPr>
              <p:cNvPr id="5252" name="Rectangle 209">
                <a:extLst>
                  <a:ext uri="{FF2B5EF4-FFF2-40B4-BE49-F238E27FC236}">
                    <a16:creationId xmlns:a16="http://schemas.microsoft.com/office/drawing/2014/main" id="{B7DABC14-7591-40E6-00E4-771C879A78D7}"/>
                  </a:ext>
                </a:extLst>
              </p:cNvPr>
              <p:cNvSpPr>
                <a:spLocks noChangeArrowheads="1"/>
              </p:cNvSpPr>
              <p:nvPr/>
            </p:nvSpPr>
            <p:spPr bwMode="auto">
              <a:xfrm>
                <a:off x="864" y="96"/>
                <a:ext cx="48" cy="480"/>
              </a:xfrm>
              <a:prstGeom prst="rect">
                <a:avLst/>
              </a:prstGeom>
              <a:solidFill>
                <a:srgbClr val="99DDFF"/>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5253" name="Line 210">
                <a:extLst>
                  <a:ext uri="{FF2B5EF4-FFF2-40B4-BE49-F238E27FC236}">
                    <a16:creationId xmlns:a16="http://schemas.microsoft.com/office/drawing/2014/main" id="{EF36E404-5AA2-793D-17C3-07BB73EDD7F9}"/>
                  </a:ext>
                </a:extLst>
              </p:cNvPr>
              <p:cNvSpPr>
                <a:spLocks noChangeShapeType="1"/>
              </p:cNvSpPr>
              <p:nvPr/>
            </p:nvSpPr>
            <p:spPr bwMode="auto">
              <a:xfrm flipH="1" flipV="1">
                <a:off x="864" y="9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54" name="Line 211">
                <a:extLst>
                  <a:ext uri="{FF2B5EF4-FFF2-40B4-BE49-F238E27FC236}">
                    <a16:creationId xmlns:a16="http://schemas.microsoft.com/office/drawing/2014/main" id="{298CA56B-7B35-8E18-D42B-744086F7EF1C}"/>
                  </a:ext>
                </a:extLst>
              </p:cNvPr>
              <p:cNvSpPr>
                <a:spLocks noChangeShapeType="1"/>
              </p:cNvSpPr>
              <p:nvPr/>
            </p:nvSpPr>
            <p:spPr bwMode="auto">
              <a:xfrm flipV="1">
                <a:off x="912" y="9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255" name="Group 212">
                <a:extLst>
                  <a:ext uri="{FF2B5EF4-FFF2-40B4-BE49-F238E27FC236}">
                    <a16:creationId xmlns:a16="http://schemas.microsoft.com/office/drawing/2014/main" id="{8B378735-7279-1F11-3653-2A02EA69F21D}"/>
                  </a:ext>
                </a:extLst>
              </p:cNvPr>
              <p:cNvGrpSpPr>
                <a:grpSpLocks/>
              </p:cNvGrpSpPr>
              <p:nvPr/>
            </p:nvGrpSpPr>
            <p:grpSpPr bwMode="auto">
              <a:xfrm>
                <a:off x="552" y="85"/>
                <a:ext cx="23" cy="141"/>
                <a:chOff x="960" y="251"/>
                <a:chExt cx="23" cy="141"/>
              </a:xfrm>
            </p:grpSpPr>
            <p:sp>
              <p:nvSpPr>
                <p:cNvPr id="5262" name="Line 213">
                  <a:extLst>
                    <a:ext uri="{FF2B5EF4-FFF2-40B4-BE49-F238E27FC236}">
                      <a16:creationId xmlns:a16="http://schemas.microsoft.com/office/drawing/2014/main" id="{D647B465-1C31-8108-9BF7-90E4982EAFFB}"/>
                    </a:ext>
                  </a:extLst>
                </p:cNvPr>
                <p:cNvSpPr>
                  <a:spLocks noChangeShapeType="1"/>
                </p:cNvSpPr>
                <p:nvPr/>
              </p:nvSpPr>
              <p:spPr bwMode="auto">
                <a:xfrm flipH="1">
                  <a:off x="971" y="251"/>
                  <a:ext cx="0" cy="96"/>
                </a:xfrm>
                <a:prstGeom prst="line">
                  <a:avLst/>
                </a:prstGeom>
                <a:noFill/>
                <a:ln w="9525">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5263" name="Oval 214">
                  <a:extLst>
                    <a:ext uri="{FF2B5EF4-FFF2-40B4-BE49-F238E27FC236}">
                      <a16:creationId xmlns:a16="http://schemas.microsoft.com/office/drawing/2014/main" id="{FB087D36-5F70-E2BB-9708-A8DA755A01F8}"/>
                    </a:ext>
                  </a:extLst>
                </p:cNvPr>
                <p:cNvSpPr>
                  <a:spLocks noChangeArrowheads="1"/>
                </p:cNvSpPr>
                <p:nvPr/>
              </p:nvSpPr>
              <p:spPr bwMode="auto">
                <a:xfrm>
                  <a:off x="960" y="347"/>
                  <a:ext cx="23" cy="45"/>
                </a:xfrm>
                <a:prstGeom prst="ellipse">
                  <a:avLst/>
                </a:prstGeom>
                <a:solidFill>
                  <a:srgbClr val="99DDFF"/>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sp>
            <p:nvSpPr>
              <p:cNvPr id="5256" name="Rectangle 215">
                <a:extLst>
                  <a:ext uri="{FF2B5EF4-FFF2-40B4-BE49-F238E27FC236}">
                    <a16:creationId xmlns:a16="http://schemas.microsoft.com/office/drawing/2014/main" id="{BFA760AF-AC0D-AA37-1A2F-D27FD81DDCCF}"/>
                  </a:ext>
                </a:extLst>
              </p:cNvPr>
              <p:cNvSpPr>
                <a:spLocks noChangeArrowheads="1"/>
              </p:cNvSpPr>
              <p:nvPr/>
            </p:nvSpPr>
            <p:spPr bwMode="auto">
              <a:xfrm>
                <a:off x="528" y="102"/>
                <a:ext cx="480" cy="23"/>
              </a:xfrm>
              <a:prstGeom prst="rect">
                <a:avLst/>
              </a:prstGeom>
              <a:solidFill>
                <a:srgbClr val="99DD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5257" name="Freeform 216">
                <a:extLst>
                  <a:ext uri="{FF2B5EF4-FFF2-40B4-BE49-F238E27FC236}">
                    <a16:creationId xmlns:a16="http://schemas.microsoft.com/office/drawing/2014/main" id="{CE8457D8-936A-7405-28BF-3EE7CC4A7BB1}"/>
                  </a:ext>
                </a:extLst>
              </p:cNvPr>
              <p:cNvSpPr>
                <a:spLocks noChangeAspect="1"/>
              </p:cNvSpPr>
              <p:nvPr/>
            </p:nvSpPr>
            <p:spPr bwMode="auto">
              <a:xfrm>
                <a:off x="528" y="66"/>
                <a:ext cx="512" cy="37"/>
              </a:xfrm>
              <a:custGeom>
                <a:avLst/>
                <a:gdLst>
                  <a:gd name="T0" fmla="*/ 0 w 672"/>
                  <a:gd name="T1" fmla="*/ 2 h 48"/>
                  <a:gd name="T2" fmla="*/ 2 w 672"/>
                  <a:gd name="T3" fmla="*/ 0 h 48"/>
                  <a:gd name="T4" fmla="*/ 15 w 672"/>
                  <a:gd name="T5" fmla="*/ 0 h 48"/>
                  <a:gd name="T6" fmla="*/ 14 w 672"/>
                  <a:gd name="T7" fmla="*/ 2 h 48"/>
                  <a:gd name="T8" fmla="*/ 0 w 672"/>
                  <a:gd name="T9" fmla="*/ 2 h 48"/>
                  <a:gd name="T10" fmla="*/ 0 60000 65536"/>
                  <a:gd name="T11" fmla="*/ 0 60000 65536"/>
                  <a:gd name="T12" fmla="*/ 0 60000 65536"/>
                  <a:gd name="T13" fmla="*/ 0 60000 65536"/>
                  <a:gd name="T14" fmla="*/ 0 60000 65536"/>
                  <a:gd name="T15" fmla="*/ 0 w 672"/>
                  <a:gd name="T16" fmla="*/ 0 h 48"/>
                  <a:gd name="T17" fmla="*/ 672 w 672"/>
                  <a:gd name="T18" fmla="*/ 48 h 48"/>
                </a:gdLst>
                <a:ahLst/>
                <a:cxnLst>
                  <a:cxn ang="T10">
                    <a:pos x="T0" y="T1"/>
                  </a:cxn>
                  <a:cxn ang="T11">
                    <a:pos x="T2" y="T3"/>
                  </a:cxn>
                  <a:cxn ang="T12">
                    <a:pos x="T4" y="T5"/>
                  </a:cxn>
                  <a:cxn ang="T13">
                    <a:pos x="T6" y="T7"/>
                  </a:cxn>
                  <a:cxn ang="T14">
                    <a:pos x="T8" y="T9"/>
                  </a:cxn>
                </a:cxnLst>
                <a:rect l="T15" t="T16" r="T17" b="T18"/>
                <a:pathLst>
                  <a:path w="672" h="48">
                    <a:moveTo>
                      <a:pt x="0" y="48"/>
                    </a:moveTo>
                    <a:lnTo>
                      <a:pt x="48" y="0"/>
                    </a:lnTo>
                    <a:lnTo>
                      <a:pt x="672" y="0"/>
                    </a:lnTo>
                    <a:lnTo>
                      <a:pt x="624" y="48"/>
                    </a:lnTo>
                    <a:lnTo>
                      <a:pt x="0" y="48"/>
                    </a:lnTo>
                    <a:close/>
                  </a:path>
                </a:pathLst>
              </a:custGeom>
              <a:solidFill>
                <a:srgbClr val="99DDFF"/>
              </a:solidFill>
              <a:ln w="9525">
                <a:solidFill>
                  <a:schemeClr val="tx1"/>
                </a:solidFill>
                <a:round/>
                <a:headEnd/>
                <a:tailEnd/>
              </a:ln>
            </p:spPr>
            <p:txBody>
              <a:bodyPr wrap="none" anchor="ctr"/>
              <a:lstStyle/>
              <a:p>
                <a:endParaRPr lang="en-US"/>
              </a:p>
            </p:txBody>
          </p:sp>
          <p:sp>
            <p:nvSpPr>
              <p:cNvPr id="5258" name="Freeform 217">
                <a:extLst>
                  <a:ext uri="{FF2B5EF4-FFF2-40B4-BE49-F238E27FC236}">
                    <a16:creationId xmlns:a16="http://schemas.microsoft.com/office/drawing/2014/main" id="{0D20C38A-0B9F-6252-A9CC-119EC2AEF652}"/>
                  </a:ext>
                </a:extLst>
              </p:cNvPr>
              <p:cNvSpPr>
                <a:spLocks/>
              </p:cNvSpPr>
              <p:nvPr/>
            </p:nvSpPr>
            <p:spPr bwMode="auto">
              <a:xfrm>
                <a:off x="998" y="96"/>
                <a:ext cx="144" cy="145"/>
              </a:xfrm>
              <a:custGeom>
                <a:avLst/>
                <a:gdLst>
                  <a:gd name="T0" fmla="*/ 144 w 144"/>
                  <a:gd name="T1" fmla="*/ 4 h 192"/>
                  <a:gd name="T2" fmla="*/ 0 w 144"/>
                  <a:gd name="T3" fmla="*/ 4 h 192"/>
                  <a:gd name="T4" fmla="*/ 0 w 144"/>
                  <a:gd name="T5" fmla="*/ 0 h 192"/>
                  <a:gd name="T6" fmla="*/ 144 w 144"/>
                  <a:gd name="T7" fmla="*/ 0 h 192"/>
                  <a:gd name="T8" fmla="*/ 144 w 144"/>
                  <a:gd name="T9" fmla="*/ 4 h 192"/>
                  <a:gd name="T10" fmla="*/ 0 60000 65536"/>
                  <a:gd name="T11" fmla="*/ 0 60000 65536"/>
                  <a:gd name="T12" fmla="*/ 0 60000 65536"/>
                  <a:gd name="T13" fmla="*/ 0 60000 65536"/>
                  <a:gd name="T14" fmla="*/ 0 60000 65536"/>
                  <a:gd name="T15" fmla="*/ 0 w 144"/>
                  <a:gd name="T16" fmla="*/ 0 h 192"/>
                  <a:gd name="T17" fmla="*/ 144 w 144"/>
                  <a:gd name="T18" fmla="*/ 192 h 192"/>
                </a:gdLst>
                <a:ahLst/>
                <a:cxnLst>
                  <a:cxn ang="T10">
                    <a:pos x="T0" y="T1"/>
                  </a:cxn>
                  <a:cxn ang="T11">
                    <a:pos x="T2" y="T3"/>
                  </a:cxn>
                  <a:cxn ang="T12">
                    <a:pos x="T4" y="T5"/>
                  </a:cxn>
                  <a:cxn ang="T13">
                    <a:pos x="T6" y="T7"/>
                  </a:cxn>
                  <a:cxn ang="T14">
                    <a:pos x="T8" y="T9"/>
                  </a:cxn>
                </a:cxnLst>
                <a:rect l="T15" t="T16" r="T17" b="T18"/>
                <a:pathLst>
                  <a:path w="144" h="192">
                    <a:moveTo>
                      <a:pt x="144" y="192"/>
                    </a:moveTo>
                    <a:lnTo>
                      <a:pt x="0" y="192"/>
                    </a:lnTo>
                    <a:lnTo>
                      <a:pt x="0" y="0"/>
                    </a:lnTo>
                    <a:lnTo>
                      <a:pt x="144" y="0"/>
                    </a:lnTo>
                    <a:lnTo>
                      <a:pt x="144" y="192"/>
                    </a:lnTo>
                    <a:close/>
                  </a:path>
                </a:pathLst>
              </a:custGeom>
              <a:solidFill>
                <a:srgbClr val="99DDFF"/>
              </a:solidFill>
              <a:ln w="9525">
                <a:solidFill>
                  <a:schemeClr val="tx1"/>
                </a:solidFill>
                <a:round/>
                <a:headEnd/>
                <a:tailEnd/>
              </a:ln>
            </p:spPr>
            <p:txBody>
              <a:bodyPr wrap="none" anchor="ctr"/>
              <a:lstStyle/>
              <a:p>
                <a:endParaRPr lang="en-US"/>
              </a:p>
            </p:txBody>
          </p:sp>
          <p:sp>
            <p:nvSpPr>
              <p:cNvPr id="5259" name="Freeform 218">
                <a:extLst>
                  <a:ext uri="{FF2B5EF4-FFF2-40B4-BE49-F238E27FC236}">
                    <a16:creationId xmlns:a16="http://schemas.microsoft.com/office/drawing/2014/main" id="{7D0F174B-F2AF-7B06-7256-17C5E053757B}"/>
                  </a:ext>
                </a:extLst>
              </p:cNvPr>
              <p:cNvSpPr>
                <a:spLocks/>
              </p:cNvSpPr>
              <p:nvPr/>
            </p:nvSpPr>
            <p:spPr bwMode="auto">
              <a:xfrm>
                <a:off x="998" y="48"/>
                <a:ext cx="192" cy="48"/>
              </a:xfrm>
              <a:custGeom>
                <a:avLst/>
                <a:gdLst>
                  <a:gd name="T0" fmla="*/ 144 w 192"/>
                  <a:gd name="T1" fmla="*/ 48 h 48"/>
                  <a:gd name="T2" fmla="*/ 0 w 192"/>
                  <a:gd name="T3" fmla="*/ 48 h 48"/>
                  <a:gd name="T4" fmla="*/ 48 w 192"/>
                  <a:gd name="T5" fmla="*/ 0 h 48"/>
                  <a:gd name="T6" fmla="*/ 192 w 192"/>
                  <a:gd name="T7" fmla="*/ 0 h 48"/>
                  <a:gd name="T8" fmla="*/ 144 w 192"/>
                  <a:gd name="T9" fmla="*/ 48 h 48"/>
                  <a:gd name="T10" fmla="*/ 0 60000 65536"/>
                  <a:gd name="T11" fmla="*/ 0 60000 65536"/>
                  <a:gd name="T12" fmla="*/ 0 60000 65536"/>
                  <a:gd name="T13" fmla="*/ 0 60000 65536"/>
                  <a:gd name="T14" fmla="*/ 0 60000 65536"/>
                  <a:gd name="T15" fmla="*/ 0 w 192"/>
                  <a:gd name="T16" fmla="*/ 0 h 48"/>
                  <a:gd name="T17" fmla="*/ 192 w 192"/>
                  <a:gd name="T18" fmla="*/ 48 h 48"/>
                </a:gdLst>
                <a:ahLst/>
                <a:cxnLst>
                  <a:cxn ang="T10">
                    <a:pos x="T0" y="T1"/>
                  </a:cxn>
                  <a:cxn ang="T11">
                    <a:pos x="T2" y="T3"/>
                  </a:cxn>
                  <a:cxn ang="T12">
                    <a:pos x="T4" y="T5"/>
                  </a:cxn>
                  <a:cxn ang="T13">
                    <a:pos x="T6" y="T7"/>
                  </a:cxn>
                  <a:cxn ang="T14">
                    <a:pos x="T8" y="T9"/>
                  </a:cxn>
                </a:cxnLst>
                <a:rect l="T15" t="T16" r="T17" b="T18"/>
                <a:pathLst>
                  <a:path w="192" h="48">
                    <a:moveTo>
                      <a:pt x="144" y="48"/>
                    </a:moveTo>
                    <a:lnTo>
                      <a:pt x="0" y="48"/>
                    </a:lnTo>
                    <a:lnTo>
                      <a:pt x="48" y="0"/>
                    </a:lnTo>
                    <a:lnTo>
                      <a:pt x="192" y="0"/>
                    </a:lnTo>
                    <a:lnTo>
                      <a:pt x="144" y="48"/>
                    </a:lnTo>
                    <a:close/>
                  </a:path>
                </a:pathLst>
              </a:custGeom>
              <a:solidFill>
                <a:srgbClr val="99DDFF"/>
              </a:solidFill>
              <a:ln w="9525">
                <a:solidFill>
                  <a:schemeClr val="tx1"/>
                </a:solidFill>
                <a:round/>
                <a:headEnd/>
                <a:tailEnd/>
              </a:ln>
            </p:spPr>
            <p:txBody>
              <a:bodyPr wrap="none" anchor="ctr"/>
              <a:lstStyle/>
              <a:p>
                <a:endParaRPr lang="en-US"/>
              </a:p>
            </p:txBody>
          </p:sp>
          <p:sp>
            <p:nvSpPr>
              <p:cNvPr id="5260" name="Freeform 219">
                <a:extLst>
                  <a:ext uri="{FF2B5EF4-FFF2-40B4-BE49-F238E27FC236}">
                    <a16:creationId xmlns:a16="http://schemas.microsoft.com/office/drawing/2014/main" id="{EE9EF72E-DA15-5205-4DD8-5FEEF3480F2E}"/>
                  </a:ext>
                </a:extLst>
              </p:cNvPr>
              <p:cNvSpPr>
                <a:spLocks/>
              </p:cNvSpPr>
              <p:nvPr/>
            </p:nvSpPr>
            <p:spPr bwMode="auto">
              <a:xfrm>
                <a:off x="1142" y="48"/>
                <a:ext cx="48" cy="192"/>
              </a:xfrm>
              <a:custGeom>
                <a:avLst/>
                <a:gdLst>
                  <a:gd name="T0" fmla="*/ 0 w 48"/>
                  <a:gd name="T1" fmla="*/ 48 h 192"/>
                  <a:gd name="T2" fmla="*/ 48 w 48"/>
                  <a:gd name="T3" fmla="*/ 0 h 192"/>
                  <a:gd name="T4" fmla="*/ 48 w 48"/>
                  <a:gd name="T5" fmla="*/ 144 h 192"/>
                  <a:gd name="T6" fmla="*/ 0 w 48"/>
                  <a:gd name="T7" fmla="*/ 192 h 192"/>
                  <a:gd name="T8" fmla="*/ 0 w 48"/>
                  <a:gd name="T9" fmla="*/ 48 h 192"/>
                  <a:gd name="T10" fmla="*/ 0 60000 65536"/>
                  <a:gd name="T11" fmla="*/ 0 60000 65536"/>
                  <a:gd name="T12" fmla="*/ 0 60000 65536"/>
                  <a:gd name="T13" fmla="*/ 0 60000 65536"/>
                  <a:gd name="T14" fmla="*/ 0 60000 65536"/>
                  <a:gd name="T15" fmla="*/ 0 w 48"/>
                  <a:gd name="T16" fmla="*/ 0 h 192"/>
                  <a:gd name="T17" fmla="*/ 48 w 48"/>
                  <a:gd name="T18" fmla="*/ 192 h 192"/>
                </a:gdLst>
                <a:ahLst/>
                <a:cxnLst>
                  <a:cxn ang="T10">
                    <a:pos x="T0" y="T1"/>
                  </a:cxn>
                  <a:cxn ang="T11">
                    <a:pos x="T2" y="T3"/>
                  </a:cxn>
                  <a:cxn ang="T12">
                    <a:pos x="T4" y="T5"/>
                  </a:cxn>
                  <a:cxn ang="T13">
                    <a:pos x="T6" y="T7"/>
                  </a:cxn>
                  <a:cxn ang="T14">
                    <a:pos x="T8" y="T9"/>
                  </a:cxn>
                </a:cxnLst>
                <a:rect l="T15" t="T16" r="T17" b="T18"/>
                <a:pathLst>
                  <a:path w="48" h="192">
                    <a:moveTo>
                      <a:pt x="0" y="48"/>
                    </a:moveTo>
                    <a:lnTo>
                      <a:pt x="48" y="0"/>
                    </a:lnTo>
                    <a:lnTo>
                      <a:pt x="48" y="144"/>
                    </a:lnTo>
                    <a:lnTo>
                      <a:pt x="0" y="192"/>
                    </a:lnTo>
                    <a:lnTo>
                      <a:pt x="0" y="48"/>
                    </a:lnTo>
                    <a:close/>
                  </a:path>
                </a:pathLst>
              </a:custGeom>
              <a:solidFill>
                <a:srgbClr val="99DDFF"/>
              </a:solidFill>
              <a:ln w="9525">
                <a:solidFill>
                  <a:schemeClr val="tx1"/>
                </a:solidFill>
                <a:round/>
                <a:headEnd/>
                <a:tailEnd/>
              </a:ln>
            </p:spPr>
            <p:txBody>
              <a:bodyPr wrap="none" anchor="ctr"/>
              <a:lstStyle/>
              <a:p>
                <a:endParaRPr lang="en-US"/>
              </a:p>
            </p:txBody>
          </p:sp>
          <p:sp>
            <p:nvSpPr>
              <p:cNvPr id="5261" name="Rectangle 220">
                <a:extLst>
                  <a:ext uri="{FF2B5EF4-FFF2-40B4-BE49-F238E27FC236}">
                    <a16:creationId xmlns:a16="http://schemas.microsoft.com/office/drawing/2014/main" id="{1C4E82E0-2B2A-1FD3-C0E6-B8A7D3138261}"/>
                  </a:ext>
                </a:extLst>
              </p:cNvPr>
              <p:cNvSpPr>
                <a:spLocks noChangeArrowheads="1"/>
              </p:cNvSpPr>
              <p:nvPr/>
            </p:nvSpPr>
            <p:spPr bwMode="auto">
              <a:xfrm>
                <a:off x="949" y="233"/>
                <a:ext cx="0" cy="94"/>
              </a:xfrm>
              <a:prstGeom prst="rect">
                <a:avLst/>
              </a:prstGeom>
              <a:solidFill>
                <a:srgbClr val="99DD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000">
                  <a:latin typeface="Verdana" panose="020B0604030504040204" pitchFamily="34" charset="0"/>
                </a:endParaRPr>
              </a:p>
            </p:txBody>
          </p:sp>
        </p:grpSp>
      </p:grpSp>
      <p:grpSp>
        <p:nvGrpSpPr>
          <p:cNvPr id="5202" name="Group 221">
            <a:extLst>
              <a:ext uri="{FF2B5EF4-FFF2-40B4-BE49-F238E27FC236}">
                <a16:creationId xmlns:a16="http://schemas.microsoft.com/office/drawing/2014/main" id="{FE079CD1-556A-D6B1-9080-99E3A5B78746}"/>
              </a:ext>
            </a:extLst>
          </p:cNvPr>
          <p:cNvGrpSpPr>
            <a:grpSpLocks/>
          </p:cNvGrpSpPr>
          <p:nvPr/>
        </p:nvGrpSpPr>
        <p:grpSpPr bwMode="auto">
          <a:xfrm>
            <a:off x="4711700" y="1266825"/>
            <a:ext cx="420688" cy="234950"/>
            <a:chOff x="331" y="406"/>
            <a:chExt cx="288" cy="144"/>
          </a:xfrm>
        </p:grpSpPr>
        <p:sp>
          <p:nvSpPr>
            <p:cNvPr id="5246" name="Rectangle 222">
              <a:extLst>
                <a:ext uri="{FF2B5EF4-FFF2-40B4-BE49-F238E27FC236}">
                  <a16:creationId xmlns:a16="http://schemas.microsoft.com/office/drawing/2014/main" id="{114C1792-F9E5-31A7-B4E3-2902721F12F8}"/>
                </a:ext>
              </a:extLst>
            </p:cNvPr>
            <p:cNvSpPr>
              <a:spLocks noChangeArrowheads="1"/>
            </p:cNvSpPr>
            <p:nvPr/>
          </p:nvSpPr>
          <p:spPr bwMode="auto">
            <a:xfrm>
              <a:off x="331" y="454"/>
              <a:ext cx="240" cy="96"/>
            </a:xfrm>
            <a:prstGeom prst="rect">
              <a:avLst/>
            </a:prstGeom>
            <a:solidFill>
              <a:srgbClr val="FDFFB3"/>
            </a:solidFill>
            <a:ln w="9525">
              <a:solidFill>
                <a:schemeClr val="tx1"/>
              </a:solidFill>
              <a:miter lim="800000"/>
              <a:headEnd/>
              <a:tailEnd/>
            </a:ln>
          </p:spPr>
          <p:txBody>
            <a:bodyPr lIns="73152" tIns="18288" rIns="73152" bIns="1828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GB" altLang="en-US" sz="1000">
                <a:latin typeface="Verdana" panose="020B0604030504040204" pitchFamily="34" charset="0"/>
              </a:endParaRPr>
            </a:p>
          </p:txBody>
        </p:sp>
        <p:sp>
          <p:nvSpPr>
            <p:cNvPr id="5247" name="Freeform 223">
              <a:extLst>
                <a:ext uri="{FF2B5EF4-FFF2-40B4-BE49-F238E27FC236}">
                  <a16:creationId xmlns:a16="http://schemas.microsoft.com/office/drawing/2014/main" id="{FA4BE381-CF84-246B-120B-3DA3419BDF02}"/>
                </a:ext>
              </a:extLst>
            </p:cNvPr>
            <p:cNvSpPr>
              <a:spLocks/>
            </p:cNvSpPr>
            <p:nvPr/>
          </p:nvSpPr>
          <p:spPr bwMode="auto">
            <a:xfrm>
              <a:off x="331" y="406"/>
              <a:ext cx="288" cy="48"/>
            </a:xfrm>
            <a:custGeom>
              <a:avLst/>
              <a:gdLst>
                <a:gd name="T0" fmla="*/ 0 w 288"/>
                <a:gd name="T1" fmla="*/ 48 h 48"/>
                <a:gd name="T2" fmla="*/ 48 w 288"/>
                <a:gd name="T3" fmla="*/ 0 h 48"/>
                <a:gd name="T4" fmla="*/ 288 w 288"/>
                <a:gd name="T5" fmla="*/ 0 h 48"/>
                <a:gd name="T6" fmla="*/ 240 w 288"/>
                <a:gd name="T7" fmla="*/ 48 h 48"/>
                <a:gd name="T8" fmla="*/ 0 w 288"/>
                <a:gd name="T9" fmla="*/ 48 h 48"/>
                <a:gd name="T10" fmla="*/ 0 60000 65536"/>
                <a:gd name="T11" fmla="*/ 0 60000 65536"/>
                <a:gd name="T12" fmla="*/ 0 60000 65536"/>
                <a:gd name="T13" fmla="*/ 0 60000 65536"/>
                <a:gd name="T14" fmla="*/ 0 60000 65536"/>
                <a:gd name="T15" fmla="*/ 0 w 288"/>
                <a:gd name="T16" fmla="*/ 0 h 48"/>
                <a:gd name="T17" fmla="*/ 288 w 288"/>
                <a:gd name="T18" fmla="*/ 48 h 48"/>
              </a:gdLst>
              <a:ahLst/>
              <a:cxnLst>
                <a:cxn ang="T10">
                  <a:pos x="T0" y="T1"/>
                </a:cxn>
                <a:cxn ang="T11">
                  <a:pos x="T2" y="T3"/>
                </a:cxn>
                <a:cxn ang="T12">
                  <a:pos x="T4" y="T5"/>
                </a:cxn>
                <a:cxn ang="T13">
                  <a:pos x="T6" y="T7"/>
                </a:cxn>
                <a:cxn ang="T14">
                  <a:pos x="T8" y="T9"/>
                </a:cxn>
              </a:cxnLst>
              <a:rect l="T15" t="T16" r="T17" b="T18"/>
              <a:pathLst>
                <a:path w="288" h="48">
                  <a:moveTo>
                    <a:pt x="0" y="48"/>
                  </a:moveTo>
                  <a:lnTo>
                    <a:pt x="48" y="0"/>
                  </a:lnTo>
                  <a:lnTo>
                    <a:pt x="288" y="0"/>
                  </a:lnTo>
                  <a:lnTo>
                    <a:pt x="240" y="48"/>
                  </a:lnTo>
                  <a:lnTo>
                    <a:pt x="0" y="48"/>
                  </a:lnTo>
                  <a:close/>
                </a:path>
              </a:pathLst>
            </a:custGeom>
            <a:solidFill>
              <a:srgbClr val="FDFFB3"/>
            </a:solidFill>
            <a:ln w="9525">
              <a:solidFill>
                <a:schemeClr val="tx1"/>
              </a:solidFill>
              <a:round/>
              <a:headEnd/>
              <a:tailEnd/>
            </a:ln>
          </p:spPr>
          <p:txBody>
            <a:bodyPr wrap="none" anchor="ctr"/>
            <a:lstStyle/>
            <a:p>
              <a:endParaRPr lang="en-US"/>
            </a:p>
          </p:txBody>
        </p:sp>
        <p:sp>
          <p:nvSpPr>
            <p:cNvPr id="5248" name="Freeform 224">
              <a:extLst>
                <a:ext uri="{FF2B5EF4-FFF2-40B4-BE49-F238E27FC236}">
                  <a16:creationId xmlns:a16="http://schemas.microsoft.com/office/drawing/2014/main" id="{05C1EB46-8C79-BF83-75F3-46E847CD3B2E}"/>
                </a:ext>
              </a:extLst>
            </p:cNvPr>
            <p:cNvSpPr>
              <a:spLocks/>
            </p:cNvSpPr>
            <p:nvPr/>
          </p:nvSpPr>
          <p:spPr bwMode="auto">
            <a:xfrm>
              <a:off x="571" y="406"/>
              <a:ext cx="48" cy="144"/>
            </a:xfrm>
            <a:custGeom>
              <a:avLst/>
              <a:gdLst>
                <a:gd name="T0" fmla="*/ 0 w 48"/>
                <a:gd name="T1" fmla="*/ 48 h 144"/>
                <a:gd name="T2" fmla="*/ 48 w 48"/>
                <a:gd name="T3" fmla="*/ 0 h 144"/>
                <a:gd name="T4" fmla="*/ 48 w 48"/>
                <a:gd name="T5" fmla="*/ 96 h 144"/>
                <a:gd name="T6" fmla="*/ 0 w 48"/>
                <a:gd name="T7" fmla="*/ 144 h 144"/>
                <a:gd name="T8" fmla="*/ 0 w 48"/>
                <a:gd name="T9" fmla="*/ 48 h 144"/>
                <a:gd name="T10" fmla="*/ 0 60000 65536"/>
                <a:gd name="T11" fmla="*/ 0 60000 65536"/>
                <a:gd name="T12" fmla="*/ 0 60000 65536"/>
                <a:gd name="T13" fmla="*/ 0 60000 65536"/>
                <a:gd name="T14" fmla="*/ 0 60000 65536"/>
                <a:gd name="T15" fmla="*/ 0 w 48"/>
                <a:gd name="T16" fmla="*/ 0 h 144"/>
                <a:gd name="T17" fmla="*/ 48 w 48"/>
                <a:gd name="T18" fmla="*/ 144 h 144"/>
              </a:gdLst>
              <a:ahLst/>
              <a:cxnLst>
                <a:cxn ang="T10">
                  <a:pos x="T0" y="T1"/>
                </a:cxn>
                <a:cxn ang="T11">
                  <a:pos x="T2" y="T3"/>
                </a:cxn>
                <a:cxn ang="T12">
                  <a:pos x="T4" y="T5"/>
                </a:cxn>
                <a:cxn ang="T13">
                  <a:pos x="T6" y="T7"/>
                </a:cxn>
                <a:cxn ang="T14">
                  <a:pos x="T8" y="T9"/>
                </a:cxn>
              </a:cxnLst>
              <a:rect l="T15" t="T16" r="T17" b="T18"/>
              <a:pathLst>
                <a:path w="48" h="144">
                  <a:moveTo>
                    <a:pt x="0" y="48"/>
                  </a:moveTo>
                  <a:lnTo>
                    <a:pt x="48" y="0"/>
                  </a:lnTo>
                  <a:lnTo>
                    <a:pt x="48" y="96"/>
                  </a:lnTo>
                  <a:lnTo>
                    <a:pt x="0" y="144"/>
                  </a:lnTo>
                  <a:lnTo>
                    <a:pt x="0" y="48"/>
                  </a:lnTo>
                  <a:close/>
                </a:path>
              </a:pathLst>
            </a:custGeom>
            <a:solidFill>
              <a:srgbClr val="FDFFB3"/>
            </a:solidFill>
            <a:ln w="9525">
              <a:solidFill>
                <a:schemeClr val="tx1"/>
              </a:solidFill>
              <a:round/>
              <a:headEnd/>
              <a:tailEnd/>
            </a:ln>
          </p:spPr>
          <p:txBody>
            <a:bodyPr wrap="none" anchor="ctr"/>
            <a:lstStyle/>
            <a:p>
              <a:endParaRPr lang="en-US"/>
            </a:p>
          </p:txBody>
        </p:sp>
        <p:sp>
          <p:nvSpPr>
            <p:cNvPr id="5249" name="Rectangle 225">
              <a:extLst>
                <a:ext uri="{FF2B5EF4-FFF2-40B4-BE49-F238E27FC236}">
                  <a16:creationId xmlns:a16="http://schemas.microsoft.com/office/drawing/2014/main" id="{ABC23217-E164-34AF-8169-55DAD12FB6AE}"/>
                </a:ext>
              </a:extLst>
            </p:cNvPr>
            <p:cNvSpPr>
              <a:spLocks noChangeAspect="1" noChangeArrowheads="1"/>
            </p:cNvSpPr>
            <p:nvPr/>
          </p:nvSpPr>
          <p:spPr bwMode="auto">
            <a:xfrm>
              <a:off x="357" y="446"/>
              <a:ext cx="0" cy="93"/>
            </a:xfrm>
            <a:prstGeom prst="rect">
              <a:avLst/>
            </a:prstGeom>
            <a:solidFill>
              <a:srgbClr val="FDFFB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000">
                <a:latin typeface="Verdana" panose="020B0604030504040204" pitchFamily="34" charset="0"/>
              </a:endParaRPr>
            </a:p>
          </p:txBody>
        </p:sp>
      </p:grpSp>
      <p:grpSp>
        <p:nvGrpSpPr>
          <p:cNvPr id="5203" name="Group 226">
            <a:extLst>
              <a:ext uri="{FF2B5EF4-FFF2-40B4-BE49-F238E27FC236}">
                <a16:creationId xmlns:a16="http://schemas.microsoft.com/office/drawing/2014/main" id="{2CD9F75F-E925-825D-0FD2-A0801CB9304A}"/>
              </a:ext>
            </a:extLst>
          </p:cNvPr>
          <p:cNvGrpSpPr>
            <a:grpSpLocks/>
          </p:cNvGrpSpPr>
          <p:nvPr/>
        </p:nvGrpSpPr>
        <p:grpSpPr bwMode="auto">
          <a:xfrm>
            <a:off x="4865688" y="1006475"/>
            <a:ext cx="969962" cy="877888"/>
            <a:chOff x="528" y="48"/>
            <a:chExt cx="662" cy="538"/>
          </a:xfrm>
        </p:grpSpPr>
        <p:sp>
          <p:nvSpPr>
            <p:cNvPr id="5232" name="Oval 227">
              <a:extLst>
                <a:ext uri="{FF2B5EF4-FFF2-40B4-BE49-F238E27FC236}">
                  <a16:creationId xmlns:a16="http://schemas.microsoft.com/office/drawing/2014/main" id="{16CF45AA-64BA-42F3-3D48-105CD499283C}"/>
                </a:ext>
              </a:extLst>
            </p:cNvPr>
            <p:cNvSpPr>
              <a:spLocks noChangeAspect="1" noChangeArrowheads="1"/>
            </p:cNvSpPr>
            <p:nvPr/>
          </p:nvSpPr>
          <p:spPr bwMode="auto">
            <a:xfrm>
              <a:off x="866" y="563"/>
              <a:ext cx="46" cy="23"/>
            </a:xfrm>
            <a:prstGeom prst="ellipse">
              <a:avLst/>
            </a:prstGeom>
            <a:solidFill>
              <a:srgbClr val="99DDFF"/>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nvGrpSpPr>
            <p:cNvPr id="5233" name="Group 228">
              <a:extLst>
                <a:ext uri="{FF2B5EF4-FFF2-40B4-BE49-F238E27FC236}">
                  <a16:creationId xmlns:a16="http://schemas.microsoft.com/office/drawing/2014/main" id="{5A76DAAA-078A-1BA1-DF5C-AFBB1B52A432}"/>
                </a:ext>
              </a:extLst>
            </p:cNvPr>
            <p:cNvGrpSpPr>
              <a:grpSpLocks/>
            </p:cNvGrpSpPr>
            <p:nvPr/>
          </p:nvGrpSpPr>
          <p:grpSpPr bwMode="auto">
            <a:xfrm>
              <a:off x="528" y="48"/>
              <a:ext cx="662" cy="528"/>
              <a:chOff x="528" y="48"/>
              <a:chExt cx="662" cy="528"/>
            </a:xfrm>
          </p:grpSpPr>
          <p:sp>
            <p:nvSpPr>
              <p:cNvPr id="5234" name="Rectangle 229">
                <a:extLst>
                  <a:ext uri="{FF2B5EF4-FFF2-40B4-BE49-F238E27FC236}">
                    <a16:creationId xmlns:a16="http://schemas.microsoft.com/office/drawing/2014/main" id="{59EBF70A-1823-A696-FDB8-72FA42D56472}"/>
                  </a:ext>
                </a:extLst>
              </p:cNvPr>
              <p:cNvSpPr>
                <a:spLocks noChangeArrowheads="1"/>
              </p:cNvSpPr>
              <p:nvPr/>
            </p:nvSpPr>
            <p:spPr bwMode="auto">
              <a:xfrm>
                <a:off x="864" y="96"/>
                <a:ext cx="48" cy="480"/>
              </a:xfrm>
              <a:prstGeom prst="rect">
                <a:avLst/>
              </a:prstGeom>
              <a:solidFill>
                <a:srgbClr val="99DDFF"/>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5235" name="Line 230">
                <a:extLst>
                  <a:ext uri="{FF2B5EF4-FFF2-40B4-BE49-F238E27FC236}">
                    <a16:creationId xmlns:a16="http://schemas.microsoft.com/office/drawing/2014/main" id="{87D60413-AABE-7EC3-746E-D3B0A307D01E}"/>
                  </a:ext>
                </a:extLst>
              </p:cNvPr>
              <p:cNvSpPr>
                <a:spLocks noChangeShapeType="1"/>
              </p:cNvSpPr>
              <p:nvPr/>
            </p:nvSpPr>
            <p:spPr bwMode="auto">
              <a:xfrm flipH="1" flipV="1">
                <a:off x="864" y="9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36" name="Line 231">
                <a:extLst>
                  <a:ext uri="{FF2B5EF4-FFF2-40B4-BE49-F238E27FC236}">
                    <a16:creationId xmlns:a16="http://schemas.microsoft.com/office/drawing/2014/main" id="{999E2456-4955-9918-5B41-8E25C9CBE475}"/>
                  </a:ext>
                </a:extLst>
              </p:cNvPr>
              <p:cNvSpPr>
                <a:spLocks noChangeShapeType="1"/>
              </p:cNvSpPr>
              <p:nvPr/>
            </p:nvSpPr>
            <p:spPr bwMode="auto">
              <a:xfrm flipV="1">
                <a:off x="912" y="9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237" name="Group 232">
                <a:extLst>
                  <a:ext uri="{FF2B5EF4-FFF2-40B4-BE49-F238E27FC236}">
                    <a16:creationId xmlns:a16="http://schemas.microsoft.com/office/drawing/2014/main" id="{026BEF39-E693-BCCB-F901-BCB90CB73B01}"/>
                  </a:ext>
                </a:extLst>
              </p:cNvPr>
              <p:cNvGrpSpPr>
                <a:grpSpLocks/>
              </p:cNvGrpSpPr>
              <p:nvPr/>
            </p:nvGrpSpPr>
            <p:grpSpPr bwMode="auto">
              <a:xfrm>
                <a:off x="552" y="85"/>
                <a:ext cx="23" cy="141"/>
                <a:chOff x="960" y="251"/>
                <a:chExt cx="23" cy="141"/>
              </a:xfrm>
            </p:grpSpPr>
            <p:sp>
              <p:nvSpPr>
                <p:cNvPr id="5244" name="Line 233">
                  <a:extLst>
                    <a:ext uri="{FF2B5EF4-FFF2-40B4-BE49-F238E27FC236}">
                      <a16:creationId xmlns:a16="http://schemas.microsoft.com/office/drawing/2014/main" id="{5C7EA864-0E9A-444C-D804-BC44EE0CC331}"/>
                    </a:ext>
                  </a:extLst>
                </p:cNvPr>
                <p:cNvSpPr>
                  <a:spLocks noChangeShapeType="1"/>
                </p:cNvSpPr>
                <p:nvPr/>
              </p:nvSpPr>
              <p:spPr bwMode="auto">
                <a:xfrm flipH="1">
                  <a:off x="971" y="251"/>
                  <a:ext cx="0" cy="96"/>
                </a:xfrm>
                <a:prstGeom prst="line">
                  <a:avLst/>
                </a:prstGeom>
                <a:noFill/>
                <a:ln w="9525">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5245" name="Oval 234">
                  <a:extLst>
                    <a:ext uri="{FF2B5EF4-FFF2-40B4-BE49-F238E27FC236}">
                      <a16:creationId xmlns:a16="http://schemas.microsoft.com/office/drawing/2014/main" id="{515C3192-BA61-9C90-3B95-85A5085A6E11}"/>
                    </a:ext>
                  </a:extLst>
                </p:cNvPr>
                <p:cNvSpPr>
                  <a:spLocks noChangeArrowheads="1"/>
                </p:cNvSpPr>
                <p:nvPr/>
              </p:nvSpPr>
              <p:spPr bwMode="auto">
                <a:xfrm>
                  <a:off x="960" y="347"/>
                  <a:ext cx="23" cy="45"/>
                </a:xfrm>
                <a:prstGeom prst="ellipse">
                  <a:avLst/>
                </a:prstGeom>
                <a:solidFill>
                  <a:srgbClr val="99DDFF"/>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sp>
            <p:nvSpPr>
              <p:cNvPr id="5238" name="Rectangle 235">
                <a:extLst>
                  <a:ext uri="{FF2B5EF4-FFF2-40B4-BE49-F238E27FC236}">
                    <a16:creationId xmlns:a16="http://schemas.microsoft.com/office/drawing/2014/main" id="{3DFF454E-8038-766F-18BD-FB4735092284}"/>
                  </a:ext>
                </a:extLst>
              </p:cNvPr>
              <p:cNvSpPr>
                <a:spLocks noChangeArrowheads="1"/>
              </p:cNvSpPr>
              <p:nvPr/>
            </p:nvSpPr>
            <p:spPr bwMode="auto">
              <a:xfrm>
                <a:off x="528" y="102"/>
                <a:ext cx="480" cy="23"/>
              </a:xfrm>
              <a:prstGeom prst="rect">
                <a:avLst/>
              </a:prstGeom>
              <a:solidFill>
                <a:srgbClr val="99DD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5239" name="Freeform 236">
                <a:extLst>
                  <a:ext uri="{FF2B5EF4-FFF2-40B4-BE49-F238E27FC236}">
                    <a16:creationId xmlns:a16="http://schemas.microsoft.com/office/drawing/2014/main" id="{5A941EB0-0119-2CF6-BD67-59566F657733}"/>
                  </a:ext>
                </a:extLst>
              </p:cNvPr>
              <p:cNvSpPr>
                <a:spLocks noChangeAspect="1"/>
              </p:cNvSpPr>
              <p:nvPr/>
            </p:nvSpPr>
            <p:spPr bwMode="auto">
              <a:xfrm>
                <a:off x="528" y="66"/>
                <a:ext cx="512" cy="37"/>
              </a:xfrm>
              <a:custGeom>
                <a:avLst/>
                <a:gdLst>
                  <a:gd name="T0" fmla="*/ 0 w 672"/>
                  <a:gd name="T1" fmla="*/ 2 h 48"/>
                  <a:gd name="T2" fmla="*/ 2 w 672"/>
                  <a:gd name="T3" fmla="*/ 0 h 48"/>
                  <a:gd name="T4" fmla="*/ 15 w 672"/>
                  <a:gd name="T5" fmla="*/ 0 h 48"/>
                  <a:gd name="T6" fmla="*/ 14 w 672"/>
                  <a:gd name="T7" fmla="*/ 2 h 48"/>
                  <a:gd name="T8" fmla="*/ 0 w 672"/>
                  <a:gd name="T9" fmla="*/ 2 h 48"/>
                  <a:gd name="T10" fmla="*/ 0 60000 65536"/>
                  <a:gd name="T11" fmla="*/ 0 60000 65536"/>
                  <a:gd name="T12" fmla="*/ 0 60000 65536"/>
                  <a:gd name="T13" fmla="*/ 0 60000 65536"/>
                  <a:gd name="T14" fmla="*/ 0 60000 65536"/>
                  <a:gd name="T15" fmla="*/ 0 w 672"/>
                  <a:gd name="T16" fmla="*/ 0 h 48"/>
                  <a:gd name="T17" fmla="*/ 672 w 672"/>
                  <a:gd name="T18" fmla="*/ 48 h 48"/>
                </a:gdLst>
                <a:ahLst/>
                <a:cxnLst>
                  <a:cxn ang="T10">
                    <a:pos x="T0" y="T1"/>
                  </a:cxn>
                  <a:cxn ang="T11">
                    <a:pos x="T2" y="T3"/>
                  </a:cxn>
                  <a:cxn ang="T12">
                    <a:pos x="T4" y="T5"/>
                  </a:cxn>
                  <a:cxn ang="T13">
                    <a:pos x="T6" y="T7"/>
                  </a:cxn>
                  <a:cxn ang="T14">
                    <a:pos x="T8" y="T9"/>
                  </a:cxn>
                </a:cxnLst>
                <a:rect l="T15" t="T16" r="T17" b="T18"/>
                <a:pathLst>
                  <a:path w="672" h="48">
                    <a:moveTo>
                      <a:pt x="0" y="48"/>
                    </a:moveTo>
                    <a:lnTo>
                      <a:pt x="48" y="0"/>
                    </a:lnTo>
                    <a:lnTo>
                      <a:pt x="672" y="0"/>
                    </a:lnTo>
                    <a:lnTo>
                      <a:pt x="624" y="48"/>
                    </a:lnTo>
                    <a:lnTo>
                      <a:pt x="0" y="48"/>
                    </a:lnTo>
                    <a:close/>
                  </a:path>
                </a:pathLst>
              </a:custGeom>
              <a:solidFill>
                <a:srgbClr val="99DDFF"/>
              </a:solidFill>
              <a:ln w="9525">
                <a:solidFill>
                  <a:schemeClr val="tx1"/>
                </a:solidFill>
                <a:round/>
                <a:headEnd/>
                <a:tailEnd/>
              </a:ln>
            </p:spPr>
            <p:txBody>
              <a:bodyPr wrap="none" anchor="ctr"/>
              <a:lstStyle/>
              <a:p>
                <a:endParaRPr lang="en-US"/>
              </a:p>
            </p:txBody>
          </p:sp>
          <p:sp>
            <p:nvSpPr>
              <p:cNvPr id="5240" name="Freeform 237">
                <a:extLst>
                  <a:ext uri="{FF2B5EF4-FFF2-40B4-BE49-F238E27FC236}">
                    <a16:creationId xmlns:a16="http://schemas.microsoft.com/office/drawing/2014/main" id="{8801258E-337A-8A38-BFCF-04CA6D6572E0}"/>
                  </a:ext>
                </a:extLst>
              </p:cNvPr>
              <p:cNvSpPr>
                <a:spLocks/>
              </p:cNvSpPr>
              <p:nvPr/>
            </p:nvSpPr>
            <p:spPr bwMode="auto">
              <a:xfrm>
                <a:off x="998" y="96"/>
                <a:ext cx="144" cy="145"/>
              </a:xfrm>
              <a:custGeom>
                <a:avLst/>
                <a:gdLst>
                  <a:gd name="T0" fmla="*/ 144 w 144"/>
                  <a:gd name="T1" fmla="*/ 4 h 192"/>
                  <a:gd name="T2" fmla="*/ 0 w 144"/>
                  <a:gd name="T3" fmla="*/ 4 h 192"/>
                  <a:gd name="T4" fmla="*/ 0 w 144"/>
                  <a:gd name="T5" fmla="*/ 0 h 192"/>
                  <a:gd name="T6" fmla="*/ 144 w 144"/>
                  <a:gd name="T7" fmla="*/ 0 h 192"/>
                  <a:gd name="T8" fmla="*/ 144 w 144"/>
                  <a:gd name="T9" fmla="*/ 4 h 192"/>
                  <a:gd name="T10" fmla="*/ 0 60000 65536"/>
                  <a:gd name="T11" fmla="*/ 0 60000 65536"/>
                  <a:gd name="T12" fmla="*/ 0 60000 65536"/>
                  <a:gd name="T13" fmla="*/ 0 60000 65536"/>
                  <a:gd name="T14" fmla="*/ 0 60000 65536"/>
                  <a:gd name="T15" fmla="*/ 0 w 144"/>
                  <a:gd name="T16" fmla="*/ 0 h 192"/>
                  <a:gd name="T17" fmla="*/ 144 w 144"/>
                  <a:gd name="T18" fmla="*/ 192 h 192"/>
                </a:gdLst>
                <a:ahLst/>
                <a:cxnLst>
                  <a:cxn ang="T10">
                    <a:pos x="T0" y="T1"/>
                  </a:cxn>
                  <a:cxn ang="T11">
                    <a:pos x="T2" y="T3"/>
                  </a:cxn>
                  <a:cxn ang="T12">
                    <a:pos x="T4" y="T5"/>
                  </a:cxn>
                  <a:cxn ang="T13">
                    <a:pos x="T6" y="T7"/>
                  </a:cxn>
                  <a:cxn ang="T14">
                    <a:pos x="T8" y="T9"/>
                  </a:cxn>
                </a:cxnLst>
                <a:rect l="T15" t="T16" r="T17" b="T18"/>
                <a:pathLst>
                  <a:path w="144" h="192">
                    <a:moveTo>
                      <a:pt x="144" y="192"/>
                    </a:moveTo>
                    <a:lnTo>
                      <a:pt x="0" y="192"/>
                    </a:lnTo>
                    <a:lnTo>
                      <a:pt x="0" y="0"/>
                    </a:lnTo>
                    <a:lnTo>
                      <a:pt x="144" y="0"/>
                    </a:lnTo>
                    <a:lnTo>
                      <a:pt x="144" y="192"/>
                    </a:lnTo>
                    <a:close/>
                  </a:path>
                </a:pathLst>
              </a:custGeom>
              <a:solidFill>
                <a:srgbClr val="99DDFF"/>
              </a:solidFill>
              <a:ln w="9525">
                <a:solidFill>
                  <a:schemeClr val="tx1"/>
                </a:solidFill>
                <a:round/>
                <a:headEnd/>
                <a:tailEnd/>
              </a:ln>
            </p:spPr>
            <p:txBody>
              <a:bodyPr wrap="none" anchor="ctr"/>
              <a:lstStyle/>
              <a:p>
                <a:endParaRPr lang="en-US"/>
              </a:p>
            </p:txBody>
          </p:sp>
          <p:sp>
            <p:nvSpPr>
              <p:cNvPr id="5241" name="Freeform 238">
                <a:extLst>
                  <a:ext uri="{FF2B5EF4-FFF2-40B4-BE49-F238E27FC236}">
                    <a16:creationId xmlns:a16="http://schemas.microsoft.com/office/drawing/2014/main" id="{52FE098D-4C06-9060-EE16-A68E2BEF0348}"/>
                  </a:ext>
                </a:extLst>
              </p:cNvPr>
              <p:cNvSpPr>
                <a:spLocks/>
              </p:cNvSpPr>
              <p:nvPr/>
            </p:nvSpPr>
            <p:spPr bwMode="auto">
              <a:xfrm>
                <a:off x="998" y="48"/>
                <a:ext cx="192" cy="48"/>
              </a:xfrm>
              <a:custGeom>
                <a:avLst/>
                <a:gdLst>
                  <a:gd name="T0" fmla="*/ 144 w 192"/>
                  <a:gd name="T1" fmla="*/ 48 h 48"/>
                  <a:gd name="T2" fmla="*/ 0 w 192"/>
                  <a:gd name="T3" fmla="*/ 48 h 48"/>
                  <a:gd name="T4" fmla="*/ 48 w 192"/>
                  <a:gd name="T5" fmla="*/ 0 h 48"/>
                  <a:gd name="T6" fmla="*/ 192 w 192"/>
                  <a:gd name="T7" fmla="*/ 0 h 48"/>
                  <a:gd name="T8" fmla="*/ 144 w 192"/>
                  <a:gd name="T9" fmla="*/ 48 h 48"/>
                  <a:gd name="T10" fmla="*/ 0 60000 65536"/>
                  <a:gd name="T11" fmla="*/ 0 60000 65536"/>
                  <a:gd name="T12" fmla="*/ 0 60000 65536"/>
                  <a:gd name="T13" fmla="*/ 0 60000 65536"/>
                  <a:gd name="T14" fmla="*/ 0 60000 65536"/>
                  <a:gd name="T15" fmla="*/ 0 w 192"/>
                  <a:gd name="T16" fmla="*/ 0 h 48"/>
                  <a:gd name="T17" fmla="*/ 192 w 192"/>
                  <a:gd name="T18" fmla="*/ 48 h 48"/>
                </a:gdLst>
                <a:ahLst/>
                <a:cxnLst>
                  <a:cxn ang="T10">
                    <a:pos x="T0" y="T1"/>
                  </a:cxn>
                  <a:cxn ang="T11">
                    <a:pos x="T2" y="T3"/>
                  </a:cxn>
                  <a:cxn ang="T12">
                    <a:pos x="T4" y="T5"/>
                  </a:cxn>
                  <a:cxn ang="T13">
                    <a:pos x="T6" y="T7"/>
                  </a:cxn>
                  <a:cxn ang="T14">
                    <a:pos x="T8" y="T9"/>
                  </a:cxn>
                </a:cxnLst>
                <a:rect l="T15" t="T16" r="T17" b="T18"/>
                <a:pathLst>
                  <a:path w="192" h="48">
                    <a:moveTo>
                      <a:pt x="144" y="48"/>
                    </a:moveTo>
                    <a:lnTo>
                      <a:pt x="0" y="48"/>
                    </a:lnTo>
                    <a:lnTo>
                      <a:pt x="48" y="0"/>
                    </a:lnTo>
                    <a:lnTo>
                      <a:pt x="192" y="0"/>
                    </a:lnTo>
                    <a:lnTo>
                      <a:pt x="144" y="48"/>
                    </a:lnTo>
                    <a:close/>
                  </a:path>
                </a:pathLst>
              </a:custGeom>
              <a:solidFill>
                <a:srgbClr val="99DDFF"/>
              </a:solidFill>
              <a:ln w="9525">
                <a:solidFill>
                  <a:schemeClr val="tx1"/>
                </a:solidFill>
                <a:round/>
                <a:headEnd/>
                <a:tailEnd/>
              </a:ln>
            </p:spPr>
            <p:txBody>
              <a:bodyPr wrap="none" anchor="ctr"/>
              <a:lstStyle/>
              <a:p>
                <a:endParaRPr lang="en-US"/>
              </a:p>
            </p:txBody>
          </p:sp>
          <p:sp>
            <p:nvSpPr>
              <p:cNvPr id="5242" name="Freeform 239">
                <a:extLst>
                  <a:ext uri="{FF2B5EF4-FFF2-40B4-BE49-F238E27FC236}">
                    <a16:creationId xmlns:a16="http://schemas.microsoft.com/office/drawing/2014/main" id="{DD13251B-99AF-B079-C962-609834F67FEF}"/>
                  </a:ext>
                </a:extLst>
              </p:cNvPr>
              <p:cNvSpPr>
                <a:spLocks/>
              </p:cNvSpPr>
              <p:nvPr/>
            </p:nvSpPr>
            <p:spPr bwMode="auto">
              <a:xfrm>
                <a:off x="1142" y="48"/>
                <a:ext cx="48" cy="192"/>
              </a:xfrm>
              <a:custGeom>
                <a:avLst/>
                <a:gdLst>
                  <a:gd name="T0" fmla="*/ 0 w 48"/>
                  <a:gd name="T1" fmla="*/ 48 h 192"/>
                  <a:gd name="T2" fmla="*/ 48 w 48"/>
                  <a:gd name="T3" fmla="*/ 0 h 192"/>
                  <a:gd name="T4" fmla="*/ 48 w 48"/>
                  <a:gd name="T5" fmla="*/ 144 h 192"/>
                  <a:gd name="T6" fmla="*/ 0 w 48"/>
                  <a:gd name="T7" fmla="*/ 192 h 192"/>
                  <a:gd name="T8" fmla="*/ 0 w 48"/>
                  <a:gd name="T9" fmla="*/ 48 h 192"/>
                  <a:gd name="T10" fmla="*/ 0 60000 65536"/>
                  <a:gd name="T11" fmla="*/ 0 60000 65536"/>
                  <a:gd name="T12" fmla="*/ 0 60000 65536"/>
                  <a:gd name="T13" fmla="*/ 0 60000 65536"/>
                  <a:gd name="T14" fmla="*/ 0 60000 65536"/>
                  <a:gd name="T15" fmla="*/ 0 w 48"/>
                  <a:gd name="T16" fmla="*/ 0 h 192"/>
                  <a:gd name="T17" fmla="*/ 48 w 48"/>
                  <a:gd name="T18" fmla="*/ 192 h 192"/>
                </a:gdLst>
                <a:ahLst/>
                <a:cxnLst>
                  <a:cxn ang="T10">
                    <a:pos x="T0" y="T1"/>
                  </a:cxn>
                  <a:cxn ang="T11">
                    <a:pos x="T2" y="T3"/>
                  </a:cxn>
                  <a:cxn ang="T12">
                    <a:pos x="T4" y="T5"/>
                  </a:cxn>
                  <a:cxn ang="T13">
                    <a:pos x="T6" y="T7"/>
                  </a:cxn>
                  <a:cxn ang="T14">
                    <a:pos x="T8" y="T9"/>
                  </a:cxn>
                </a:cxnLst>
                <a:rect l="T15" t="T16" r="T17" b="T18"/>
                <a:pathLst>
                  <a:path w="48" h="192">
                    <a:moveTo>
                      <a:pt x="0" y="48"/>
                    </a:moveTo>
                    <a:lnTo>
                      <a:pt x="48" y="0"/>
                    </a:lnTo>
                    <a:lnTo>
                      <a:pt x="48" y="144"/>
                    </a:lnTo>
                    <a:lnTo>
                      <a:pt x="0" y="192"/>
                    </a:lnTo>
                    <a:lnTo>
                      <a:pt x="0" y="48"/>
                    </a:lnTo>
                    <a:close/>
                  </a:path>
                </a:pathLst>
              </a:custGeom>
              <a:solidFill>
                <a:srgbClr val="99DDFF"/>
              </a:solidFill>
              <a:ln w="9525">
                <a:solidFill>
                  <a:schemeClr val="tx1"/>
                </a:solidFill>
                <a:round/>
                <a:headEnd/>
                <a:tailEnd/>
              </a:ln>
            </p:spPr>
            <p:txBody>
              <a:bodyPr wrap="none" anchor="ctr"/>
              <a:lstStyle/>
              <a:p>
                <a:endParaRPr lang="en-US"/>
              </a:p>
            </p:txBody>
          </p:sp>
          <p:sp>
            <p:nvSpPr>
              <p:cNvPr id="5243" name="Rectangle 240">
                <a:extLst>
                  <a:ext uri="{FF2B5EF4-FFF2-40B4-BE49-F238E27FC236}">
                    <a16:creationId xmlns:a16="http://schemas.microsoft.com/office/drawing/2014/main" id="{B2CD7A63-DC60-C696-0E7D-5830F94D0C61}"/>
                  </a:ext>
                </a:extLst>
              </p:cNvPr>
              <p:cNvSpPr>
                <a:spLocks noChangeArrowheads="1"/>
              </p:cNvSpPr>
              <p:nvPr/>
            </p:nvSpPr>
            <p:spPr bwMode="auto">
              <a:xfrm>
                <a:off x="951" y="232"/>
                <a:ext cx="0" cy="93"/>
              </a:xfrm>
              <a:prstGeom prst="rect">
                <a:avLst/>
              </a:prstGeom>
              <a:solidFill>
                <a:srgbClr val="99DD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000">
                  <a:latin typeface="Verdana" panose="020B0604030504040204" pitchFamily="34" charset="0"/>
                </a:endParaRPr>
              </a:p>
            </p:txBody>
          </p:sp>
        </p:grpSp>
      </p:grpSp>
      <p:sp>
        <p:nvSpPr>
          <p:cNvPr id="5204" name="Rectangle 241">
            <a:extLst>
              <a:ext uri="{FF2B5EF4-FFF2-40B4-BE49-F238E27FC236}">
                <a16:creationId xmlns:a16="http://schemas.microsoft.com/office/drawing/2014/main" id="{3C65420C-F45D-436A-47C7-153FA870E1C1}"/>
              </a:ext>
            </a:extLst>
          </p:cNvPr>
          <p:cNvSpPr>
            <a:spLocks noGrp="1" noChangeArrowheads="1"/>
          </p:cNvSpPr>
          <p:nvPr>
            <p:ph type="title"/>
          </p:nvPr>
        </p:nvSpPr>
        <p:spPr>
          <a:xfrm>
            <a:off x="227013" y="101600"/>
            <a:ext cx="8683625" cy="762000"/>
          </a:xfrm>
        </p:spPr>
        <p:txBody>
          <a:bodyPr/>
          <a:lstStyle/>
          <a:p>
            <a:pPr eaLnBrk="1" hangingPunct="1"/>
            <a:r>
              <a:rPr lang="en-US" altLang="en-US">
                <a:latin typeface="Arial" panose="020B0604020202020204" pitchFamily="34" charset="0"/>
                <a:ea typeface="ＭＳ Ｐゴシック" panose="020B0600070205080204" pitchFamily="34" charset="-128"/>
              </a:rPr>
              <a:t>Quick Review of Classical Planning</a:t>
            </a:r>
            <a:endParaRPr lang="it-IT" altLang="en-US">
              <a:latin typeface="Arial" panose="020B0604020202020204" pitchFamily="34" charset="0"/>
              <a:ea typeface="ＭＳ Ｐゴシック" panose="020B0600070205080204" pitchFamily="34" charset="-128"/>
            </a:endParaRPr>
          </a:p>
        </p:txBody>
      </p:sp>
      <p:sp>
        <p:nvSpPr>
          <p:cNvPr id="5207" name="Rectangle 244">
            <a:extLst>
              <a:ext uri="{FF2B5EF4-FFF2-40B4-BE49-F238E27FC236}">
                <a16:creationId xmlns:a16="http://schemas.microsoft.com/office/drawing/2014/main" id="{AF886669-6D37-4471-F006-7DFFFFA9044A}"/>
              </a:ext>
            </a:extLst>
          </p:cNvPr>
          <p:cNvSpPr>
            <a:spLocks noGrp="1" noChangeArrowheads="1"/>
          </p:cNvSpPr>
          <p:nvPr>
            <p:ph idx="1"/>
          </p:nvPr>
        </p:nvSpPr>
        <p:spPr>
          <a:xfrm>
            <a:off x="227013" y="1143000"/>
            <a:ext cx="8683625" cy="5130800"/>
          </a:xfrm>
        </p:spPr>
        <p:txBody>
          <a:bodyPr/>
          <a:lstStyle/>
          <a:p>
            <a:pPr eaLnBrk="1" hangingPunct="1">
              <a:lnSpc>
                <a:spcPct val="90000"/>
              </a:lnSpc>
            </a:pPr>
            <a:r>
              <a:rPr lang="en-US" altLang="en-US">
                <a:ea typeface="ＭＳ Ｐゴシック" panose="020B0600070205080204" pitchFamily="34" charset="-128"/>
              </a:rPr>
              <a:t>Classical planning</a:t>
            </a:r>
            <a:br>
              <a:rPr lang="en-US" altLang="en-US">
                <a:ea typeface="ＭＳ Ｐゴシック" panose="020B0600070205080204" pitchFamily="34" charset="-128"/>
              </a:rPr>
            </a:br>
            <a:r>
              <a:rPr lang="en-US" altLang="en-US">
                <a:ea typeface="ＭＳ Ｐゴシック" panose="020B0600070205080204" pitchFamily="34" charset="-128"/>
              </a:rPr>
              <a:t>requires all eight of the</a:t>
            </a:r>
            <a:br>
              <a:rPr lang="en-US" altLang="en-US">
                <a:ea typeface="ＭＳ Ｐゴシック" panose="020B0600070205080204" pitchFamily="34" charset="-128"/>
              </a:rPr>
            </a:br>
            <a:r>
              <a:rPr lang="en-US" altLang="en-US">
                <a:ea typeface="ＭＳ Ｐゴシック" panose="020B0600070205080204" pitchFamily="34" charset="-128"/>
              </a:rPr>
              <a:t>restrictive assumptions:</a:t>
            </a:r>
          </a:p>
          <a:p>
            <a:pPr lvl="1" eaLnBrk="1" hangingPunct="1">
              <a:buFont typeface="Zapf Dingbats" charset="2"/>
              <a:buNone/>
            </a:pPr>
            <a:r>
              <a:rPr lang="en-US" altLang="en-US">
                <a:ea typeface="ＭＳ Ｐゴシック" panose="020B0600070205080204" pitchFamily="34" charset="-128"/>
              </a:rPr>
              <a:t>A0: Finite</a:t>
            </a:r>
          </a:p>
          <a:p>
            <a:pPr lvl="1" eaLnBrk="1" hangingPunct="1">
              <a:buFont typeface="Zapf Dingbats" charset="2"/>
              <a:buNone/>
            </a:pPr>
            <a:r>
              <a:rPr lang="en-US" altLang="en-US">
                <a:ea typeface="ＭＳ Ｐゴシック" panose="020B0600070205080204" pitchFamily="34" charset="-128"/>
              </a:rPr>
              <a:t>A1: Fully observable</a:t>
            </a:r>
          </a:p>
          <a:p>
            <a:pPr lvl="1" eaLnBrk="1" hangingPunct="1">
              <a:buFont typeface="Zapf Dingbats" charset="2"/>
              <a:buNone/>
            </a:pPr>
            <a:r>
              <a:rPr lang="en-US" altLang="en-US">
                <a:ea typeface="ＭＳ Ｐゴシック" panose="020B0600070205080204" pitchFamily="34" charset="-128"/>
              </a:rPr>
              <a:t>A2: Deterministic</a:t>
            </a:r>
          </a:p>
          <a:p>
            <a:pPr lvl="1" eaLnBrk="1" hangingPunct="1">
              <a:buFont typeface="Zapf Dingbats" charset="2"/>
              <a:buNone/>
            </a:pPr>
            <a:r>
              <a:rPr lang="en-US" altLang="en-US">
                <a:ea typeface="ＭＳ Ｐゴシック" panose="020B0600070205080204" pitchFamily="34" charset="-128"/>
              </a:rPr>
              <a:t>A3: Static</a:t>
            </a:r>
          </a:p>
          <a:p>
            <a:pPr lvl="1" eaLnBrk="1" hangingPunct="1">
              <a:buFont typeface="Zapf Dingbats" charset="2"/>
              <a:buNone/>
            </a:pPr>
            <a:r>
              <a:rPr lang="en-US" altLang="en-US">
                <a:ea typeface="ＭＳ Ｐゴシック" panose="020B0600070205080204" pitchFamily="34" charset="-128"/>
              </a:rPr>
              <a:t>A4: Attainment goals</a:t>
            </a:r>
          </a:p>
          <a:p>
            <a:pPr lvl="1" eaLnBrk="1" hangingPunct="1">
              <a:buFont typeface="Zapf Dingbats" charset="2"/>
              <a:buNone/>
            </a:pPr>
            <a:r>
              <a:rPr lang="en-US" altLang="en-US">
                <a:ea typeface="ＭＳ Ｐゴシック" panose="020B0600070205080204" pitchFamily="34" charset="-128"/>
              </a:rPr>
              <a:t>A5: Sequential plans</a:t>
            </a:r>
          </a:p>
          <a:p>
            <a:pPr lvl="1" eaLnBrk="1" hangingPunct="1">
              <a:buFont typeface="Zapf Dingbats" charset="2"/>
              <a:buNone/>
            </a:pPr>
            <a:r>
              <a:rPr lang="en-US" altLang="en-US">
                <a:ea typeface="ＭＳ Ｐゴシック" panose="020B0600070205080204" pitchFamily="34" charset="-128"/>
              </a:rPr>
              <a:t>A6: Implicit time</a:t>
            </a:r>
          </a:p>
          <a:p>
            <a:pPr lvl="1" eaLnBrk="1" hangingPunct="1">
              <a:buFont typeface="Zapf Dingbats" charset="2"/>
              <a:buNone/>
            </a:pPr>
            <a:r>
              <a:rPr lang="en-US" altLang="en-US">
                <a:ea typeface="ＭＳ Ｐゴシック" panose="020B0600070205080204" pitchFamily="34" charset="-128"/>
              </a:rPr>
              <a:t>A7: Offline planning</a:t>
            </a:r>
          </a:p>
        </p:txBody>
      </p:sp>
      <p:sp>
        <p:nvSpPr>
          <p:cNvPr id="5205" name="Text Box 242">
            <a:extLst>
              <a:ext uri="{FF2B5EF4-FFF2-40B4-BE49-F238E27FC236}">
                <a16:creationId xmlns:a16="http://schemas.microsoft.com/office/drawing/2014/main" id="{2643A534-F94D-7326-9364-079396646E19}"/>
              </a:ext>
            </a:extLst>
          </p:cNvPr>
          <p:cNvSpPr txBox="1">
            <a:spLocks noChangeArrowheads="1"/>
          </p:cNvSpPr>
          <p:nvPr/>
        </p:nvSpPr>
        <p:spPr bwMode="auto">
          <a:xfrm>
            <a:off x="6496050" y="5080000"/>
            <a:ext cx="4619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066CC"/>
                </a:solidFill>
              </a:rPr>
              <a:t>move2</a:t>
            </a:r>
            <a:endParaRPr lang="en-US" altLang="en-US" sz="1200"/>
          </a:p>
        </p:txBody>
      </p:sp>
      <p:sp>
        <p:nvSpPr>
          <p:cNvPr id="5206" name="Text Box 243">
            <a:extLst>
              <a:ext uri="{FF2B5EF4-FFF2-40B4-BE49-F238E27FC236}">
                <a16:creationId xmlns:a16="http://schemas.microsoft.com/office/drawing/2014/main" id="{0F9CB58C-CFA5-8091-83A9-C9DA8EAE8C63}"/>
              </a:ext>
            </a:extLst>
          </p:cNvPr>
          <p:cNvSpPr txBox="1">
            <a:spLocks noChangeArrowheads="1"/>
          </p:cNvSpPr>
          <p:nvPr/>
        </p:nvSpPr>
        <p:spPr bwMode="auto">
          <a:xfrm>
            <a:off x="7346950" y="2538413"/>
            <a:ext cx="4619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066CC"/>
                </a:solidFill>
              </a:rPr>
              <a:t>move2</a:t>
            </a:r>
            <a:endParaRPr lang="en-US" altLang="en-US" sz="1200"/>
          </a:p>
        </p:txBody>
      </p:sp>
      <p:sp>
        <p:nvSpPr>
          <p:cNvPr id="5208" name="Text Box 245">
            <a:extLst>
              <a:ext uri="{FF2B5EF4-FFF2-40B4-BE49-F238E27FC236}">
                <a16:creationId xmlns:a16="http://schemas.microsoft.com/office/drawing/2014/main" id="{51C473C4-2343-3834-0FAE-7C4C7F70CF50}"/>
              </a:ext>
            </a:extLst>
          </p:cNvPr>
          <p:cNvSpPr txBox="1">
            <a:spLocks noChangeArrowheads="1"/>
          </p:cNvSpPr>
          <p:nvPr/>
        </p:nvSpPr>
        <p:spPr bwMode="auto">
          <a:xfrm>
            <a:off x="4603750" y="5994400"/>
            <a:ext cx="6223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000">
                <a:latin typeface="Verdana" panose="020B0604030504040204" pitchFamily="34" charset="0"/>
              </a:rPr>
              <a:t>location 1</a:t>
            </a:r>
          </a:p>
        </p:txBody>
      </p:sp>
      <p:sp>
        <p:nvSpPr>
          <p:cNvPr id="5209" name="Text Box 246">
            <a:extLst>
              <a:ext uri="{FF2B5EF4-FFF2-40B4-BE49-F238E27FC236}">
                <a16:creationId xmlns:a16="http://schemas.microsoft.com/office/drawing/2014/main" id="{65835D6F-338C-BD66-32B8-140D68327DF3}"/>
              </a:ext>
            </a:extLst>
          </p:cNvPr>
          <p:cNvSpPr txBox="1">
            <a:spLocks noChangeArrowheads="1"/>
          </p:cNvSpPr>
          <p:nvPr/>
        </p:nvSpPr>
        <p:spPr bwMode="auto">
          <a:xfrm>
            <a:off x="5332413" y="5992813"/>
            <a:ext cx="6223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000">
                <a:latin typeface="Verdana" panose="020B0604030504040204" pitchFamily="34" charset="0"/>
              </a:rPr>
              <a:t>location 2</a:t>
            </a:r>
          </a:p>
        </p:txBody>
      </p:sp>
      <p:sp>
        <p:nvSpPr>
          <p:cNvPr id="5210" name="Text Box 247">
            <a:extLst>
              <a:ext uri="{FF2B5EF4-FFF2-40B4-BE49-F238E27FC236}">
                <a16:creationId xmlns:a16="http://schemas.microsoft.com/office/drawing/2014/main" id="{CF663799-48B2-F53D-A6AF-CD9111936832}"/>
              </a:ext>
            </a:extLst>
          </p:cNvPr>
          <p:cNvSpPr txBox="1">
            <a:spLocks noChangeArrowheads="1"/>
          </p:cNvSpPr>
          <p:nvPr/>
        </p:nvSpPr>
        <p:spPr bwMode="auto">
          <a:xfrm>
            <a:off x="7181850" y="5994400"/>
            <a:ext cx="6223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000">
                <a:latin typeface="Verdana" panose="020B0604030504040204" pitchFamily="34" charset="0"/>
              </a:rPr>
              <a:t>location 1</a:t>
            </a:r>
          </a:p>
        </p:txBody>
      </p:sp>
      <p:sp>
        <p:nvSpPr>
          <p:cNvPr id="5211" name="Text Box 248">
            <a:extLst>
              <a:ext uri="{FF2B5EF4-FFF2-40B4-BE49-F238E27FC236}">
                <a16:creationId xmlns:a16="http://schemas.microsoft.com/office/drawing/2014/main" id="{697130C9-B93F-5759-FA8D-5B2980AF00F8}"/>
              </a:ext>
            </a:extLst>
          </p:cNvPr>
          <p:cNvSpPr txBox="1">
            <a:spLocks noChangeArrowheads="1"/>
          </p:cNvSpPr>
          <p:nvPr/>
        </p:nvSpPr>
        <p:spPr bwMode="auto">
          <a:xfrm>
            <a:off x="7910513" y="5992813"/>
            <a:ext cx="6223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000">
                <a:latin typeface="Verdana" panose="020B0604030504040204" pitchFamily="34" charset="0"/>
              </a:rPr>
              <a:t>location 2</a:t>
            </a:r>
          </a:p>
        </p:txBody>
      </p:sp>
      <p:grpSp>
        <p:nvGrpSpPr>
          <p:cNvPr id="5212" name="Group 249">
            <a:extLst>
              <a:ext uri="{FF2B5EF4-FFF2-40B4-BE49-F238E27FC236}">
                <a16:creationId xmlns:a16="http://schemas.microsoft.com/office/drawing/2014/main" id="{0D4027B6-DB0F-D19A-4823-4978A16BA363}"/>
              </a:ext>
            </a:extLst>
          </p:cNvPr>
          <p:cNvGrpSpPr>
            <a:grpSpLocks/>
          </p:cNvGrpSpPr>
          <p:nvPr/>
        </p:nvGrpSpPr>
        <p:grpSpPr bwMode="auto">
          <a:xfrm>
            <a:off x="4503738" y="3713163"/>
            <a:ext cx="760412" cy="377825"/>
            <a:chOff x="821" y="501"/>
            <a:chExt cx="519" cy="231"/>
          </a:xfrm>
        </p:grpSpPr>
        <p:sp>
          <p:nvSpPr>
            <p:cNvPr id="5223" name="Oval 250">
              <a:extLst>
                <a:ext uri="{FF2B5EF4-FFF2-40B4-BE49-F238E27FC236}">
                  <a16:creationId xmlns:a16="http://schemas.microsoft.com/office/drawing/2014/main" id="{CA1268D5-4A6D-0598-B9DE-2303FFDC6E00}"/>
                </a:ext>
              </a:extLst>
            </p:cNvPr>
            <p:cNvSpPr>
              <a:spLocks noChangeAspect="1" noChangeArrowheads="1"/>
            </p:cNvSpPr>
            <p:nvPr/>
          </p:nvSpPr>
          <p:spPr bwMode="auto">
            <a:xfrm>
              <a:off x="1279" y="618"/>
              <a:ext cx="57" cy="56"/>
            </a:xfrm>
            <a:prstGeom prst="ellipse">
              <a:avLst/>
            </a:prstGeom>
            <a:solidFill>
              <a:srgbClr val="FF2A00"/>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5224" name="Freeform 251">
              <a:extLst>
                <a:ext uri="{FF2B5EF4-FFF2-40B4-BE49-F238E27FC236}">
                  <a16:creationId xmlns:a16="http://schemas.microsoft.com/office/drawing/2014/main" id="{6B71B09F-DB41-CC15-FF44-6A33886AA646}"/>
                </a:ext>
              </a:extLst>
            </p:cNvPr>
            <p:cNvSpPr>
              <a:spLocks noChangeAspect="1"/>
            </p:cNvSpPr>
            <p:nvPr/>
          </p:nvSpPr>
          <p:spPr bwMode="auto">
            <a:xfrm>
              <a:off x="821" y="501"/>
              <a:ext cx="231" cy="58"/>
            </a:xfrm>
            <a:custGeom>
              <a:avLst/>
              <a:gdLst>
                <a:gd name="T0" fmla="*/ 1915 w 192"/>
                <a:gd name="T1" fmla="*/ 684 h 48"/>
                <a:gd name="T2" fmla="*/ 0 w 192"/>
                <a:gd name="T3" fmla="*/ 684 h 48"/>
                <a:gd name="T4" fmla="*/ 646 w 192"/>
                <a:gd name="T5" fmla="*/ 0 h 48"/>
                <a:gd name="T6" fmla="*/ 2555 w 192"/>
                <a:gd name="T7" fmla="*/ 0 h 48"/>
                <a:gd name="T8" fmla="*/ 1915 w 192"/>
                <a:gd name="T9" fmla="*/ 684 h 48"/>
                <a:gd name="T10" fmla="*/ 0 60000 65536"/>
                <a:gd name="T11" fmla="*/ 0 60000 65536"/>
                <a:gd name="T12" fmla="*/ 0 60000 65536"/>
                <a:gd name="T13" fmla="*/ 0 60000 65536"/>
                <a:gd name="T14" fmla="*/ 0 60000 65536"/>
                <a:gd name="T15" fmla="*/ 0 w 192"/>
                <a:gd name="T16" fmla="*/ 0 h 48"/>
                <a:gd name="T17" fmla="*/ 192 w 192"/>
                <a:gd name="T18" fmla="*/ 48 h 48"/>
              </a:gdLst>
              <a:ahLst/>
              <a:cxnLst>
                <a:cxn ang="T10">
                  <a:pos x="T0" y="T1"/>
                </a:cxn>
                <a:cxn ang="T11">
                  <a:pos x="T2" y="T3"/>
                </a:cxn>
                <a:cxn ang="T12">
                  <a:pos x="T4" y="T5"/>
                </a:cxn>
                <a:cxn ang="T13">
                  <a:pos x="T6" y="T7"/>
                </a:cxn>
                <a:cxn ang="T14">
                  <a:pos x="T8" y="T9"/>
                </a:cxn>
              </a:cxnLst>
              <a:rect l="T15" t="T16" r="T17" b="T18"/>
              <a:pathLst>
                <a:path w="192" h="48">
                  <a:moveTo>
                    <a:pt x="144" y="48"/>
                  </a:moveTo>
                  <a:lnTo>
                    <a:pt x="0" y="48"/>
                  </a:lnTo>
                  <a:lnTo>
                    <a:pt x="48" y="0"/>
                  </a:lnTo>
                  <a:lnTo>
                    <a:pt x="192" y="0"/>
                  </a:lnTo>
                  <a:lnTo>
                    <a:pt x="144" y="48"/>
                  </a:lnTo>
                  <a:close/>
                </a:path>
              </a:pathLst>
            </a:custGeom>
            <a:solidFill>
              <a:srgbClr val="FF2A00"/>
            </a:solidFill>
            <a:ln w="9525">
              <a:solidFill>
                <a:schemeClr val="tx1"/>
              </a:solidFill>
              <a:round/>
              <a:headEnd/>
              <a:tailEnd/>
            </a:ln>
          </p:spPr>
          <p:txBody>
            <a:bodyPr wrap="none" anchor="ctr"/>
            <a:lstStyle/>
            <a:p>
              <a:endParaRPr lang="en-US"/>
            </a:p>
          </p:txBody>
        </p:sp>
        <p:sp>
          <p:nvSpPr>
            <p:cNvPr id="5225" name="Oval 252">
              <a:extLst>
                <a:ext uri="{FF2B5EF4-FFF2-40B4-BE49-F238E27FC236}">
                  <a16:creationId xmlns:a16="http://schemas.microsoft.com/office/drawing/2014/main" id="{E8002E63-19F1-3747-73A1-345FC0DBBFE4}"/>
                </a:ext>
              </a:extLst>
            </p:cNvPr>
            <p:cNvSpPr>
              <a:spLocks noChangeAspect="1" noChangeArrowheads="1"/>
            </p:cNvSpPr>
            <p:nvPr/>
          </p:nvSpPr>
          <p:spPr bwMode="auto">
            <a:xfrm>
              <a:off x="821" y="675"/>
              <a:ext cx="59" cy="57"/>
            </a:xfrm>
            <a:prstGeom prst="ellipse">
              <a:avLst/>
            </a:prstGeom>
            <a:solidFill>
              <a:srgbClr val="FF2A00"/>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5226" name="Oval 253">
              <a:extLst>
                <a:ext uri="{FF2B5EF4-FFF2-40B4-BE49-F238E27FC236}">
                  <a16:creationId xmlns:a16="http://schemas.microsoft.com/office/drawing/2014/main" id="{6BE66A8C-67C7-1303-F1A9-A669E0B92597}"/>
                </a:ext>
              </a:extLst>
            </p:cNvPr>
            <p:cNvSpPr>
              <a:spLocks noChangeAspect="1" noChangeArrowheads="1"/>
            </p:cNvSpPr>
            <p:nvPr/>
          </p:nvSpPr>
          <p:spPr bwMode="auto">
            <a:xfrm>
              <a:off x="1225" y="675"/>
              <a:ext cx="57" cy="57"/>
            </a:xfrm>
            <a:prstGeom prst="ellipse">
              <a:avLst/>
            </a:prstGeom>
            <a:solidFill>
              <a:srgbClr val="FF2A00"/>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5227" name="Oval 254">
              <a:extLst>
                <a:ext uri="{FF2B5EF4-FFF2-40B4-BE49-F238E27FC236}">
                  <a16:creationId xmlns:a16="http://schemas.microsoft.com/office/drawing/2014/main" id="{DE76C40A-E1F0-FA78-0DCC-1D09629383AC}"/>
                </a:ext>
              </a:extLst>
            </p:cNvPr>
            <p:cNvSpPr>
              <a:spLocks noChangeAspect="1" noChangeArrowheads="1"/>
            </p:cNvSpPr>
            <p:nvPr/>
          </p:nvSpPr>
          <p:spPr bwMode="auto">
            <a:xfrm>
              <a:off x="1167" y="674"/>
              <a:ext cx="58" cy="57"/>
            </a:xfrm>
            <a:prstGeom prst="ellipse">
              <a:avLst/>
            </a:prstGeom>
            <a:solidFill>
              <a:srgbClr val="FF2A00"/>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5228" name="Rectangle 255">
              <a:extLst>
                <a:ext uri="{FF2B5EF4-FFF2-40B4-BE49-F238E27FC236}">
                  <a16:creationId xmlns:a16="http://schemas.microsoft.com/office/drawing/2014/main" id="{1246549C-B0FE-6084-2AE0-12EB3AE023E1}"/>
                </a:ext>
              </a:extLst>
            </p:cNvPr>
            <p:cNvSpPr>
              <a:spLocks noChangeAspect="1" noChangeArrowheads="1"/>
            </p:cNvSpPr>
            <p:nvPr/>
          </p:nvSpPr>
          <p:spPr bwMode="auto">
            <a:xfrm>
              <a:off x="821" y="559"/>
              <a:ext cx="173" cy="115"/>
            </a:xfrm>
            <a:prstGeom prst="rect">
              <a:avLst/>
            </a:prstGeom>
            <a:solidFill>
              <a:srgbClr val="FF2A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5229" name="Freeform 256">
              <a:extLst>
                <a:ext uri="{FF2B5EF4-FFF2-40B4-BE49-F238E27FC236}">
                  <a16:creationId xmlns:a16="http://schemas.microsoft.com/office/drawing/2014/main" id="{69674E5A-A9D9-23B3-53A4-062871BC2639}"/>
                </a:ext>
              </a:extLst>
            </p:cNvPr>
            <p:cNvSpPr>
              <a:spLocks noChangeAspect="1"/>
            </p:cNvSpPr>
            <p:nvPr/>
          </p:nvSpPr>
          <p:spPr bwMode="auto">
            <a:xfrm>
              <a:off x="994" y="501"/>
              <a:ext cx="58" cy="173"/>
            </a:xfrm>
            <a:custGeom>
              <a:avLst/>
              <a:gdLst>
                <a:gd name="T0" fmla="*/ 0 w 48"/>
                <a:gd name="T1" fmla="*/ 630 h 144"/>
                <a:gd name="T2" fmla="*/ 684 w 48"/>
                <a:gd name="T3" fmla="*/ 0 h 144"/>
                <a:gd name="T4" fmla="*/ 684 w 48"/>
                <a:gd name="T5" fmla="*/ 1242 h 144"/>
                <a:gd name="T6" fmla="*/ 0 w 48"/>
                <a:gd name="T7" fmla="*/ 1879 h 144"/>
                <a:gd name="T8" fmla="*/ 0 w 48"/>
                <a:gd name="T9" fmla="*/ 630 h 144"/>
                <a:gd name="T10" fmla="*/ 0 60000 65536"/>
                <a:gd name="T11" fmla="*/ 0 60000 65536"/>
                <a:gd name="T12" fmla="*/ 0 60000 65536"/>
                <a:gd name="T13" fmla="*/ 0 60000 65536"/>
                <a:gd name="T14" fmla="*/ 0 60000 65536"/>
                <a:gd name="T15" fmla="*/ 0 w 48"/>
                <a:gd name="T16" fmla="*/ 0 h 144"/>
                <a:gd name="T17" fmla="*/ 48 w 48"/>
                <a:gd name="T18" fmla="*/ 144 h 144"/>
              </a:gdLst>
              <a:ahLst/>
              <a:cxnLst>
                <a:cxn ang="T10">
                  <a:pos x="T0" y="T1"/>
                </a:cxn>
                <a:cxn ang="T11">
                  <a:pos x="T2" y="T3"/>
                </a:cxn>
                <a:cxn ang="T12">
                  <a:pos x="T4" y="T5"/>
                </a:cxn>
                <a:cxn ang="T13">
                  <a:pos x="T6" y="T7"/>
                </a:cxn>
                <a:cxn ang="T14">
                  <a:pos x="T8" y="T9"/>
                </a:cxn>
              </a:cxnLst>
              <a:rect l="T15" t="T16" r="T17" b="T18"/>
              <a:pathLst>
                <a:path w="48" h="144">
                  <a:moveTo>
                    <a:pt x="0" y="48"/>
                  </a:moveTo>
                  <a:lnTo>
                    <a:pt x="48" y="0"/>
                  </a:lnTo>
                  <a:lnTo>
                    <a:pt x="48" y="96"/>
                  </a:lnTo>
                  <a:lnTo>
                    <a:pt x="0" y="144"/>
                  </a:lnTo>
                  <a:lnTo>
                    <a:pt x="0" y="48"/>
                  </a:lnTo>
                  <a:close/>
                </a:path>
              </a:pathLst>
            </a:custGeom>
            <a:solidFill>
              <a:srgbClr val="FF2A00"/>
            </a:solidFill>
            <a:ln w="9525">
              <a:solidFill>
                <a:schemeClr val="tx1"/>
              </a:solidFill>
              <a:round/>
              <a:headEnd/>
              <a:tailEnd/>
            </a:ln>
          </p:spPr>
          <p:txBody>
            <a:bodyPr wrap="none" anchor="ctr"/>
            <a:lstStyle/>
            <a:p>
              <a:endParaRPr lang="en-US"/>
            </a:p>
          </p:txBody>
        </p:sp>
        <p:sp>
          <p:nvSpPr>
            <p:cNvPr id="5230" name="Freeform 257">
              <a:extLst>
                <a:ext uri="{FF2B5EF4-FFF2-40B4-BE49-F238E27FC236}">
                  <a16:creationId xmlns:a16="http://schemas.microsoft.com/office/drawing/2014/main" id="{1E8F94A5-0F70-BACA-B5F8-8AFE5975229B}"/>
                </a:ext>
              </a:extLst>
            </p:cNvPr>
            <p:cNvSpPr>
              <a:spLocks noChangeAspect="1"/>
            </p:cNvSpPr>
            <p:nvPr/>
          </p:nvSpPr>
          <p:spPr bwMode="auto">
            <a:xfrm>
              <a:off x="994" y="617"/>
              <a:ext cx="346" cy="57"/>
            </a:xfrm>
            <a:custGeom>
              <a:avLst/>
              <a:gdLst>
                <a:gd name="T0" fmla="*/ 0 w 288"/>
                <a:gd name="T1" fmla="*/ 533 h 48"/>
                <a:gd name="T2" fmla="*/ 3133 w 288"/>
                <a:gd name="T3" fmla="*/ 533 h 48"/>
                <a:gd name="T4" fmla="*/ 3764 w 288"/>
                <a:gd name="T5" fmla="*/ 0 h 48"/>
                <a:gd name="T6" fmla="*/ 630 w 288"/>
                <a:gd name="T7" fmla="*/ 0 h 48"/>
                <a:gd name="T8" fmla="*/ 0 w 288"/>
                <a:gd name="T9" fmla="*/ 533 h 48"/>
                <a:gd name="T10" fmla="*/ 0 60000 65536"/>
                <a:gd name="T11" fmla="*/ 0 60000 65536"/>
                <a:gd name="T12" fmla="*/ 0 60000 65536"/>
                <a:gd name="T13" fmla="*/ 0 60000 65536"/>
                <a:gd name="T14" fmla="*/ 0 60000 65536"/>
                <a:gd name="T15" fmla="*/ 0 w 288"/>
                <a:gd name="T16" fmla="*/ 0 h 48"/>
                <a:gd name="T17" fmla="*/ 288 w 288"/>
                <a:gd name="T18" fmla="*/ 48 h 48"/>
              </a:gdLst>
              <a:ahLst/>
              <a:cxnLst>
                <a:cxn ang="T10">
                  <a:pos x="T0" y="T1"/>
                </a:cxn>
                <a:cxn ang="T11">
                  <a:pos x="T2" y="T3"/>
                </a:cxn>
                <a:cxn ang="T12">
                  <a:pos x="T4" y="T5"/>
                </a:cxn>
                <a:cxn ang="T13">
                  <a:pos x="T6" y="T7"/>
                </a:cxn>
                <a:cxn ang="T14">
                  <a:pos x="T8" y="T9"/>
                </a:cxn>
              </a:cxnLst>
              <a:rect l="T15" t="T16" r="T17" b="T18"/>
              <a:pathLst>
                <a:path w="288" h="48">
                  <a:moveTo>
                    <a:pt x="0" y="48"/>
                  </a:moveTo>
                  <a:lnTo>
                    <a:pt x="240" y="48"/>
                  </a:lnTo>
                  <a:lnTo>
                    <a:pt x="288" y="0"/>
                  </a:lnTo>
                  <a:lnTo>
                    <a:pt x="48" y="0"/>
                  </a:lnTo>
                  <a:lnTo>
                    <a:pt x="0" y="48"/>
                  </a:lnTo>
                  <a:close/>
                </a:path>
              </a:pathLst>
            </a:custGeom>
            <a:solidFill>
              <a:srgbClr val="FF2A00"/>
            </a:solidFill>
            <a:ln w="9525">
              <a:solidFill>
                <a:schemeClr val="tx1"/>
              </a:solidFill>
              <a:round/>
              <a:headEnd/>
              <a:tailEnd/>
            </a:ln>
          </p:spPr>
          <p:txBody>
            <a:bodyPr wrap="none" anchor="ctr"/>
            <a:lstStyle/>
            <a:p>
              <a:endParaRPr lang="en-US"/>
            </a:p>
          </p:txBody>
        </p:sp>
        <p:sp>
          <p:nvSpPr>
            <p:cNvPr id="5231" name="Rectangle 258">
              <a:extLst>
                <a:ext uri="{FF2B5EF4-FFF2-40B4-BE49-F238E27FC236}">
                  <a16:creationId xmlns:a16="http://schemas.microsoft.com/office/drawing/2014/main" id="{F8AEF106-9D89-2114-4877-47607D0149F7}"/>
                </a:ext>
              </a:extLst>
            </p:cNvPr>
            <p:cNvSpPr>
              <a:spLocks noChangeAspect="1" noChangeArrowheads="1"/>
            </p:cNvSpPr>
            <p:nvPr/>
          </p:nvSpPr>
          <p:spPr bwMode="auto">
            <a:xfrm>
              <a:off x="833" y="556"/>
              <a:ext cx="0" cy="94"/>
            </a:xfrm>
            <a:prstGeom prst="rect">
              <a:avLst/>
            </a:prstGeom>
            <a:solidFill>
              <a:srgbClr val="FF2A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000">
                <a:latin typeface="Verdana" panose="020B0604030504040204" pitchFamily="34" charset="0"/>
              </a:endParaRPr>
            </a:p>
          </p:txBody>
        </p:sp>
      </p:grpSp>
      <p:grpSp>
        <p:nvGrpSpPr>
          <p:cNvPr id="5213" name="Group 259">
            <a:extLst>
              <a:ext uri="{FF2B5EF4-FFF2-40B4-BE49-F238E27FC236}">
                <a16:creationId xmlns:a16="http://schemas.microsoft.com/office/drawing/2014/main" id="{701F0B97-DDC4-A57D-F45B-21A336AB687C}"/>
              </a:ext>
            </a:extLst>
          </p:cNvPr>
          <p:cNvGrpSpPr>
            <a:grpSpLocks/>
          </p:cNvGrpSpPr>
          <p:nvPr/>
        </p:nvGrpSpPr>
        <p:grpSpPr bwMode="auto">
          <a:xfrm>
            <a:off x="7065963" y="3702050"/>
            <a:ext cx="760412" cy="376238"/>
            <a:chOff x="821" y="501"/>
            <a:chExt cx="519" cy="231"/>
          </a:xfrm>
        </p:grpSpPr>
        <p:sp>
          <p:nvSpPr>
            <p:cNvPr id="5214" name="Oval 260">
              <a:extLst>
                <a:ext uri="{FF2B5EF4-FFF2-40B4-BE49-F238E27FC236}">
                  <a16:creationId xmlns:a16="http://schemas.microsoft.com/office/drawing/2014/main" id="{D3A77944-CA4F-F97D-3230-1D4FA8D30FE9}"/>
                </a:ext>
              </a:extLst>
            </p:cNvPr>
            <p:cNvSpPr>
              <a:spLocks noChangeAspect="1" noChangeArrowheads="1"/>
            </p:cNvSpPr>
            <p:nvPr/>
          </p:nvSpPr>
          <p:spPr bwMode="auto">
            <a:xfrm>
              <a:off x="1279" y="618"/>
              <a:ext cx="57" cy="56"/>
            </a:xfrm>
            <a:prstGeom prst="ellipse">
              <a:avLst/>
            </a:prstGeom>
            <a:solidFill>
              <a:srgbClr val="FF2A00"/>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5215" name="Freeform 261">
              <a:extLst>
                <a:ext uri="{FF2B5EF4-FFF2-40B4-BE49-F238E27FC236}">
                  <a16:creationId xmlns:a16="http://schemas.microsoft.com/office/drawing/2014/main" id="{686EFCD7-3901-F9C4-C668-DBD7D9577C1E}"/>
                </a:ext>
              </a:extLst>
            </p:cNvPr>
            <p:cNvSpPr>
              <a:spLocks noChangeAspect="1"/>
            </p:cNvSpPr>
            <p:nvPr/>
          </p:nvSpPr>
          <p:spPr bwMode="auto">
            <a:xfrm>
              <a:off x="821" y="501"/>
              <a:ext cx="231" cy="58"/>
            </a:xfrm>
            <a:custGeom>
              <a:avLst/>
              <a:gdLst>
                <a:gd name="T0" fmla="*/ 1915 w 192"/>
                <a:gd name="T1" fmla="*/ 684 h 48"/>
                <a:gd name="T2" fmla="*/ 0 w 192"/>
                <a:gd name="T3" fmla="*/ 684 h 48"/>
                <a:gd name="T4" fmla="*/ 646 w 192"/>
                <a:gd name="T5" fmla="*/ 0 h 48"/>
                <a:gd name="T6" fmla="*/ 2555 w 192"/>
                <a:gd name="T7" fmla="*/ 0 h 48"/>
                <a:gd name="T8" fmla="*/ 1915 w 192"/>
                <a:gd name="T9" fmla="*/ 684 h 48"/>
                <a:gd name="T10" fmla="*/ 0 60000 65536"/>
                <a:gd name="T11" fmla="*/ 0 60000 65536"/>
                <a:gd name="T12" fmla="*/ 0 60000 65536"/>
                <a:gd name="T13" fmla="*/ 0 60000 65536"/>
                <a:gd name="T14" fmla="*/ 0 60000 65536"/>
                <a:gd name="T15" fmla="*/ 0 w 192"/>
                <a:gd name="T16" fmla="*/ 0 h 48"/>
                <a:gd name="T17" fmla="*/ 192 w 192"/>
                <a:gd name="T18" fmla="*/ 48 h 48"/>
              </a:gdLst>
              <a:ahLst/>
              <a:cxnLst>
                <a:cxn ang="T10">
                  <a:pos x="T0" y="T1"/>
                </a:cxn>
                <a:cxn ang="T11">
                  <a:pos x="T2" y="T3"/>
                </a:cxn>
                <a:cxn ang="T12">
                  <a:pos x="T4" y="T5"/>
                </a:cxn>
                <a:cxn ang="T13">
                  <a:pos x="T6" y="T7"/>
                </a:cxn>
                <a:cxn ang="T14">
                  <a:pos x="T8" y="T9"/>
                </a:cxn>
              </a:cxnLst>
              <a:rect l="T15" t="T16" r="T17" b="T18"/>
              <a:pathLst>
                <a:path w="192" h="48">
                  <a:moveTo>
                    <a:pt x="144" y="48"/>
                  </a:moveTo>
                  <a:lnTo>
                    <a:pt x="0" y="48"/>
                  </a:lnTo>
                  <a:lnTo>
                    <a:pt x="48" y="0"/>
                  </a:lnTo>
                  <a:lnTo>
                    <a:pt x="192" y="0"/>
                  </a:lnTo>
                  <a:lnTo>
                    <a:pt x="144" y="48"/>
                  </a:lnTo>
                  <a:close/>
                </a:path>
              </a:pathLst>
            </a:custGeom>
            <a:solidFill>
              <a:srgbClr val="FF2A00"/>
            </a:solidFill>
            <a:ln w="9525">
              <a:solidFill>
                <a:schemeClr val="tx1"/>
              </a:solidFill>
              <a:round/>
              <a:headEnd/>
              <a:tailEnd/>
            </a:ln>
          </p:spPr>
          <p:txBody>
            <a:bodyPr wrap="none" anchor="ctr"/>
            <a:lstStyle/>
            <a:p>
              <a:endParaRPr lang="en-US"/>
            </a:p>
          </p:txBody>
        </p:sp>
        <p:sp>
          <p:nvSpPr>
            <p:cNvPr id="5216" name="Oval 262">
              <a:extLst>
                <a:ext uri="{FF2B5EF4-FFF2-40B4-BE49-F238E27FC236}">
                  <a16:creationId xmlns:a16="http://schemas.microsoft.com/office/drawing/2014/main" id="{911C2420-5E3D-CA0A-7D28-F220F4F398D6}"/>
                </a:ext>
              </a:extLst>
            </p:cNvPr>
            <p:cNvSpPr>
              <a:spLocks noChangeAspect="1" noChangeArrowheads="1"/>
            </p:cNvSpPr>
            <p:nvPr/>
          </p:nvSpPr>
          <p:spPr bwMode="auto">
            <a:xfrm>
              <a:off x="821" y="675"/>
              <a:ext cx="59" cy="57"/>
            </a:xfrm>
            <a:prstGeom prst="ellipse">
              <a:avLst/>
            </a:prstGeom>
            <a:solidFill>
              <a:srgbClr val="FF2A00"/>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5217" name="Oval 263">
              <a:extLst>
                <a:ext uri="{FF2B5EF4-FFF2-40B4-BE49-F238E27FC236}">
                  <a16:creationId xmlns:a16="http://schemas.microsoft.com/office/drawing/2014/main" id="{D261CF5F-E58D-6E6D-8F6B-45A63B774B62}"/>
                </a:ext>
              </a:extLst>
            </p:cNvPr>
            <p:cNvSpPr>
              <a:spLocks noChangeAspect="1" noChangeArrowheads="1"/>
            </p:cNvSpPr>
            <p:nvPr/>
          </p:nvSpPr>
          <p:spPr bwMode="auto">
            <a:xfrm>
              <a:off x="1225" y="675"/>
              <a:ext cx="57" cy="57"/>
            </a:xfrm>
            <a:prstGeom prst="ellipse">
              <a:avLst/>
            </a:prstGeom>
            <a:solidFill>
              <a:srgbClr val="FF2A00"/>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5218" name="Oval 264">
              <a:extLst>
                <a:ext uri="{FF2B5EF4-FFF2-40B4-BE49-F238E27FC236}">
                  <a16:creationId xmlns:a16="http://schemas.microsoft.com/office/drawing/2014/main" id="{5CCE2DCF-F81A-2A4D-26CC-EC2D72A88261}"/>
                </a:ext>
              </a:extLst>
            </p:cNvPr>
            <p:cNvSpPr>
              <a:spLocks noChangeAspect="1" noChangeArrowheads="1"/>
            </p:cNvSpPr>
            <p:nvPr/>
          </p:nvSpPr>
          <p:spPr bwMode="auto">
            <a:xfrm>
              <a:off x="1167" y="674"/>
              <a:ext cx="58" cy="57"/>
            </a:xfrm>
            <a:prstGeom prst="ellipse">
              <a:avLst/>
            </a:prstGeom>
            <a:solidFill>
              <a:srgbClr val="FF2A00"/>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5219" name="Rectangle 265">
              <a:extLst>
                <a:ext uri="{FF2B5EF4-FFF2-40B4-BE49-F238E27FC236}">
                  <a16:creationId xmlns:a16="http://schemas.microsoft.com/office/drawing/2014/main" id="{1352D254-DA9A-FB2B-0DCA-3D66AA2AC66E}"/>
                </a:ext>
              </a:extLst>
            </p:cNvPr>
            <p:cNvSpPr>
              <a:spLocks noChangeAspect="1" noChangeArrowheads="1"/>
            </p:cNvSpPr>
            <p:nvPr/>
          </p:nvSpPr>
          <p:spPr bwMode="auto">
            <a:xfrm>
              <a:off x="821" y="559"/>
              <a:ext cx="173" cy="115"/>
            </a:xfrm>
            <a:prstGeom prst="rect">
              <a:avLst/>
            </a:prstGeom>
            <a:solidFill>
              <a:srgbClr val="FF2A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5220" name="Freeform 266">
              <a:extLst>
                <a:ext uri="{FF2B5EF4-FFF2-40B4-BE49-F238E27FC236}">
                  <a16:creationId xmlns:a16="http://schemas.microsoft.com/office/drawing/2014/main" id="{017113C1-5CA0-EE11-DEB0-B9ABE724DDFE}"/>
                </a:ext>
              </a:extLst>
            </p:cNvPr>
            <p:cNvSpPr>
              <a:spLocks noChangeAspect="1"/>
            </p:cNvSpPr>
            <p:nvPr/>
          </p:nvSpPr>
          <p:spPr bwMode="auto">
            <a:xfrm>
              <a:off x="994" y="501"/>
              <a:ext cx="58" cy="173"/>
            </a:xfrm>
            <a:custGeom>
              <a:avLst/>
              <a:gdLst>
                <a:gd name="T0" fmla="*/ 0 w 48"/>
                <a:gd name="T1" fmla="*/ 630 h 144"/>
                <a:gd name="T2" fmla="*/ 684 w 48"/>
                <a:gd name="T3" fmla="*/ 0 h 144"/>
                <a:gd name="T4" fmla="*/ 684 w 48"/>
                <a:gd name="T5" fmla="*/ 1242 h 144"/>
                <a:gd name="T6" fmla="*/ 0 w 48"/>
                <a:gd name="T7" fmla="*/ 1879 h 144"/>
                <a:gd name="T8" fmla="*/ 0 w 48"/>
                <a:gd name="T9" fmla="*/ 630 h 144"/>
                <a:gd name="T10" fmla="*/ 0 60000 65536"/>
                <a:gd name="T11" fmla="*/ 0 60000 65536"/>
                <a:gd name="T12" fmla="*/ 0 60000 65536"/>
                <a:gd name="T13" fmla="*/ 0 60000 65536"/>
                <a:gd name="T14" fmla="*/ 0 60000 65536"/>
                <a:gd name="T15" fmla="*/ 0 w 48"/>
                <a:gd name="T16" fmla="*/ 0 h 144"/>
                <a:gd name="T17" fmla="*/ 48 w 48"/>
                <a:gd name="T18" fmla="*/ 144 h 144"/>
              </a:gdLst>
              <a:ahLst/>
              <a:cxnLst>
                <a:cxn ang="T10">
                  <a:pos x="T0" y="T1"/>
                </a:cxn>
                <a:cxn ang="T11">
                  <a:pos x="T2" y="T3"/>
                </a:cxn>
                <a:cxn ang="T12">
                  <a:pos x="T4" y="T5"/>
                </a:cxn>
                <a:cxn ang="T13">
                  <a:pos x="T6" y="T7"/>
                </a:cxn>
                <a:cxn ang="T14">
                  <a:pos x="T8" y="T9"/>
                </a:cxn>
              </a:cxnLst>
              <a:rect l="T15" t="T16" r="T17" b="T18"/>
              <a:pathLst>
                <a:path w="48" h="144">
                  <a:moveTo>
                    <a:pt x="0" y="48"/>
                  </a:moveTo>
                  <a:lnTo>
                    <a:pt x="48" y="0"/>
                  </a:lnTo>
                  <a:lnTo>
                    <a:pt x="48" y="96"/>
                  </a:lnTo>
                  <a:lnTo>
                    <a:pt x="0" y="144"/>
                  </a:lnTo>
                  <a:lnTo>
                    <a:pt x="0" y="48"/>
                  </a:lnTo>
                  <a:close/>
                </a:path>
              </a:pathLst>
            </a:custGeom>
            <a:solidFill>
              <a:srgbClr val="FF2A00"/>
            </a:solidFill>
            <a:ln w="9525">
              <a:solidFill>
                <a:schemeClr val="tx1"/>
              </a:solidFill>
              <a:round/>
              <a:headEnd/>
              <a:tailEnd/>
            </a:ln>
          </p:spPr>
          <p:txBody>
            <a:bodyPr wrap="none" anchor="ctr"/>
            <a:lstStyle/>
            <a:p>
              <a:endParaRPr lang="en-US"/>
            </a:p>
          </p:txBody>
        </p:sp>
        <p:sp>
          <p:nvSpPr>
            <p:cNvPr id="5221" name="Freeform 267">
              <a:extLst>
                <a:ext uri="{FF2B5EF4-FFF2-40B4-BE49-F238E27FC236}">
                  <a16:creationId xmlns:a16="http://schemas.microsoft.com/office/drawing/2014/main" id="{648B5741-8D21-526C-3E95-AA47224ED739}"/>
                </a:ext>
              </a:extLst>
            </p:cNvPr>
            <p:cNvSpPr>
              <a:spLocks noChangeAspect="1"/>
            </p:cNvSpPr>
            <p:nvPr/>
          </p:nvSpPr>
          <p:spPr bwMode="auto">
            <a:xfrm>
              <a:off x="994" y="617"/>
              <a:ext cx="346" cy="57"/>
            </a:xfrm>
            <a:custGeom>
              <a:avLst/>
              <a:gdLst>
                <a:gd name="T0" fmla="*/ 0 w 288"/>
                <a:gd name="T1" fmla="*/ 533 h 48"/>
                <a:gd name="T2" fmla="*/ 3133 w 288"/>
                <a:gd name="T3" fmla="*/ 533 h 48"/>
                <a:gd name="T4" fmla="*/ 3764 w 288"/>
                <a:gd name="T5" fmla="*/ 0 h 48"/>
                <a:gd name="T6" fmla="*/ 630 w 288"/>
                <a:gd name="T7" fmla="*/ 0 h 48"/>
                <a:gd name="T8" fmla="*/ 0 w 288"/>
                <a:gd name="T9" fmla="*/ 533 h 48"/>
                <a:gd name="T10" fmla="*/ 0 60000 65536"/>
                <a:gd name="T11" fmla="*/ 0 60000 65536"/>
                <a:gd name="T12" fmla="*/ 0 60000 65536"/>
                <a:gd name="T13" fmla="*/ 0 60000 65536"/>
                <a:gd name="T14" fmla="*/ 0 60000 65536"/>
                <a:gd name="T15" fmla="*/ 0 w 288"/>
                <a:gd name="T16" fmla="*/ 0 h 48"/>
                <a:gd name="T17" fmla="*/ 288 w 288"/>
                <a:gd name="T18" fmla="*/ 48 h 48"/>
              </a:gdLst>
              <a:ahLst/>
              <a:cxnLst>
                <a:cxn ang="T10">
                  <a:pos x="T0" y="T1"/>
                </a:cxn>
                <a:cxn ang="T11">
                  <a:pos x="T2" y="T3"/>
                </a:cxn>
                <a:cxn ang="T12">
                  <a:pos x="T4" y="T5"/>
                </a:cxn>
                <a:cxn ang="T13">
                  <a:pos x="T6" y="T7"/>
                </a:cxn>
                <a:cxn ang="T14">
                  <a:pos x="T8" y="T9"/>
                </a:cxn>
              </a:cxnLst>
              <a:rect l="T15" t="T16" r="T17" b="T18"/>
              <a:pathLst>
                <a:path w="288" h="48">
                  <a:moveTo>
                    <a:pt x="0" y="48"/>
                  </a:moveTo>
                  <a:lnTo>
                    <a:pt x="240" y="48"/>
                  </a:lnTo>
                  <a:lnTo>
                    <a:pt x="288" y="0"/>
                  </a:lnTo>
                  <a:lnTo>
                    <a:pt x="48" y="0"/>
                  </a:lnTo>
                  <a:lnTo>
                    <a:pt x="0" y="48"/>
                  </a:lnTo>
                  <a:close/>
                </a:path>
              </a:pathLst>
            </a:custGeom>
            <a:solidFill>
              <a:srgbClr val="FF2A00"/>
            </a:solidFill>
            <a:ln w="9525">
              <a:solidFill>
                <a:schemeClr val="tx1"/>
              </a:solidFill>
              <a:round/>
              <a:headEnd/>
              <a:tailEnd/>
            </a:ln>
          </p:spPr>
          <p:txBody>
            <a:bodyPr wrap="none" anchor="ctr"/>
            <a:lstStyle/>
            <a:p>
              <a:endParaRPr lang="en-US"/>
            </a:p>
          </p:txBody>
        </p:sp>
        <p:sp>
          <p:nvSpPr>
            <p:cNvPr id="5222" name="Rectangle 268">
              <a:extLst>
                <a:ext uri="{FF2B5EF4-FFF2-40B4-BE49-F238E27FC236}">
                  <a16:creationId xmlns:a16="http://schemas.microsoft.com/office/drawing/2014/main" id="{F5042574-0C51-E997-B83B-50210654F609}"/>
                </a:ext>
              </a:extLst>
            </p:cNvPr>
            <p:cNvSpPr>
              <a:spLocks noChangeAspect="1" noChangeArrowheads="1"/>
            </p:cNvSpPr>
            <p:nvPr/>
          </p:nvSpPr>
          <p:spPr bwMode="auto">
            <a:xfrm>
              <a:off x="833" y="559"/>
              <a:ext cx="0" cy="94"/>
            </a:xfrm>
            <a:prstGeom prst="rect">
              <a:avLst/>
            </a:prstGeom>
            <a:solidFill>
              <a:srgbClr val="FF2A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000">
                <a:latin typeface="Verdana" panose="020B0604030504040204" pitchFamily="34"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28650" y="513665"/>
            <a:ext cx="7886700" cy="1028485"/>
          </a:xfrm>
          <a:prstGeom prst="rect">
            <a:avLst/>
          </a:prstGeom>
        </p:spPr>
        <p:txBody>
          <a:bodyPr vert="horz" wrap="square" lIns="0" tIns="515618" rIns="0" bIns="0" rtlCol="0">
            <a:spAutoFit/>
          </a:bodyPr>
          <a:lstStyle/>
          <a:p>
            <a:pPr marL="12700">
              <a:lnSpc>
                <a:spcPct val="100000"/>
              </a:lnSpc>
              <a:spcBef>
                <a:spcPts val="100"/>
              </a:spcBef>
              <a:tabLst>
                <a:tab pos="7708265" algn="l"/>
              </a:tabLst>
            </a:pPr>
            <a:r>
              <a:rPr lang="en-GB" spc="-385"/>
              <a:t> </a:t>
            </a:r>
            <a:r>
              <a:rPr lang="en-GB" spc="-10"/>
              <a:t>Content</a:t>
            </a:r>
            <a:r>
              <a:rPr lang="en-GB"/>
              <a:t>	</a:t>
            </a:r>
            <a:endParaRPr lang="en-GB" dirty="0"/>
          </a:p>
        </p:txBody>
      </p:sp>
      <p:graphicFrame>
        <p:nvGraphicFramePr>
          <p:cNvPr id="6" name="object 4">
            <a:extLst>
              <a:ext uri="{FF2B5EF4-FFF2-40B4-BE49-F238E27FC236}">
                <a16:creationId xmlns:a16="http://schemas.microsoft.com/office/drawing/2014/main" id="{96ABF0F1-9992-FAEE-D6EC-472D649E800C}"/>
              </a:ext>
            </a:extLst>
          </p:cNvPr>
          <p:cNvGraphicFramePr/>
          <p:nvPr>
            <p:extLst>
              <p:ext uri="{D42A27DB-BD31-4B8C-83A1-F6EECF244321}">
                <p14:modId xmlns:p14="http://schemas.microsoft.com/office/powerpoint/2010/main" val="761000900"/>
              </p:ext>
            </p:extLst>
          </p:nvPr>
        </p:nvGraphicFramePr>
        <p:xfrm>
          <a:off x="1219200" y="2048192"/>
          <a:ext cx="6363970" cy="27616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15618" rIns="0" bIns="0" rtlCol="0">
            <a:spAutoFit/>
          </a:bodyPr>
          <a:lstStyle/>
          <a:p>
            <a:pPr marL="12700">
              <a:lnSpc>
                <a:spcPct val="100000"/>
              </a:lnSpc>
              <a:spcBef>
                <a:spcPts val="100"/>
              </a:spcBef>
              <a:tabLst>
                <a:tab pos="988694" algn="l"/>
                <a:tab pos="7708265" algn="l"/>
              </a:tabLst>
            </a:pPr>
            <a:r>
              <a:rPr spc="-385" dirty="0"/>
              <a:t> </a:t>
            </a:r>
            <a:r>
              <a:rPr spc="-25" dirty="0"/>
              <a:t>A0:</a:t>
            </a:r>
            <a:r>
              <a:rPr dirty="0"/>
              <a:t>	Finite</a:t>
            </a:r>
            <a:r>
              <a:rPr spc="-5" dirty="0"/>
              <a:t> </a:t>
            </a:r>
            <a:r>
              <a:rPr spc="25" dirty="0">
                <a:solidFill>
                  <a:srgbClr val="4749B0"/>
                </a:solidFill>
                <a:latin typeface="Times New Roman"/>
                <a:cs typeface="Times New Roman"/>
              </a:rPr>
              <a:t>Σ</a:t>
            </a:r>
            <a:r>
              <a:rPr dirty="0">
                <a:solidFill>
                  <a:srgbClr val="4749B0"/>
                </a:solidFill>
                <a:latin typeface="Times New Roman"/>
                <a:cs typeface="Times New Roman"/>
              </a:rPr>
              <a:t>	</a:t>
            </a:r>
          </a:p>
        </p:txBody>
      </p:sp>
      <p:sp>
        <p:nvSpPr>
          <p:cNvPr id="3" name="object 3"/>
          <p:cNvSpPr txBox="1"/>
          <p:nvPr/>
        </p:nvSpPr>
        <p:spPr>
          <a:xfrm>
            <a:off x="840739" y="1898649"/>
            <a:ext cx="6868795" cy="3756660"/>
          </a:xfrm>
          <a:prstGeom prst="rect">
            <a:avLst/>
          </a:prstGeom>
        </p:spPr>
        <p:txBody>
          <a:bodyPr vert="horz" wrap="square" lIns="0" tIns="12700" rIns="0" bIns="0" rtlCol="0">
            <a:spAutoFit/>
          </a:bodyPr>
          <a:lstStyle/>
          <a:p>
            <a:pPr marL="355600" indent="-342900">
              <a:lnSpc>
                <a:spcPct val="100000"/>
              </a:lnSpc>
              <a:spcBef>
                <a:spcPts val="100"/>
              </a:spcBef>
              <a:buSzPct val="69354"/>
              <a:buFont typeface="Wingdings"/>
              <a:buChar char=""/>
              <a:tabLst>
                <a:tab pos="354965" algn="l"/>
                <a:tab pos="355600" algn="l"/>
              </a:tabLst>
            </a:pPr>
            <a:r>
              <a:rPr sz="3100" dirty="0">
                <a:latin typeface="Arial"/>
                <a:cs typeface="Arial"/>
              </a:rPr>
              <a:t>Assumption</a:t>
            </a:r>
            <a:r>
              <a:rPr sz="3100" spc="-5" dirty="0">
                <a:latin typeface="Arial"/>
                <a:cs typeface="Arial"/>
              </a:rPr>
              <a:t> </a:t>
            </a:r>
            <a:r>
              <a:rPr sz="3100" spc="-25" dirty="0">
                <a:latin typeface="Arial"/>
                <a:cs typeface="Arial"/>
              </a:rPr>
              <a:t>A0</a:t>
            </a:r>
            <a:endParaRPr sz="3100">
              <a:latin typeface="Arial"/>
              <a:cs typeface="Arial"/>
            </a:endParaRPr>
          </a:p>
          <a:p>
            <a:pPr marL="755650" lvl="1" indent="-286385">
              <a:lnSpc>
                <a:spcPct val="100000"/>
              </a:lnSpc>
              <a:spcBef>
                <a:spcPts val="250"/>
              </a:spcBef>
              <a:buClr>
                <a:srgbClr val="3732A0"/>
              </a:buClr>
              <a:buSzPct val="150000"/>
              <a:buChar char="•"/>
              <a:tabLst>
                <a:tab pos="755650" algn="l"/>
              </a:tabLst>
            </a:pPr>
            <a:r>
              <a:rPr sz="2600" dirty="0">
                <a:latin typeface="Arial"/>
                <a:cs typeface="Arial"/>
              </a:rPr>
              <a:t>system</a:t>
            </a:r>
            <a:r>
              <a:rPr sz="2600" spc="-5" dirty="0">
                <a:latin typeface="Arial"/>
                <a:cs typeface="Arial"/>
              </a:rPr>
              <a:t> </a:t>
            </a:r>
            <a:r>
              <a:rPr sz="2600" spc="60" dirty="0">
                <a:latin typeface="Times New Roman"/>
                <a:cs typeface="Times New Roman"/>
              </a:rPr>
              <a:t>Σ</a:t>
            </a:r>
            <a:r>
              <a:rPr sz="2600" spc="65" dirty="0">
                <a:latin typeface="Times New Roman"/>
                <a:cs typeface="Times New Roman"/>
              </a:rPr>
              <a:t> </a:t>
            </a:r>
            <a:r>
              <a:rPr sz="2600" dirty="0">
                <a:latin typeface="Arial"/>
                <a:cs typeface="Arial"/>
              </a:rPr>
              <a:t>has</a:t>
            </a:r>
            <a:r>
              <a:rPr sz="2600" spc="-10" dirty="0">
                <a:latin typeface="Arial"/>
                <a:cs typeface="Arial"/>
              </a:rPr>
              <a:t> </a:t>
            </a:r>
            <a:r>
              <a:rPr sz="2600" dirty="0">
                <a:latin typeface="Arial"/>
                <a:cs typeface="Arial"/>
              </a:rPr>
              <a:t>a</a:t>
            </a:r>
            <a:r>
              <a:rPr sz="2600" spc="-10" dirty="0">
                <a:latin typeface="Arial"/>
                <a:cs typeface="Arial"/>
              </a:rPr>
              <a:t> </a:t>
            </a:r>
            <a:r>
              <a:rPr sz="2600" u="sng" dirty="0">
                <a:uFill>
                  <a:solidFill>
                    <a:srgbClr val="000000"/>
                  </a:solidFill>
                </a:uFill>
                <a:latin typeface="Arial"/>
                <a:cs typeface="Arial"/>
              </a:rPr>
              <a:t>finite</a:t>
            </a:r>
            <a:r>
              <a:rPr sz="2600" spc="-5" dirty="0">
                <a:latin typeface="Arial"/>
                <a:cs typeface="Arial"/>
              </a:rPr>
              <a:t> </a:t>
            </a:r>
            <a:r>
              <a:rPr sz="2600" dirty="0">
                <a:latin typeface="Arial"/>
                <a:cs typeface="Arial"/>
              </a:rPr>
              <a:t>set</a:t>
            </a:r>
            <a:r>
              <a:rPr sz="2600" spc="-10" dirty="0">
                <a:latin typeface="Arial"/>
                <a:cs typeface="Arial"/>
              </a:rPr>
              <a:t> </a:t>
            </a:r>
            <a:r>
              <a:rPr sz="2600" dirty="0">
                <a:latin typeface="Arial"/>
                <a:cs typeface="Arial"/>
              </a:rPr>
              <a:t>of</a:t>
            </a:r>
            <a:r>
              <a:rPr sz="2600" spc="-5" dirty="0">
                <a:latin typeface="Arial"/>
                <a:cs typeface="Arial"/>
              </a:rPr>
              <a:t> </a:t>
            </a:r>
            <a:r>
              <a:rPr sz="2600" spc="-10" dirty="0">
                <a:latin typeface="Arial"/>
                <a:cs typeface="Arial"/>
              </a:rPr>
              <a:t>states</a:t>
            </a:r>
            <a:endParaRPr sz="2600">
              <a:latin typeface="Arial"/>
              <a:cs typeface="Arial"/>
            </a:endParaRPr>
          </a:p>
          <a:p>
            <a:pPr marL="355600" indent="-342900">
              <a:lnSpc>
                <a:spcPct val="100000"/>
              </a:lnSpc>
              <a:spcBef>
                <a:spcPts val="355"/>
              </a:spcBef>
              <a:buSzPct val="69354"/>
              <a:buFont typeface="Wingdings"/>
              <a:buChar char=""/>
              <a:tabLst>
                <a:tab pos="354965" algn="l"/>
                <a:tab pos="355600" algn="l"/>
              </a:tabLst>
            </a:pPr>
            <a:r>
              <a:rPr sz="3100" dirty="0">
                <a:latin typeface="Arial"/>
                <a:cs typeface="Arial"/>
              </a:rPr>
              <a:t>Relaxing </a:t>
            </a:r>
            <a:r>
              <a:rPr sz="3100" spc="-25" dirty="0">
                <a:latin typeface="Arial"/>
                <a:cs typeface="Arial"/>
              </a:rPr>
              <a:t>A0</a:t>
            </a:r>
            <a:endParaRPr sz="3100">
              <a:latin typeface="Arial"/>
              <a:cs typeface="Arial"/>
            </a:endParaRPr>
          </a:p>
          <a:p>
            <a:pPr marL="755650" lvl="1" indent="-286385">
              <a:lnSpc>
                <a:spcPct val="100000"/>
              </a:lnSpc>
              <a:spcBef>
                <a:spcPts val="305"/>
              </a:spcBef>
              <a:buClr>
                <a:srgbClr val="3732A0"/>
              </a:buClr>
              <a:buSzPct val="150000"/>
              <a:buChar char="•"/>
              <a:tabLst>
                <a:tab pos="755650" algn="l"/>
              </a:tabLst>
            </a:pPr>
            <a:r>
              <a:rPr sz="2600" spc="-20" dirty="0">
                <a:latin typeface="Arial"/>
                <a:cs typeface="Arial"/>
              </a:rPr>
              <a:t>why?</a:t>
            </a:r>
            <a:endParaRPr sz="2600">
              <a:latin typeface="Arial"/>
              <a:cs typeface="Arial"/>
            </a:endParaRPr>
          </a:p>
          <a:p>
            <a:pPr marL="1155065" marR="5080" lvl="2" indent="-228600">
              <a:lnSpc>
                <a:spcPts val="2370"/>
              </a:lnSpc>
              <a:spcBef>
                <a:spcPts val="630"/>
              </a:spcBef>
              <a:buSzPct val="150000"/>
              <a:buChar char="•"/>
              <a:tabLst>
                <a:tab pos="1155700" algn="l"/>
              </a:tabLst>
            </a:pPr>
            <a:r>
              <a:rPr sz="2200" dirty="0">
                <a:latin typeface="Arial"/>
                <a:cs typeface="Arial"/>
              </a:rPr>
              <a:t>to</a:t>
            </a:r>
            <a:r>
              <a:rPr sz="2200" spc="-15" dirty="0">
                <a:latin typeface="Arial"/>
                <a:cs typeface="Arial"/>
              </a:rPr>
              <a:t> </a:t>
            </a:r>
            <a:r>
              <a:rPr sz="2200" dirty="0">
                <a:latin typeface="Arial"/>
                <a:cs typeface="Arial"/>
              </a:rPr>
              <a:t>describe</a:t>
            </a:r>
            <a:r>
              <a:rPr sz="2200" spc="-5" dirty="0">
                <a:latin typeface="Arial"/>
                <a:cs typeface="Arial"/>
              </a:rPr>
              <a:t> </a:t>
            </a:r>
            <a:r>
              <a:rPr sz="2200" dirty="0">
                <a:latin typeface="Arial"/>
                <a:cs typeface="Arial"/>
              </a:rPr>
              <a:t>actions</a:t>
            </a:r>
            <a:r>
              <a:rPr sz="2200" spc="-5" dirty="0">
                <a:latin typeface="Arial"/>
                <a:cs typeface="Arial"/>
              </a:rPr>
              <a:t> </a:t>
            </a:r>
            <a:r>
              <a:rPr sz="2200" dirty="0">
                <a:latin typeface="Arial"/>
                <a:cs typeface="Arial"/>
              </a:rPr>
              <a:t>that</a:t>
            </a:r>
            <a:r>
              <a:rPr sz="2200" spc="-10" dirty="0">
                <a:latin typeface="Arial"/>
                <a:cs typeface="Arial"/>
              </a:rPr>
              <a:t> </a:t>
            </a:r>
            <a:r>
              <a:rPr sz="2200" dirty="0">
                <a:latin typeface="Arial"/>
                <a:cs typeface="Arial"/>
              </a:rPr>
              <a:t>construct</a:t>
            </a:r>
            <a:r>
              <a:rPr sz="2200" spc="-5" dirty="0">
                <a:latin typeface="Arial"/>
                <a:cs typeface="Arial"/>
              </a:rPr>
              <a:t> </a:t>
            </a:r>
            <a:r>
              <a:rPr sz="2200" dirty="0">
                <a:latin typeface="Arial"/>
                <a:cs typeface="Arial"/>
              </a:rPr>
              <a:t>or</a:t>
            </a:r>
            <a:r>
              <a:rPr sz="2200" spc="-10" dirty="0">
                <a:latin typeface="Arial"/>
                <a:cs typeface="Arial"/>
              </a:rPr>
              <a:t> </a:t>
            </a:r>
            <a:r>
              <a:rPr sz="2200" dirty="0">
                <a:latin typeface="Arial"/>
                <a:cs typeface="Arial"/>
              </a:rPr>
              <a:t>bring </a:t>
            </a:r>
            <a:r>
              <a:rPr sz="2200" spc="-25" dirty="0">
                <a:latin typeface="Arial"/>
                <a:cs typeface="Arial"/>
              </a:rPr>
              <a:t>new </a:t>
            </a:r>
            <a:r>
              <a:rPr sz="2200" dirty="0">
                <a:latin typeface="Arial"/>
                <a:cs typeface="Arial"/>
              </a:rPr>
              <a:t>objects</a:t>
            </a:r>
            <a:r>
              <a:rPr sz="2200" spc="-10" dirty="0">
                <a:latin typeface="Arial"/>
                <a:cs typeface="Arial"/>
              </a:rPr>
              <a:t> </a:t>
            </a:r>
            <a:r>
              <a:rPr sz="2200" dirty="0">
                <a:latin typeface="Arial"/>
                <a:cs typeface="Arial"/>
              </a:rPr>
              <a:t>into</a:t>
            </a:r>
            <a:r>
              <a:rPr sz="2200" spc="-5" dirty="0">
                <a:latin typeface="Arial"/>
                <a:cs typeface="Arial"/>
              </a:rPr>
              <a:t> </a:t>
            </a:r>
            <a:r>
              <a:rPr sz="2200" dirty="0">
                <a:latin typeface="Arial"/>
                <a:cs typeface="Arial"/>
              </a:rPr>
              <a:t>the</a:t>
            </a:r>
            <a:r>
              <a:rPr sz="2200" spc="-5" dirty="0">
                <a:latin typeface="Arial"/>
                <a:cs typeface="Arial"/>
              </a:rPr>
              <a:t> </a:t>
            </a:r>
            <a:r>
              <a:rPr sz="2200" spc="-10" dirty="0">
                <a:latin typeface="Arial"/>
                <a:cs typeface="Arial"/>
              </a:rPr>
              <a:t>world</a:t>
            </a:r>
            <a:endParaRPr sz="2200">
              <a:latin typeface="Arial"/>
              <a:cs typeface="Arial"/>
            </a:endParaRPr>
          </a:p>
          <a:p>
            <a:pPr marL="1155700" lvl="2" indent="-229235">
              <a:lnSpc>
                <a:spcPct val="100000"/>
              </a:lnSpc>
              <a:spcBef>
                <a:spcPts val="155"/>
              </a:spcBef>
              <a:buSzPct val="150000"/>
              <a:buChar char="•"/>
              <a:tabLst>
                <a:tab pos="1155700" algn="l"/>
              </a:tabLst>
            </a:pPr>
            <a:r>
              <a:rPr sz="2200" dirty="0">
                <a:latin typeface="Arial"/>
                <a:cs typeface="Arial"/>
              </a:rPr>
              <a:t>to</a:t>
            </a:r>
            <a:r>
              <a:rPr sz="2200" spc="-5" dirty="0">
                <a:latin typeface="Arial"/>
                <a:cs typeface="Arial"/>
              </a:rPr>
              <a:t> </a:t>
            </a:r>
            <a:r>
              <a:rPr sz="2200" dirty="0">
                <a:latin typeface="Arial"/>
                <a:cs typeface="Arial"/>
              </a:rPr>
              <a:t>handle</a:t>
            </a:r>
            <a:r>
              <a:rPr sz="2200" spc="-5" dirty="0">
                <a:latin typeface="Arial"/>
                <a:cs typeface="Arial"/>
              </a:rPr>
              <a:t> </a:t>
            </a:r>
            <a:r>
              <a:rPr sz="2200" dirty="0">
                <a:latin typeface="Arial"/>
                <a:cs typeface="Arial"/>
              </a:rPr>
              <a:t>numerical</a:t>
            </a:r>
            <a:r>
              <a:rPr sz="2200" spc="-5" dirty="0">
                <a:latin typeface="Arial"/>
                <a:cs typeface="Arial"/>
              </a:rPr>
              <a:t> </a:t>
            </a:r>
            <a:r>
              <a:rPr sz="2200" dirty="0">
                <a:latin typeface="Arial"/>
                <a:cs typeface="Arial"/>
              </a:rPr>
              <a:t>state </a:t>
            </a:r>
            <a:r>
              <a:rPr sz="2200" spc="-10" dirty="0">
                <a:latin typeface="Arial"/>
                <a:cs typeface="Arial"/>
              </a:rPr>
              <a:t>variables</a:t>
            </a:r>
            <a:endParaRPr sz="2200">
              <a:latin typeface="Arial"/>
              <a:cs typeface="Arial"/>
            </a:endParaRPr>
          </a:p>
          <a:p>
            <a:pPr marL="755650" lvl="1" indent="-286385">
              <a:lnSpc>
                <a:spcPct val="100000"/>
              </a:lnSpc>
              <a:spcBef>
                <a:spcPts val="320"/>
              </a:spcBef>
              <a:buClr>
                <a:srgbClr val="3732A0"/>
              </a:buClr>
              <a:buSzPct val="150000"/>
              <a:buChar char="•"/>
              <a:tabLst>
                <a:tab pos="755650" algn="l"/>
              </a:tabLst>
            </a:pPr>
            <a:r>
              <a:rPr sz="2600" spc="-10" dirty="0">
                <a:latin typeface="Arial"/>
                <a:cs typeface="Arial"/>
              </a:rPr>
              <a:t>issues:</a:t>
            </a:r>
            <a:endParaRPr sz="2600">
              <a:latin typeface="Arial"/>
              <a:cs typeface="Arial"/>
            </a:endParaRPr>
          </a:p>
          <a:p>
            <a:pPr marL="1155700" lvl="2" indent="-229235">
              <a:lnSpc>
                <a:spcPct val="100000"/>
              </a:lnSpc>
              <a:spcBef>
                <a:spcPts val="320"/>
              </a:spcBef>
              <a:buSzPct val="150000"/>
              <a:buChar char="•"/>
              <a:tabLst>
                <a:tab pos="1155700" algn="l"/>
              </a:tabLst>
            </a:pPr>
            <a:r>
              <a:rPr sz="2200" dirty="0">
                <a:latin typeface="Arial"/>
                <a:cs typeface="Arial"/>
              </a:rPr>
              <a:t>decidability</a:t>
            </a:r>
            <a:r>
              <a:rPr sz="2200" spc="-20" dirty="0">
                <a:latin typeface="Arial"/>
                <a:cs typeface="Arial"/>
              </a:rPr>
              <a:t> </a:t>
            </a:r>
            <a:r>
              <a:rPr sz="2200" dirty="0">
                <a:latin typeface="Arial"/>
                <a:cs typeface="Arial"/>
              </a:rPr>
              <a:t>and</a:t>
            </a:r>
            <a:r>
              <a:rPr sz="2200" spc="-5" dirty="0">
                <a:latin typeface="Arial"/>
                <a:cs typeface="Arial"/>
              </a:rPr>
              <a:t> </a:t>
            </a:r>
            <a:r>
              <a:rPr sz="2200" dirty="0">
                <a:latin typeface="Arial"/>
                <a:cs typeface="Arial"/>
              </a:rPr>
              <a:t>termination</a:t>
            </a:r>
            <a:r>
              <a:rPr sz="2200" spc="-5" dirty="0">
                <a:latin typeface="Arial"/>
                <a:cs typeface="Arial"/>
              </a:rPr>
              <a:t> </a:t>
            </a:r>
            <a:r>
              <a:rPr sz="2200" dirty="0">
                <a:latin typeface="Arial"/>
                <a:cs typeface="Arial"/>
              </a:rPr>
              <a:t>of</a:t>
            </a:r>
            <a:r>
              <a:rPr sz="2200" spc="-5" dirty="0">
                <a:latin typeface="Arial"/>
                <a:cs typeface="Arial"/>
              </a:rPr>
              <a:t> </a:t>
            </a:r>
            <a:r>
              <a:rPr sz="2200" spc="-10" dirty="0">
                <a:latin typeface="Arial"/>
                <a:cs typeface="Arial"/>
              </a:rPr>
              <a:t>planners</a:t>
            </a:r>
            <a:endParaRPr sz="22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15618" rIns="0" bIns="0" rtlCol="0">
            <a:spAutoFit/>
          </a:bodyPr>
          <a:lstStyle/>
          <a:p>
            <a:pPr marL="12700">
              <a:lnSpc>
                <a:spcPct val="100000"/>
              </a:lnSpc>
              <a:spcBef>
                <a:spcPts val="100"/>
              </a:spcBef>
              <a:tabLst>
                <a:tab pos="988694" algn="l"/>
                <a:tab pos="7708265" algn="l"/>
              </a:tabLst>
            </a:pPr>
            <a:r>
              <a:rPr spc="-385" dirty="0"/>
              <a:t> </a:t>
            </a:r>
            <a:r>
              <a:rPr spc="-25" dirty="0"/>
              <a:t>A1:</a:t>
            </a:r>
            <a:r>
              <a:rPr dirty="0"/>
              <a:t>	Fully</a:t>
            </a:r>
            <a:r>
              <a:rPr spc="-25" dirty="0"/>
              <a:t> </a:t>
            </a:r>
            <a:r>
              <a:rPr dirty="0"/>
              <a:t>Observable</a:t>
            </a:r>
            <a:r>
              <a:rPr spc="-5" dirty="0"/>
              <a:t> </a:t>
            </a:r>
            <a:r>
              <a:rPr spc="25" dirty="0">
                <a:solidFill>
                  <a:srgbClr val="4749B0"/>
                </a:solidFill>
                <a:latin typeface="Times New Roman"/>
                <a:cs typeface="Times New Roman"/>
              </a:rPr>
              <a:t>Σ</a:t>
            </a:r>
            <a:r>
              <a:rPr dirty="0">
                <a:solidFill>
                  <a:srgbClr val="4749B0"/>
                </a:solidFill>
                <a:latin typeface="Times New Roman"/>
                <a:cs typeface="Times New Roman"/>
              </a:rPr>
              <a:t>	</a:t>
            </a:r>
          </a:p>
        </p:txBody>
      </p:sp>
      <p:sp>
        <p:nvSpPr>
          <p:cNvPr id="3" name="object 3"/>
          <p:cNvSpPr txBox="1"/>
          <p:nvPr/>
        </p:nvSpPr>
        <p:spPr>
          <a:xfrm>
            <a:off x="828039" y="1938019"/>
            <a:ext cx="7308850" cy="3972560"/>
          </a:xfrm>
          <a:prstGeom prst="rect">
            <a:avLst/>
          </a:prstGeom>
        </p:spPr>
        <p:txBody>
          <a:bodyPr vert="horz" wrap="square" lIns="0" tIns="12700" rIns="0" bIns="0" rtlCol="0">
            <a:spAutoFit/>
          </a:bodyPr>
          <a:lstStyle/>
          <a:p>
            <a:pPr marL="368300" indent="-342900">
              <a:lnSpc>
                <a:spcPct val="100000"/>
              </a:lnSpc>
              <a:spcBef>
                <a:spcPts val="100"/>
              </a:spcBef>
              <a:buSzPct val="68518"/>
              <a:buFont typeface="Wingdings"/>
              <a:buChar char=""/>
              <a:tabLst>
                <a:tab pos="367665" algn="l"/>
                <a:tab pos="368300" algn="l"/>
              </a:tabLst>
            </a:pPr>
            <a:r>
              <a:rPr sz="2700" dirty="0">
                <a:latin typeface="Arial"/>
                <a:cs typeface="Arial"/>
              </a:rPr>
              <a:t>Assumption</a:t>
            </a:r>
            <a:r>
              <a:rPr sz="2700" spc="-5" dirty="0">
                <a:latin typeface="Arial"/>
                <a:cs typeface="Arial"/>
              </a:rPr>
              <a:t> </a:t>
            </a:r>
            <a:r>
              <a:rPr sz="2700" spc="-25" dirty="0">
                <a:latin typeface="Arial"/>
                <a:cs typeface="Arial"/>
              </a:rPr>
              <a:t>A1</a:t>
            </a:r>
            <a:endParaRPr sz="2700">
              <a:latin typeface="Arial"/>
              <a:cs typeface="Arial"/>
            </a:endParaRPr>
          </a:p>
          <a:p>
            <a:pPr marL="761365" marR="586105" lvl="1" indent="-279400">
              <a:lnSpc>
                <a:spcPts val="2680"/>
              </a:lnSpc>
              <a:spcBef>
                <a:spcPts val="1040"/>
              </a:spcBef>
              <a:buClr>
                <a:srgbClr val="3732A0"/>
              </a:buClr>
              <a:buSzPct val="150000"/>
              <a:buChar char="•"/>
              <a:tabLst>
                <a:tab pos="768350" algn="l"/>
              </a:tabLst>
            </a:pPr>
            <a:r>
              <a:rPr sz="2200" dirty="0">
                <a:latin typeface="Arial"/>
                <a:cs typeface="Arial"/>
              </a:rPr>
              <a:t>system</a:t>
            </a:r>
            <a:r>
              <a:rPr sz="2200" spc="-5" dirty="0">
                <a:latin typeface="Arial"/>
                <a:cs typeface="Arial"/>
              </a:rPr>
              <a:t> </a:t>
            </a:r>
            <a:r>
              <a:rPr sz="2600" spc="60" dirty="0">
                <a:latin typeface="Times New Roman"/>
                <a:cs typeface="Times New Roman"/>
              </a:rPr>
              <a:t>Σ</a:t>
            </a:r>
            <a:r>
              <a:rPr sz="2600" spc="-45" dirty="0">
                <a:latin typeface="Times New Roman"/>
                <a:cs typeface="Times New Roman"/>
              </a:rPr>
              <a:t> </a:t>
            </a:r>
            <a:r>
              <a:rPr sz="2200" dirty="0">
                <a:latin typeface="Arial"/>
                <a:cs typeface="Arial"/>
              </a:rPr>
              <a:t>is</a:t>
            </a:r>
            <a:r>
              <a:rPr sz="2200" spc="-5" dirty="0">
                <a:latin typeface="Arial"/>
                <a:cs typeface="Arial"/>
              </a:rPr>
              <a:t> </a:t>
            </a:r>
            <a:r>
              <a:rPr sz="2200" u="heavy" dirty="0">
                <a:uFill>
                  <a:solidFill>
                    <a:srgbClr val="000000"/>
                  </a:solidFill>
                </a:uFill>
                <a:latin typeface="Arial"/>
                <a:cs typeface="Arial"/>
              </a:rPr>
              <a:t>fully</a:t>
            </a:r>
            <a:r>
              <a:rPr sz="2200" u="heavy" spc="-5" dirty="0">
                <a:uFill>
                  <a:solidFill>
                    <a:srgbClr val="000000"/>
                  </a:solidFill>
                </a:uFill>
                <a:latin typeface="Arial"/>
                <a:cs typeface="Arial"/>
              </a:rPr>
              <a:t> </a:t>
            </a:r>
            <a:r>
              <a:rPr sz="2200" u="heavy" dirty="0">
                <a:uFill>
                  <a:solidFill>
                    <a:srgbClr val="000000"/>
                  </a:solidFill>
                </a:uFill>
                <a:latin typeface="Arial"/>
                <a:cs typeface="Arial"/>
              </a:rPr>
              <a:t>observable</a:t>
            </a:r>
            <a:r>
              <a:rPr sz="2200" dirty="0">
                <a:latin typeface="Arial"/>
                <a:cs typeface="Arial"/>
              </a:rPr>
              <a:t>,</a:t>
            </a:r>
            <a:r>
              <a:rPr sz="2200" spc="-5" dirty="0">
                <a:latin typeface="Arial"/>
                <a:cs typeface="Arial"/>
              </a:rPr>
              <a:t> </a:t>
            </a:r>
            <a:r>
              <a:rPr sz="2200" dirty="0">
                <a:latin typeface="Arial"/>
                <a:cs typeface="Arial"/>
              </a:rPr>
              <a:t>i.e.</a:t>
            </a:r>
            <a:r>
              <a:rPr sz="2200" spc="-5" dirty="0">
                <a:latin typeface="Arial"/>
                <a:cs typeface="Arial"/>
              </a:rPr>
              <a:t> </a:t>
            </a:r>
            <a:r>
              <a:rPr sz="2400" i="1" spc="140" dirty="0">
                <a:latin typeface="Times New Roman"/>
                <a:cs typeface="Times New Roman"/>
              </a:rPr>
              <a:t>η</a:t>
            </a:r>
            <a:r>
              <a:rPr sz="2400" i="1" spc="10" dirty="0">
                <a:latin typeface="Times New Roman"/>
                <a:cs typeface="Times New Roman"/>
              </a:rPr>
              <a:t> </a:t>
            </a:r>
            <a:r>
              <a:rPr sz="2200" dirty="0">
                <a:latin typeface="Arial"/>
                <a:cs typeface="Arial"/>
              </a:rPr>
              <a:t>is</a:t>
            </a:r>
            <a:r>
              <a:rPr sz="2200" spc="-10" dirty="0">
                <a:latin typeface="Arial"/>
                <a:cs typeface="Arial"/>
              </a:rPr>
              <a:t> </a:t>
            </a:r>
            <a:r>
              <a:rPr sz="2200" dirty="0">
                <a:latin typeface="Arial"/>
                <a:cs typeface="Arial"/>
              </a:rPr>
              <a:t>the</a:t>
            </a:r>
            <a:r>
              <a:rPr sz="2200" spc="-5" dirty="0">
                <a:latin typeface="Arial"/>
                <a:cs typeface="Arial"/>
              </a:rPr>
              <a:t> </a:t>
            </a:r>
            <a:r>
              <a:rPr sz="2200" spc="-10" dirty="0">
                <a:latin typeface="Arial"/>
                <a:cs typeface="Arial"/>
              </a:rPr>
              <a:t>identity function</a:t>
            </a:r>
            <a:endParaRPr sz="2200">
              <a:latin typeface="Arial"/>
              <a:cs typeface="Arial"/>
            </a:endParaRPr>
          </a:p>
          <a:p>
            <a:pPr marL="368300" indent="-342900">
              <a:lnSpc>
                <a:spcPct val="100000"/>
              </a:lnSpc>
              <a:spcBef>
                <a:spcPts val="605"/>
              </a:spcBef>
              <a:buSzPct val="68518"/>
              <a:buFont typeface="Wingdings"/>
              <a:buChar char=""/>
              <a:tabLst>
                <a:tab pos="367665" algn="l"/>
                <a:tab pos="368300" algn="l"/>
              </a:tabLst>
            </a:pPr>
            <a:r>
              <a:rPr sz="2700" dirty="0">
                <a:latin typeface="Arial"/>
                <a:cs typeface="Arial"/>
              </a:rPr>
              <a:t>Relaxing </a:t>
            </a:r>
            <a:r>
              <a:rPr sz="2700" spc="-25" dirty="0">
                <a:latin typeface="Arial"/>
                <a:cs typeface="Arial"/>
              </a:rPr>
              <a:t>A1</a:t>
            </a:r>
            <a:endParaRPr sz="2700">
              <a:latin typeface="Arial"/>
              <a:cs typeface="Arial"/>
            </a:endParaRPr>
          </a:p>
          <a:p>
            <a:pPr marL="768350" lvl="1" indent="-286385">
              <a:lnSpc>
                <a:spcPct val="100000"/>
              </a:lnSpc>
              <a:spcBef>
                <a:spcPts val="540"/>
              </a:spcBef>
              <a:buClr>
                <a:srgbClr val="3732A0"/>
              </a:buClr>
              <a:buSzPct val="150000"/>
              <a:buChar char="•"/>
              <a:tabLst>
                <a:tab pos="768350" algn="l"/>
              </a:tabLst>
            </a:pPr>
            <a:r>
              <a:rPr sz="2200" spc="-20" dirty="0">
                <a:latin typeface="Arial"/>
                <a:cs typeface="Arial"/>
              </a:rPr>
              <a:t>why?</a:t>
            </a:r>
            <a:endParaRPr sz="2200">
              <a:latin typeface="Arial"/>
              <a:cs typeface="Arial"/>
            </a:endParaRPr>
          </a:p>
          <a:p>
            <a:pPr marL="1167765" marR="32384" lvl="2" indent="-228600">
              <a:lnSpc>
                <a:spcPct val="100800"/>
              </a:lnSpc>
              <a:spcBef>
                <a:spcPts val="395"/>
              </a:spcBef>
              <a:buSzPct val="150000"/>
              <a:buChar char="•"/>
              <a:tabLst>
                <a:tab pos="1168400" algn="l"/>
              </a:tabLst>
            </a:pPr>
            <a:r>
              <a:rPr sz="2000" dirty="0">
                <a:latin typeface="Arial"/>
                <a:cs typeface="Arial"/>
              </a:rPr>
              <a:t>to</a:t>
            </a:r>
            <a:r>
              <a:rPr sz="2000" spc="-5" dirty="0">
                <a:latin typeface="Arial"/>
                <a:cs typeface="Arial"/>
              </a:rPr>
              <a:t> </a:t>
            </a:r>
            <a:r>
              <a:rPr sz="2000" dirty="0">
                <a:latin typeface="Arial"/>
                <a:cs typeface="Arial"/>
              </a:rPr>
              <a:t>handle states</a:t>
            </a:r>
            <a:r>
              <a:rPr sz="2000" spc="-5" dirty="0">
                <a:latin typeface="Arial"/>
                <a:cs typeface="Arial"/>
              </a:rPr>
              <a:t> </a:t>
            </a:r>
            <a:r>
              <a:rPr sz="2000" dirty="0">
                <a:latin typeface="Arial"/>
                <a:cs typeface="Arial"/>
              </a:rPr>
              <a:t>in</a:t>
            </a:r>
            <a:r>
              <a:rPr sz="2000" spc="-5" dirty="0">
                <a:latin typeface="Arial"/>
                <a:cs typeface="Arial"/>
              </a:rPr>
              <a:t> </a:t>
            </a:r>
            <a:r>
              <a:rPr sz="2000" dirty="0">
                <a:latin typeface="Arial"/>
                <a:cs typeface="Arial"/>
              </a:rPr>
              <a:t>which not</a:t>
            </a:r>
            <a:r>
              <a:rPr sz="2000" spc="-5" dirty="0">
                <a:latin typeface="Arial"/>
                <a:cs typeface="Arial"/>
              </a:rPr>
              <a:t> </a:t>
            </a:r>
            <a:r>
              <a:rPr sz="2000" dirty="0">
                <a:latin typeface="Arial"/>
                <a:cs typeface="Arial"/>
              </a:rPr>
              <a:t>every</a:t>
            </a:r>
            <a:r>
              <a:rPr sz="2000" spc="-5" dirty="0">
                <a:latin typeface="Arial"/>
                <a:cs typeface="Arial"/>
              </a:rPr>
              <a:t> </a:t>
            </a:r>
            <a:r>
              <a:rPr sz="2000" dirty="0">
                <a:latin typeface="Arial"/>
                <a:cs typeface="Arial"/>
              </a:rPr>
              <a:t>aspect</a:t>
            </a:r>
            <a:r>
              <a:rPr sz="2000" spc="-10" dirty="0">
                <a:latin typeface="Arial"/>
                <a:cs typeface="Arial"/>
              </a:rPr>
              <a:t> </a:t>
            </a:r>
            <a:r>
              <a:rPr sz="2000" dirty="0">
                <a:latin typeface="Arial"/>
                <a:cs typeface="Arial"/>
              </a:rPr>
              <a:t>is</a:t>
            </a:r>
            <a:r>
              <a:rPr sz="2000" spc="-5" dirty="0">
                <a:latin typeface="Arial"/>
                <a:cs typeface="Arial"/>
              </a:rPr>
              <a:t> </a:t>
            </a:r>
            <a:r>
              <a:rPr sz="2000" dirty="0">
                <a:latin typeface="Arial"/>
                <a:cs typeface="Arial"/>
              </a:rPr>
              <a:t>or</a:t>
            </a:r>
            <a:r>
              <a:rPr sz="2000" spc="-5" dirty="0">
                <a:latin typeface="Arial"/>
                <a:cs typeface="Arial"/>
              </a:rPr>
              <a:t> </a:t>
            </a:r>
            <a:r>
              <a:rPr sz="2000" dirty="0">
                <a:latin typeface="Arial"/>
                <a:cs typeface="Arial"/>
              </a:rPr>
              <a:t>can </a:t>
            </a:r>
            <a:r>
              <a:rPr sz="2000" spc="-25" dirty="0">
                <a:latin typeface="Arial"/>
                <a:cs typeface="Arial"/>
              </a:rPr>
              <a:t>be </a:t>
            </a:r>
            <a:r>
              <a:rPr sz="2000" spc="-10" dirty="0">
                <a:latin typeface="Arial"/>
                <a:cs typeface="Arial"/>
              </a:rPr>
              <a:t>known</a:t>
            </a:r>
            <a:endParaRPr sz="2000">
              <a:latin typeface="Arial"/>
              <a:cs typeface="Arial"/>
            </a:endParaRPr>
          </a:p>
          <a:p>
            <a:pPr marL="768350" lvl="1" indent="-286385">
              <a:lnSpc>
                <a:spcPct val="100000"/>
              </a:lnSpc>
              <a:spcBef>
                <a:spcPts val="525"/>
              </a:spcBef>
              <a:buClr>
                <a:srgbClr val="3732A0"/>
              </a:buClr>
              <a:buSzPct val="150000"/>
              <a:buChar char="•"/>
              <a:tabLst>
                <a:tab pos="768350" algn="l"/>
              </a:tabLst>
            </a:pPr>
            <a:r>
              <a:rPr sz="2200" spc="-10" dirty="0">
                <a:latin typeface="Arial"/>
                <a:cs typeface="Arial"/>
              </a:rPr>
              <a:t>issues:</a:t>
            </a:r>
            <a:endParaRPr sz="2200">
              <a:latin typeface="Arial"/>
              <a:cs typeface="Arial"/>
            </a:endParaRPr>
          </a:p>
          <a:p>
            <a:pPr marL="1168400" lvl="2" indent="-229235">
              <a:lnSpc>
                <a:spcPct val="100000"/>
              </a:lnSpc>
              <a:spcBef>
                <a:spcPts val="515"/>
              </a:spcBef>
              <a:buSzPct val="150000"/>
              <a:buChar char="•"/>
              <a:tabLst>
                <a:tab pos="1168400" algn="l"/>
              </a:tabLst>
            </a:pPr>
            <a:r>
              <a:rPr sz="2000" dirty="0">
                <a:latin typeface="Arial"/>
                <a:cs typeface="Arial"/>
              </a:rPr>
              <a:t>if</a:t>
            </a:r>
            <a:r>
              <a:rPr sz="2000" spc="15" dirty="0">
                <a:latin typeface="Arial"/>
                <a:cs typeface="Arial"/>
              </a:rPr>
              <a:t> </a:t>
            </a:r>
            <a:r>
              <a:rPr sz="2000" i="1" dirty="0">
                <a:latin typeface="Times New Roman"/>
                <a:cs typeface="Times New Roman"/>
              </a:rPr>
              <a:t>η</a:t>
            </a:r>
            <a:r>
              <a:rPr sz="2000" dirty="0">
                <a:latin typeface="Times New Roman"/>
                <a:cs typeface="Times New Roman"/>
              </a:rPr>
              <a:t>(</a:t>
            </a:r>
            <a:r>
              <a:rPr sz="2000" i="1" dirty="0">
                <a:latin typeface="Times New Roman"/>
                <a:cs typeface="Times New Roman"/>
              </a:rPr>
              <a:t>s</a:t>
            </a:r>
            <a:r>
              <a:rPr sz="2000" dirty="0">
                <a:latin typeface="Times New Roman"/>
                <a:cs typeface="Times New Roman"/>
              </a:rPr>
              <a:t>)=</a:t>
            </a:r>
            <a:r>
              <a:rPr sz="2000" i="1" dirty="0">
                <a:latin typeface="Times New Roman"/>
                <a:cs typeface="Times New Roman"/>
              </a:rPr>
              <a:t>o</a:t>
            </a:r>
            <a:r>
              <a:rPr sz="2000" dirty="0">
                <a:latin typeface="Arial"/>
                <a:cs typeface="Arial"/>
              </a:rPr>
              <a:t>,</a:t>
            </a:r>
            <a:r>
              <a:rPr sz="2000" spc="15" dirty="0">
                <a:latin typeface="Arial"/>
                <a:cs typeface="Arial"/>
              </a:rPr>
              <a:t> </a:t>
            </a:r>
            <a:r>
              <a:rPr sz="2000" i="1" spc="60" dirty="0">
                <a:latin typeface="Times New Roman"/>
                <a:cs typeface="Times New Roman"/>
              </a:rPr>
              <a:t>η</a:t>
            </a:r>
            <a:r>
              <a:rPr sz="1950" spc="89" baseline="25641" dirty="0">
                <a:latin typeface="Times New Roman"/>
                <a:cs typeface="Times New Roman"/>
              </a:rPr>
              <a:t>-</a:t>
            </a:r>
            <a:r>
              <a:rPr sz="1950" baseline="25641" dirty="0">
                <a:latin typeface="Times New Roman"/>
                <a:cs typeface="Times New Roman"/>
              </a:rPr>
              <a:t>1</a:t>
            </a:r>
            <a:r>
              <a:rPr sz="2000" dirty="0">
                <a:latin typeface="Times New Roman"/>
                <a:cs typeface="Times New Roman"/>
              </a:rPr>
              <a:t>(</a:t>
            </a:r>
            <a:r>
              <a:rPr sz="2000" i="1" dirty="0">
                <a:latin typeface="Times New Roman"/>
                <a:cs typeface="Times New Roman"/>
              </a:rPr>
              <a:t>o</a:t>
            </a:r>
            <a:r>
              <a:rPr sz="2000" dirty="0">
                <a:latin typeface="Times New Roman"/>
                <a:cs typeface="Times New Roman"/>
              </a:rPr>
              <a:t>)</a:t>
            </a:r>
            <a:r>
              <a:rPr sz="2000" spc="70" dirty="0">
                <a:latin typeface="Times New Roman"/>
                <a:cs typeface="Times New Roman"/>
              </a:rPr>
              <a:t> </a:t>
            </a:r>
            <a:r>
              <a:rPr sz="2000" dirty="0">
                <a:latin typeface="Arial"/>
                <a:cs typeface="Arial"/>
              </a:rPr>
              <a:t>usually</a:t>
            </a:r>
            <a:r>
              <a:rPr sz="2000" spc="5" dirty="0">
                <a:latin typeface="Arial"/>
                <a:cs typeface="Arial"/>
              </a:rPr>
              <a:t> </a:t>
            </a:r>
            <a:r>
              <a:rPr sz="2000" dirty="0">
                <a:latin typeface="Arial"/>
                <a:cs typeface="Arial"/>
              </a:rPr>
              <a:t>more</a:t>
            </a:r>
            <a:r>
              <a:rPr sz="2000" spc="15" dirty="0">
                <a:latin typeface="Arial"/>
                <a:cs typeface="Arial"/>
              </a:rPr>
              <a:t> </a:t>
            </a:r>
            <a:r>
              <a:rPr sz="2000" dirty="0">
                <a:latin typeface="Arial"/>
                <a:cs typeface="Arial"/>
              </a:rPr>
              <a:t>than</a:t>
            </a:r>
            <a:r>
              <a:rPr sz="2000" spc="15" dirty="0">
                <a:latin typeface="Arial"/>
                <a:cs typeface="Arial"/>
              </a:rPr>
              <a:t> </a:t>
            </a:r>
            <a:r>
              <a:rPr sz="2000" dirty="0">
                <a:latin typeface="Arial"/>
                <a:cs typeface="Arial"/>
              </a:rPr>
              <a:t>one</a:t>
            </a:r>
            <a:r>
              <a:rPr sz="2000" spc="15" dirty="0">
                <a:latin typeface="Arial"/>
                <a:cs typeface="Arial"/>
              </a:rPr>
              <a:t> </a:t>
            </a:r>
            <a:r>
              <a:rPr sz="2000" dirty="0">
                <a:latin typeface="Arial"/>
                <a:cs typeface="Arial"/>
              </a:rPr>
              <a:t>state</a:t>
            </a:r>
            <a:r>
              <a:rPr sz="2000" spc="15" dirty="0">
                <a:latin typeface="Arial"/>
                <a:cs typeface="Arial"/>
              </a:rPr>
              <a:t> </a:t>
            </a:r>
            <a:r>
              <a:rPr sz="2000" spc="-10" dirty="0">
                <a:latin typeface="Arial"/>
                <a:cs typeface="Arial"/>
              </a:rPr>
              <a:t>(ambiguity)</a:t>
            </a:r>
            <a:endParaRPr sz="2000">
              <a:latin typeface="Arial"/>
              <a:cs typeface="Arial"/>
            </a:endParaRPr>
          </a:p>
          <a:p>
            <a:pPr marL="1168400" lvl="2" indent="-229235">
              <a:lnSpc>
                <a:spcPct val="100000"/>
              </a:lnSpc>
              <a:spcBef>
                <a:spcPts val="500"/>
              </a:spcBef>
              <a:buSzPct val="150000"/>
              <a:buChar char="•"/>
              <a:tabLst>
                <a:tab pos="1168400" algn="l"/>
              </a:tabLst>
            </a:pPr>
            <a:r>
              <a:rPr sz="2000" dirty="0">
                <a:latin typeface="Arial"/>
                <a:cs typeface="Arial"/>
              </a:rPr>
              <a:t>determining</a:t>
            </a:r>
            <a:r>
              <a:rPr sz="2000" spc="-5" dirty="0">
                <a:latin typeface="Arial"/>
                <a:cs typeface="Arial"/>
              </a:rPr>
              <a:t> </a:t>
            </a:r>
            <a:r>
              <a:rPr sz="2000" dirty="0">
                <a:latin typeface="Arial"/>
                <a:cs typeface="Arial"/>
              </a:rPr>
              <a:t>the</a:t>
            </a:r>
            <a:r>
              <a:rPr sz="2000" spc="-5" dirty="0">
                <a:latin typeface="Arial"/>
                <a:cs typeface="Arial"/>
              </a:rPr>
              <a:t> </a:t>
            </a:r>
            <a:r>
              <a:rPr sz="2000" dirty="0">
                <a:latin typeface="Arial"/>
                <a:cs typeface="Arial"/>
              </a:rPr>
              <a:t>successor</a:t>
            </a:r>
            <a:r>
              <a:rPr sz="2000" spc="-5" dirty="0">
                <a:latin typeface="Arial"/>
                <a:cs typeface="Arial"/>
              </a:rPr>
              <a:t> </a:t>
            </a:r>
            <a:r>
              <a:rPr sz="2000" spc="-10" dirty="0">
                <a:latin typeface="Arial"/>
                <a:cs typeface="Arial"/>
              </a:rPr>
              <a:t>state</a:t>
            </a:r>
            <a:endParaRPr sz="20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15618" rIns="0" bIns="0" rtlCol="0">
            <a:spAutoFit/>
          </a:bodyPr>
          <a:lstStyle/>
          <a:p>
            <a:pPr marL="12700">
              <a:lnSpc>
                <a:spcPct val="100000"/>
              </a:lnSpc>
              <a:spcBef>
                <a:spcPts val="100"/>
              </a:spcBef>
              <a:tabLst>
                <a:tab pos="988694" algn="l"/>
                <a:tab pos="7708265" algn="l"/>
              </a:tabLst>
            </a:pPr>
            <a:r>
              <a:rPr spc="-385" dirty="0"/>
              <a:t> </a:t>
            </a:r>
            <a:r>
              <a:rPr spc="-25" dirty="0"/>
              <a:t>A2:</a:t>
            </a:r>
            <a:r>
              <a:rPr dirty="0"/>
              <a:t>	Deterministic</a:t>
            </a:r>
            <a:r>
              <a:rPr spc="-25" dirty="0"/>
              <a:t> </a:t>
            </a:r>
            <a:r>
              <a:rPr spc="25" dirty="0">
                <a:solidFill>
                  <a:srgbClr val="4749B0"/>
                </a:solidFill>
                <a:latin typeface="Times New Roman"/>
                <a:cs typeface="Times New Roman"/>
              </a:rPr>
              <a:t>Σ</a:t>
            </a:r>
            <a:r>
              <a:rPr dirty="0">
                <a:solidFill>
                  <a:srgbClr val="4749B0"/>
                </a:solidFill>
                <a:latin typeface="Times New Roman"/>
                <a:cs typeface="Times New Roman"/>
              </a:rPr>
              <a:t>	</a:t>
            </a:r>
          </a:p>
        </p:txBody>
      </p:sp>
      <p:sp>
        <p:nvSpPr>
          <p:cNvPr id="3" name="object 3"/>
          <p:cNvSpPr txBox="1"/>
          <p:nvPr/>
        </p:nvSpPr>
        <p:spPr>
          <a:xfrm>
            <a:off x="840739" y="1869438"/>
            <a:ext cx="7183755" cy="3967479"/>
          </a:xfrm>
          <a:prstGeom prst="rect">
            <a:avLst/>
          </a:prstGeom>
        </p:spPr>
        <p:txBody>
          <a:bodyPr vert="horz" wrap="square" lIns="0" tIns="12700" rIns="0" bIns="0" rtlCol="0">
            <a:spAutoFit/>
          </a:bodyPr>
          <a:lstStyle/>
          <a:p>
            <a:pPr marL="355600" indent="-342900">
              <a:lnSpc>
                <a:spcPts val="3190"/>
              </a:lnSpc>
              <a:spcBef>
                <a:spcPts val="100"/>
              </a:spcBef>
              <a:buSzPct val="68518"/>
              <a:buFont typeface="Wingdings"/>
              <a:buChar char=""/>
              <a:tabLst>
                <a:tab pos="354965" algn="l"/>
                <a:tab pos="355600" algn="l"/>
              </a:tabLst>
            </a:pPr>
            <a:r>
              <a:rPr sz="2700" dirty="0">
                <a:latin typeface="Arial"/>
                <a:cs typeface="Arial"/>
              </a:rPr>
              <a:t>Assumption</a:t>
            </a:r>
            <a:r>
              <a:rPr sz="2700" spc="-5" dirty="0">
                <a:latin typeface="Arial"/>
                <a:cs typeface="Arial"/>
              </a:rPr>
              <a:t> </a:t>
            </a:r>
            <a:r>
              <a:rPr sz="2700" spc="-25" dirty="0">
                <a:latin typeface="Arial"/>
                <a:cs typeface="Arial"/>
              </a:rPr>
              <a:t>A2</a:t>
            </a:r>
            <a:endParaRPr sz="2700">
              <a:latin typeface="Arial"/>
              <a:cs typeface="Arial"/>
            </a:endParaRPr>
          </a:p>
          <a:p>
            <a:pPr marL="748665" marR="22225" lvl="1" indent="-279400">
              <a:lnSpc>
                <a:spcPct val="82900"/>
              </a:lnSpc>
              <a:spcBef>
                <a:spcPts val="484"/>
              </a:spcBef>
              <a:buClr>
                <a:srgbClr val="3732A0"/>
              </a:buClr>
              <a:buSzPct val="150000"/>
              <a:buChar char="•"/>
              <a:tabLst>
                <a:tab pos="755650" algn="l"/>
              </a:tabLst>
            </a:pPr>
            <a:r>
              <a:rPr sz="2200" dirty="0">
                <a:latin typeface="Arial"/>
                <a:cs typeface="Arial"/>
              </a:rPr>
              <a:t>system</a:t>
            </a:r>
            <a:r>
              <a:rPr sz="2200" spc="-5" dirty="0">
                <a:latin typeface="Arial"/>
                <a:cs typeface="Arial"/>
              </a:rPr>
              <a:t> </a:t>
            </a:r>
            <a:r>
              <a:rPr sz="2600" spc="60" dirty="0">
                <a:latin typeface="Times New Roman"/>
                <a:cs typeface="Times New Roman"/>
              </a:rPr>
              <a:t>Σ</a:t>
            </a:r>
            <a:r>
              <a:rPr sz="2600" spc="-45" dirty="0">
                <a:latin typeface="Times New Roman"/>
                <a:cs typeface="Times New Roman"/>
              </a:rPr>
              <a:t> </a:t>
            </a:r>
            <a:r>
              <a:rPr sz="2200" dirty="0">
                <a:latin typeface="Arial"/>
                <a:cs typeface="Arial"/>
              </a:rPr>
              <a:t>is</a:t>
            </a:r>
            <a:r>
              <a:rPr sz="2200" spc="-5" dirty="0">
                <a:latin typeface="Arial"/>
                <a:cs typeface="Arial"/>
              </a:rPr>
              <a:t> </a:t>
            </a:r>
            <a:r>
              <a:rPr sz="2200" u="heavy" dirty="0">
                <a:uFill>
                  <a:solidFill>
                    <a:srgbClr val="000000"/>
                  </a:solidFill>
                </a:uFill>
                <a:latin typeface="Arial"/>
                <a:cs typeface="Arial"/>
              </a:rPr>
              <a:t>deterministic</a:t>
            </a:r>
            <a:r>
              <a:rPr sz="2200" dirty="0">
                <a:latin typeface="Arial"/>
                <a:cs typeface="Arial"/>
              </a:rPr>
              <a:t>,</a:t>
            </a:r>
            <a:r>
              <a:rPr sz="2200" spc="-5" dirty="0">
                <a:latin typeface="Arial"/>
                <a:cs typeface="Arial"/>
              </a:rPr>
              <a:t> </a:t>
            </a:r>
            <a:r>
              <a:rPr sz="2200" dirty="0">
                <a:latin typeface="Arial"/>
                <a:cs typeface="Arial"/>
              </a:rPr>
              <a:t>i.e.</a:t>
            </a:r>
            <a:r>
              <a:rPr sz="2200" spc="-10" dirty="0">
                <a:latin typeface="Arial"/>
                <a:cs typeface="Arial"/>
              </a:rPr>
              <a:t> </a:t>
            </a:r>
            <a:r>
              <a:rPr sz="2200" dirty="0">
                <a:latin typeface="Arial"/>
                <a:cs typeface="Arial"/>
              </a:rPr>
              <a:t>for</a:t>
            </a:r>
            <a:r>
              <a:rPr sz="2200" spc="-10" dirty="0">
                <a:latin typeface="Arial"/>
                <a:cs typeface="Arial"/>
              </a:rPr>
              <a:t> </a:t>
            </a:r>
            <a:r>
              <a:rPr sz="2200" dirty="0">
                <a:latin typeface="Arial"/>
                <a:cs typeface="Arial"/>
              </a:rPr>
              <a:t>all </a:t>
            </a:r>
            <a:r>
              <a:rPr sz="2200" i="1" dirty="0">
                <a:latin typeface="Times New Roman"/>
                <a:cs typeface="Times New Roman"/>
              </a:rPr>
              <a:t>s</a:t>
            </a:r>
            <a:r>
              <a:rPr sz="2600" dirty="0">
                <a:latin typeface="Symbol"/>
                <a:cs typeface="Symbol"/>
              </a:rPr>
              <a:t></a:t>
            </a:r>
            <a:r>
              <a:rPr sz="2200" i="1" dirty="0">
                <a:latin typeface="Times New Roman"/>
                <a:cs typeface="Times New Roman"/>
              </a:rPr>
              <a:t>S</a:t>
            </a:r>
            <a:r>
              <a:rPr sz="2200" dirty="0">
                <a:latin typeface="Times New Roman"/>
                <a:cs typeface="Times New Roman"/>
              </a:rPr>
              <a:t>,</a:t>
            </a:r>
            <a:r>
              <a:rPr sz="2200" spc="-5" dirty="0">
                <a:latin typeface="Times New Roman"/>
                <a:cs typeface="Times New Roman"/>
              </a:rPr>
              <a:t> </a:t>
            </a:r>
            <a:r>
              <a:rPr sz="2200" i="1" dirty="0">
                <a:latin typeface="Times New Roman"/>
                <a:cs typeface="Times New Roman"/>
              </a:rPr>
              <a:t>u</a:t>
            </a:r>
            <a:r>
              <a:rPr sz="2600" dirty="0">
                <a:latin typeface="Symbol"/>
                <a:cs typeface="Symbol"/>
              </a:rPr>
              <a:t></a:t>
            </a:r>
            <a:r>
              <a:rPr sz="2200" i="1" dirty="0">
                <a:latin typeface="Times New Roman"/>
                <a:cs typeface="Times New Roman"/>
              </a:rPr>
              <a:t>A</a:t>
            </a:r>
            <a:r>
              <a:rPr sz="2200" dirty="0">
                <a:latin typeface="Symbol"/>
                <a:cs typeface="Symbol"/>
              </a:rPr>
              <a:t></a:t>
            </a:r>
            <a:r>
              <a:rPr sz="2200" i="1" dirty="0">
                <a:latin typeface="Times New Roman"/>
                <a:cs typeface="Times New Roman"/>
              </a:rPr>
              <a:t>E</a:t>
            </a:r>
            <a:r>
              <a:rPr sz="2200" dirty="0">
                <a:latin typeface="Times New Roman"/>
                <a:cs typeface="Times New Roman"/>
              </a:rPr>
              <a:t>:</a:t>
            </a:r>
            <a:r>
              <a:rPr sz="2200" spc="-5" dirty="0">
                <a:latin typeface="Times New Roman"/>
                <a:cs typeface="Times New Roman"/>
              </a:rPr>
              <a:t> </a:t>
            </a:r>
            <a:r>
              <a:rPr sz="2200" spc="185" dirty="0">
                <a:latin typeface="Times New Roman"/>
                <a:cs typeface="Times New Roman"/>
              </a:rPr>
              <a:t>|</a:t>
            </a:r>
            <a:r>
              <a:rPr sz="2600" i="1" spc="185" dirty="0">
                <a:latin typeface="Times New Roman"/>
                <a:cs typeface="Times New Roman"/>
              </a:rPr>
              <a:t>γ </a:t>
            </a:r>
            <a:r>
              <a:rPr sz="2200" spc="-10" dirty="0">
                <a:latin typeface="Times New Roman"/>
                <a:cs typeface="Times New Roman"/>
              </a:rPr>
              <a:t>(</a:t>
            </a:r>
            <a:r>
              <a:rPr sz="2200" i="1" spc="-10" dirty="0">
                <a:latin typeface="Times New Roman"/>
                <a:cs typeface="Times New Roman"/>
              </a:rPr>
              <a:t>s</a:t>
            </a:r>
            <a:r>
              <a:rPr sz="2200" spc="-10" dirty="0">
                <a:latin typeface="Times New Roman"/>
                <a:cs typeface="Times New Roman"/>
              </a:rPr>
              <a:t>,</a:t>
            </a:r>
            <a:r>
              <a:rPr sz="2200" i="1" spc="-10" dirty="0">
                <a:latin typeface="Times New Roman"/>
                <a:cs typeface="Times New Roman"/>
              </a:rPr>
              <a:t>u</a:t>
            </a:r>
            <a:r>
              <a:rPr sz="2200" spc="-10" dirty="0">
                <a:latin typeface="Times New Roman"/>
                <a:cs typeface="Times New Roman"/>
              </a:rPr>
              <a:t>)|</a:t>
            </a:r>
            <a:r>
              <a:rPr sz="2200" spc="-10" dirty="0">
                <a:latin typeface="Symbol"/>
                <a:cs typeface="Symbol"/>
              </a:rPr>
              <a:t></a:t>
            </a:r>
            <a:r>
              <a:rPr sz="2200" spc="-10" dirty="0">
                <a:latin typeface="Times New Roman"/>
                <a:cs typeface="Times New Roman"/>
              </a:rPr>
              <a:t>1</a:t>
            </a:r>
            <a:endParaRPr sz="2200">
              <a:latin typeface="Times New Roman"/>
              <a:cs typeface="Times New Roman"/>
            </a:endParaRPr>
          </a:p>
          <a:p>
            <a:pPr marL="755650" lvl="1" indent="-286385">
              <a:lnSpc>
                <a:spcPts val="3110"/>
              </a:lnSpc>
              <a:spcBef>
                <a:spcPts val="5"/>
              </a:spcBef>
              <a:buClr>
                <a:srgbClr val="3732A0"/>
              </a:buClr>
              <a:buSzPct val="150000"/>
              <a:buChar char="•"/>
              <a:tabLst>
                <a:tab pos="755650" algn="l"/>
              </a:tabLst>
            </a:pPr>
            <a:r>
              <a:rPr sz="2200" dirty="0">
                <a:latin typeface="Arial"/>
                <a:cs typeface="Arial"/>
              </a:rPr>
              <a:t>short</a:t>
            </a:r>
            <a:r>
              <a:rPr sz="2200" spc="95" dirty="0">
                <a:latin typeface="Arial"/>
                <a:cs typeface="Arial"/>
              </a:rPr>
              <a:t> </a:t>
            </a:r>
            <a:r>
              <a:rPr sz="2200" dirty="0">
                <a:latin typeface="Arial"/>
                <a:cs typeface="Arial"/>
              </a:rPr>
              <a:t>form:</a:t>
            </a:r>
            <a:r>
              <a:rPr sz="2200" spc="100" dirty="0">
                <a:latin typeface="Arial"/>
                <a:cs typeface="Arial"/>
              </a:rPr>
              <a:t> </a:t>
            </a:r>
            <a:r>
              <a:rPr sz="2600" i="1" dirty="0">
                <a:latin typeface="Times New Roman"/>
                <a:cs typeface="Times New Roman"/>
              </a:rPr>
              <a:t>γ</a:t>
            </a:r>
            <a:r>
              <a:rPr sz="2200" dirty="0">
                <a:latin typeface="Times New Roman"/>
                <a:cs typeface="Times New Roman"/>
              </a:rPr>
              <a:t>(</a:t>
            </a:r>
            <a:r>
              <a:rPr sz="2200" i="1" dirty="0">
                <a:latin typeface="Times New Roman"/>
                <a:cs typeface="Times New Roman"/>
              </a:rPr>
              <a:t>s</a:t>
            </a:r>
            <a:r>
              <a:rPr sz="2200" dirty="0">
                <a:latin typeface="Times New Roman"/>
                <a:cs typeface="Times New Roman"/>
              </a:rPr>
              <a:t>,</a:t>
            </a:r>
            <a:r>
              <a:rPr sz="2200" i="1" dirty="0">
                <a:latin typeface="Times New Roman"/>
                <a:cs typeface="Times New Roman"/>
              </a:rPr>
              <a:t>u</a:t>
            </a:r>
            <a:r>
              <a:rPr sz="2200" dirty="0">
                <a:latin typeface="Times New Roman"/>
                <a:cs typeface="Times New Roman"/>
              </a:rPr>
              <a:t>)=</a:t>
            </a:r>
            <a:r>
              <a:rPr sz="2200" i="1" dirty="0">
                <a:latin typeface="Times New Roman"/>
                <a:cs typeface="Times New Roman"/>
              </a:rPr>
              <a:t>s</a:t>
            </a:r>
            <a:r>
              <a:rPr sz="2600" dirty="0">
                <a:latin typeface="Symbol"/>
                <a:cs typeface="Symbol"/>
              </a:rPr>
              <a:t></a:t>
            </a:r>
            <a:r>
              <a:rPr sz="2600" spc="65" dirty="0">
                <a:latin typeface="Times New Roman"/>
                <a:cs typeface="Times New Roman"/>
              </a:rPr>
              <a:t> </a:t>
            </a:r>
            <a:r>
              <a:rPr sz="2200" dirty="0">
                <a:latin typeface="Arial"/>
                <a:cs typeface="Arial"/>
              </a:rPr>
              <a:t>for</a:t>
            </a:r>
            <a:r>
              <a:rPr sz="2200" spc="105" dirty="0">
                <a:latin typeface="Arial"/>
                <a:cs typeface="Arial"/>
              </a:rPr>
              <a:t> </a:t>
            </a:r>
            <a:r>
              <a:rPr sz="2600" i="1" spc="-10" dirty="0">
                <a:latin typeface="Times New Roman"/>
                <a:cs typeface="Times New Roman"/>
              </a:rPr>
              <a:t>γ</a:t>
            </a:r>
            <a:r>
              <a:rPr sz="2200" spc="-10" dirty="0">
                <a:latin typeface="Times New Roman"/>
                <a:cs typeface="Times New Roman"/>
              </a:rPr>
              <a:t>(</a:t>
            </a:r>
            <a:r>
              <a:rPr sz="2200" i="1" spc="-10" dirty="0">
                <a:latin typeface="Times New Roman"/>
                <a:cs typeface="Times New Roman"/>
              </a:rPr>
              <a:t>s</a:t>
            </a:r>
            <a:r>
              <a:rPr sz="2200" spc="-10" dirty="0">
                <a:latin typeface="Times New Roman"/>
                <a:cs typeface="Times New Roman"/>
              </a:rPr>
              <a:t>,</a:t>
            </a:r>
            <a:r>
              <a:rPr sz="2200" i="1" spc="-10" dirty="0">
                <a:latin typeface="Times New Roman"/>
                <a:cs typeface="Times New Roman"/>
              </a:rPr>
              <a:t>u</a:t>
            </a:r>
            <a:r>
              <a:rPr sz="2200" spc="-10" dirty="0">
                <a:latin typeface="Times New Roman"/>
                <a:cs typeface="Times New Roman"/>
              </a:rPr>
              <a:t>)={</a:t>
            </a:r>
            <a:r>
              <a:rPr sz="2200" i="1" spc="-10" dirty="0">
                <a:latin typeface="Times New Roman"/>
                <a:cs typeface="Times New Roman"/>
              </a:rPr>
              <a:t>s</a:t>
            </a:r>
            <a:r>
              <a:rPr sz="2600" spc="-10" dirty="0">
                <a:latin typeface="Symbol"/>
                <a:cs typeface="Symbol"/>
              </a:rPr>
              <a:t></a:t>
            </a:r>
            <a:r>
              <a:rPr sz="2200" spc="-10" dirty="0">
                <a:latin typeface="Times New Roman"/>
                <a:cs typeface="Times New Roman"/>
              </a:rPr>
              <a:t>}</a:t>
            </a:r>
            <a:endParaRPr sz="2200">
              <a:latin typeface="Times New Roman"/>
              <a:cs typeface="Times New Roman"/>
            </a:endParaRPr>
          </a:p>
          <a:p>
            <a:pPr marL="355600" indent="-342900">
              <a:lnSpc>
                <a:spcPts val="3200"/>
              </a:lnSpc>
              <a:buSzPct val="68518"/>
              <a:buFont typeface="Wingdings"/>
              <a:buChar char=""/>
              <a:tabLst>
                <a:tab pos="354965" algn="l"/>
                <a:tab pos="355600" algn="l"/>
              </a:tabLst>
            </a:pPr>
            <a:r>
              <a:rPr sz="2700" dirty="0">
                <a:latin typeface="Arial"/>
                <a:cs typeface="Arial"/>
              </a:rPr>
              <a:t>Relaxing </a:t>
            </a:r>
            <a:r>
              <a:rPr sz="2700" spc="-25" dirty="0">
                <a:latin typeface="Arial"/>
                <a:cs typeface="Arial"/>
              </a:rPr>
              <a:t>A2</a:t>
            </a:r>
            <a:endParaRPr sz="2700">
              <a:latin typeface="Arial"/>
              <a:cs typeface="Arial"/>
            </a:endParaRPr>
          </a:p>
          <a:p>
            <a:pPr marL="755650" lvl="1" indent="-286385">
              <a:lnSpc>
                <a:spcPts val="2610"/>
              </a:lnSpc>
              <a:buClr>
                <a:srgbClr val="3732A0"/>
              </a:buClr>
              <a:buSzPct val="150000"/>
              <a:buChar char="•"/>
              <a:tabLst>
                <a:tab pos="755650" algn="l"/>
              </a:tabLst>
            </a:pPr>
            <a:r>
              <a:rPr sz="2200" spc="-20" dirty="0">
                <a:latin typeface="Arial"/>
                <a:cs typeface="Arial"/>
              </a:rPr>
              <a:t>why?</a:t>
            </a:r>
            <a:endParaRPr sz="2200">
              <a:latin typeface="Arial"/>
              <a:cs typeface="Arial"/>
            </a:endParaRPr>
          </a:p>
          <a:p>
            <a:pPr marL="1155065" marR="5080" lvl="2" indent="-228600">
              <a:lnSpc>
                <a:spcPts val="1920"/>
              </a:lnSpc>
              <a:spcBef>
                <a:spcPts val="515"/>
              </a:spcBef>
              <a:buSzPct val="150000"/>
              <a:buChar char="•"/>
              <a:tabLst>
                <a:tab pos="1155700" algn="l"/>
              </a:tabLst>
            </a:pPr>
            <a:r>
              <a:rPr sz="2000" dirty="0">
                <a:latin typeface="Arial"/>
                <a:cs typeface="Arial"/>
              </a:rPr>
              <a:t>to</a:t>
            </a:r>
            <a:r>
              <a:rPr sz="2000" spc="-15" dirty="0">
                <a:latin typeface="Arial"/>
                <a:cs typeface="Arial"/>
              </a:rPr>
              <a:t> </a:t>
            </a:r>
            <a:r>
              <a:rPr sz="2000" dirty="0">
                <a:latin typeface="Arial"/>
                <a:cs typeface="Arial"/>
              </a:rPr>
              <a:t>plan</a:t>
            </a:r>
            <a:r>
              <a:rPr sz="2000" spc="-5" dirty="0">
                <a:latin typeface="Arial"/>
                <a:cs typeface="Arial"/>
              </a:rPr>
              <a:t> </a:t>
            </a:r>
            <a:r>
              <a:rPr sz="2000" dirty="0">
                <a:latin typeface="Arial"/>
                <a:cs typeface="Arial"/>
              </a:rPr>
              <a:t>with actions</a:t>
            </a:r>
            <a:r>
              <a:rPr sz="2000" spc="-10" dirty="0">
                <a:latin typeface="Arial"/>
                <a:cs typeface="Arial"/>
              </a:rPr>
              <a:t> </a:t>
            </a:r>
            <a:r>
              <a:rPr sz="2000" dirty="0">
                <a:latin typeface="Arial"/>
                <a:cs typeface="Arial"/>
              </a:rPr>
              <a:t>that</a:t>
            </a:r>
            <a:r>
              <a:rPr sz="2000" spc="-10" dirty="0">
                <a:latin typeface="Arial"/>
                <a:cs typeface="Arial"/>
              </a:rPr>
              <a:t> </a:t>
            </a:r>
            <a:r>
              <a:rPr sz="2000" dirty="0">
                <a:latin typeface="Arial"/>
                <a:cs typeface="Arial"/>
              </a:rPr>
              <a:t>may</a:t>
            </a:r>
            <a:r>
              <a:rPr sz="2000" spc="-5" dirty="0">
                <a:latin typeface="Arial"/>
                <a:cs typeface="Arial"/>
              </a:rPr>
              <a:t> </a:t>
            </a:r>
            <a:r>
              <a:rPr sz="2000" dirty="0">
                <a:latin typeface="Arial"/>
                <a:cs typeface="Arial"/>
              </a:rPr>
              <a:t>have</a:t>
            </a:r>
            <a:r>
              <a:rPr sz="2000" spc="-5" dirty="0">
                <a:latin typeface="Arial"/>
                <a:cs typeface="Arial"/>
              </a:rPr>
              <a:t> </a:t>
            </a:r>
            <a:r>
              <a:rPr sz="2000" dirty="0">
                <a:latin typeface="Arial"/>
                <a:cs typeface="Arial"/>
              </a:rPr>
              <a:t>multiple </a:t>
            </a:r>
            <a:r>
              <a:rPr sz="2000" spc="-10" dirty="0">
                <a:latin typeface="Arial"/>
                <a:cs typeface="Arial"/>
              </a:rPr>
              <a:t>alternative outcomes</a:t>
            </a:r>
            <a:endParaRPr sz="2000">
              <a:latin typeface="Arial"/>
              <a:cs typeface="Arial"/>
            </a:endParaRPr>
          </a:p>
          <a:p>
            <a:pPr marL="755650" lvl="1" indent="-286385">
              <a:lnSpc>
                <a:spcPts val="2615"/>
              </a:lnSpc>
              <a:spcBef>
                <a:spcPts val="5"/>
              </a:spcBef>
              <a:buClr>
                <a:srgbClr val="3732A0"/>
              </a:buClr>
              <a:buSzPct val="150000"/>
              <a:buChar char="•"/>
              <a:tabLst>
                <a:tab pos="755650" algn="l"/>
              </a:tabLst>
            </a:pPr>
            <a:r>
              <a:rPr sz="2200" spc="-10" dirty="0">
                <a:latin typeface="Arial"/>
                <a:cs typeface="Arial"/>
              </a:rPr>
              <a:t>issues:</a:t>
            </a:r>
            <a:endParaRPr sz="2200">
              <a:latin typeface="Arial"/>
              <a:cs typeface="Arial"/>
            </a:endParaRPr>
          </a:p>
          <a:p>
            <a:pPr marL="1155700" lvl="2" indent="-229235">
              <a:lnSpc>
                <a:spcPts val="2375"/>
              </a:lnSpc>
              <a:buSzPct val="150000"/>
              <a:buChar char="•"/>
              <a:tabLst>
                <a:tab pos="1155700" algn="l"/>
              </a:tabLst>
            </a:pPr>
            <a:r>
              <a:rPr sz="2000" dirty="0">
                <a:latin typeface="Arial"/>
                <a:cs typeface="Arial"/>
              </a:rPr>
              <a:t>controller</a:t>
            </a:r>
            <a:r>
              <a:rPr sz="2000" spc="-10" dirty="0">
                <a:latin typeface="Arial"/>
                <a:cs typeface="Arial"/>
              </a:rPr>
              <a:t> </a:t>
            </a:r>
            <a:r>
              <a:rPr sz="2000" dirty="0">
                <a:latin typeface="Arial"/>
                <a:cs typeface="Arial"/>
              </a:rPr>
              <a:t>has</a:t>
            </a:r>
            <a:r>
              <a:rPr sz="2000" spc="-10" dirty="0">
                <a:latin typeface="Arial"/>
                <a:cs typeface="Arial"/>
              </a:rPr>
              <a:t> </a:t>
            </a:r>
            <a:r>
              <a:rPr sz="2000" dirty="0">
                <a:latin typeface="Arial"/>
                <a:cs typeface="Arial"/>
              </a:rPr>
              <a:t>to observe</a:t>
            </a:r>
            <a:r>
              <a:rPr sz="2000" spc="-5" dirty="0">
                <a:latin typeface="Arial"/>
                <a:cs typeface="Arial"/>
              </a:rPr>
              <a:t> </a:t>
            </a:r>
            <a:r>
              <a:rPr sz="2000" dirty="0">
                <a:latin typeface="Arial"/>
                <a:cs typeface="Arial"/>
              </a:rPr>
              <a:t>actual outcomes</a:t>
            </a:r>
            <a:r>
              <a:rPr sz="2000" spc="-10" dirty="0">
                <a:latin typeface="Arial"/>
                <a:cs typeface="Arial"/>
              </a:rPr>
              <a:t> </a:t>
            </a:r>
            <a:r>
              <a:rPr sz="2000" dirty="0">
                <a:latin typeface="Arial"/>
                <a:cs typeface="Arial"/>
              </a:rPr>
              <a:t>of</a:t>
            </a:r>
            <a:r>
              <a:rPr sz="2000" spc="-5" dirty="0">
                <a:latin typeface="Arial"/>
                <a:cs typeface="Arial"/>
              </a:rPr>
              <a:t> </a:t>
            </a:r>
            <a:r>
              <a:rPr sz="2000" spc="-10" dirty="0">
                <a:latin typeface="Arial"/>
                <a:cs typeface="Arial"/>
              </a:rPr>
              <a:t>actions</a:t>
            </a:r>
            <a:endParaRPr sz="2000">
              <a:latin typeface="Arial"/>
              <a:cs typeface="Arial"/>
            </a:endParaRPr>
          </a:p>
          <a:p>
            <a:pPr marL="1155065" marR="427355" lvl="2" indent="-228600">
              <a:lnSpc>
                <a:spcPts val="1920"/>
              </a:lnSpc>
              <a:spcBef>
                <a:spcPts val="459"/>
              </a:spcBef>
              <a:buSzPct val="150000"/>
              <a:buChar char="•"/>
              <a:tabLst>
                <a:tab pos="1155700" algn="l"/>
              </a:tabLst>
            </a:pPr>
            <a:r>
              <a:rPr sz="2000" dirty="0">
                <a:latin typeface="Arial"/>
                <a:cs typeface="Arial"/>
              </a:rPr>
              <a:t>solution</a:t>
            </a:r>
            <a:r>
              <a:rPr sz="2000" spc="-15" dirty="0">
                <a:latin typeface="Arial"/>
                <a:cs typeface="Arial"/>
              </a:rPr>
              <a:t> </a:t>
            </a:r>
            <a:r>
              <a:rPr sz="2000" dirty="0">
                <a:latin typeface="Arial"/>
                <a:cs typeface="Arial"/>
              </a:rPr>
              <a:t>plan may</a:t>
            </a:r>
            <a:r>
              <a:rPr sz="2000" spc="-5" dirty="0">
                <a:latin typeface="Arial"/>
                <a:cs typeface="Arial"/>
              </a:rPr>
              <a:t> </a:t>
            </a:r>
            <a:r>
              <a:rPr sz="2000" dirty="0">
                <a:latin typeface="Arial"/>
                <a:cs typeface="Arial"/>
              </a:rPr>
              <a:t>include</a:t>
            </a:r>
            <a:r>
              <a:rPr sz="2000" spc="-5" dirty="0">
                <a:latin typeface="Arial"/>
                <a:cs typeface="Arial"/>
              </a:rPr>
              <a:t> </a:t>
            </a:r>
            <a:r>
              <a:rPr sz="2000" dirty="0">
                <a:latin typeface="Arial"/>
                <a:cs typeface="Arial"/>
              </a:rPr>
              <a:t>conditional and </a:t>
            </a:r>
            <a:r>
              <a:rPr sz="2000" spc="-10" dirty="0">
                <a:latin typeface="Arial"/>
                <a:cs typeface="Arial"/>
              </a:rPr>
              <a:t>iterative constructs</a:t>
            </a:r>
            <a:endParaRPr sz="20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15618" rIns="0" bIns="0" rtlCol="0">
            <a:spAutoFit/>
          </a:bodyPr>
          <a:lstStyle/>
          <a:p>
            <a:pPr marL="12700">
              <a:lnSpc>
                <a:spcPct val="100000"/>
              </a:lnSpc>
              <a:spcBef>
                <a:spcPts val="100"/>
              </a:spcBef>
              <a:tabLst>
                <a:tab pos="988694" algn="l"/>
                <a:tab pos="7708265" algn="l"/>
              </a:tabLst>
            </a:pPr>
            <a:r>
              <a:rPr spc="-385" dirty="0"/>
              <a:t> </a:t>
            </a:r>
            <a:r>
              <a:rPr spc="-25" dirty="0"/>
              <a:t>A3:</a:t>
            </a:r>
            <a:r>
              <a:rPr dirty="0"/>
              <a:t>	Static</a:t>
            </a:r>
            <a:r>
              <a:rPr spc="-10" dirty="0"/>
              <a:t> </a:t>
            </a:r>
            <a:r>
              <a:rPr spc="25" dirty="0">
                <a:solidFill>
                  <a:srgbClr val="4749B0"/>
                </a:solidFill>
                <a:latin typeface="Times New Roman"/>
                <a:cs typeface="Times New Roman"/>
              </a:rPr>
              <a:t>Σ</a:t>
            </a:r>
            <a:r>
              <a:rPr dirty="0">
                <a:solidFill>
                  <a:srgbClr val="4749B0"/>
                </a:solidFill>
                <a:latin typeface="Times New Roman"/>
                <a:cs typeface="Times New Roman"/>
              </a:rPr>
              <a:t>	</a:t>
            </a:r>
          </a:p>
        </p:txBody>
      </p:sp>
      <p:sp>
        <p:nvSpPr>
          <p:cNvPr id="3" name="object 3"/>
          <p:cNvSpPr txBox="1"/>
          <p:nvPr/>
        </p:nvSpPr>
        <p:spPr>
          <a:xfrm>
            <a:off x="840739" y="1898649"/>
            <a:ext cx="7256780" cy="3788410"/>
          </a:xfrm>
          <a:prstGeom prst="rect">
            <a:avLst/>
          </a:prstGeom>
        </p:spPr>
        <p:txBody>
          <a:bodyPr vert="horz" wrap="square" lIns="0" tIns="12700" rIns="0" bIns="0" rtlCol="0">
            <a:spAutoFit/>
          </a:bodyPr>
          <a:lstStyle/>
          <a:p>
            <a:pPr marL="355600" indent="-342900">
              <a:lnSpc>
                <a:spcPct val="100000"/>
              </a:lnSpc>
              <a:spcBef>
                <a:spcPts val="100"/>
              </a:spcBef>
              <a:buSzPct val="69354"/>
              <a:buFont typeface="Wingdings"/>
              <a:buChar char=""/>
              <a:tabLst>
                <a:tab pos="354965" algn="l"/>
                <a:tab pos="355600" algn="l"/>
              </a:tabLst>
            </a:pPr>
            <a:r>
              <a:rPr sz="3100" dirty="0">
                <a:latin typeface="Arial"/>
                <a:cs typeface="Arial"/>
              </a:rPr>
              <a:t>Assumption</a:t>
            </a:r>
            <a:r>
              <a:rPr sz="3100" spc="-5" dirty="0">
                <a:latin typeface="Arial"/>
                <a:cs typeface="Arial"/>
              </a:rPr>
              <a:t> </a:t>
            </a:r>
            <a:r>
              <a:rPr sz="3100" spc="-25" dirty="0">
                <a:latin typeface="Arial"/>
                <a:cs typeface="Arial"/>
              </a:rPr>
              <a:t>A3</a:t>
            </a:r>
            <a:endParaRPr sz="3100">
              <a:latin typeface="Arial"/>
              <a:cs typeface="Arial"/>
            </a:endParaRPr>
          </a:p>
          <a:p>
            <a:pPr marL="755650" lvl="1" indent="-286385">
              <a:lnSpc>
                <a:spcPct val="100000"/>
              </a:lnSpc>
              <a:spcBef>
                <a:spcPts val="250"/>
              </a:spcBef>
              <a:buClr>
                <a:srgbClr val="3732A0"/>
              </a:buClr>
              <a:buSzPct val="150000"/>
              <a:buChar char="•"/>
              <a:tabLst>
                <a:tab pos="755650" algn="l"/>
              </a:tabLst>
            </a:pPr>
            <a:r>
              <a:rPr sz="2600" dirty="0">
                <a:latin typeface="Arial"/>
                <a:cs typeface="Arial"/>
              </a:rPr>
              <a:t>system</a:t>
            </a:r>
            <a:r>
              <a:rPr sz="2600" spc="-10" dirty="0">
                <a:latin typeface="Arial"/>
                <a:cs typeface="Arial"/>
              </a:rPr>
              <a:t> </a:t>
            </a:r>
            <a:r>
              <a:rPr sz="2600" spc="60" dirty="0">
                <a:latin typeface="Times New Roman"/>
                <a:cs typeface="Times New Roman"/>
              </a:rPr>
              <a:t>Σ</a:t>
            </a:r>
            <a:r>
              <a:rPr sz="2600" spc="65" dirty="0">
                <a:latin typeface="Times New Roman"/>
                <a:cs typeface="Times New Roman"/>
              </a:rPr>
              <a:t> </a:t>
            </a:r>
            <a:r>
              <a:rPr sz="2600" dirty="0">
                <a:latin typeface="Arial"/>
                <a:cs typeface="Arial"/>
              </a:rPr>
              <a:t>is</a:t>
            </a:r>
            <a:r>
              <a:rPr sz="2600" spc="-5" dirty="0">
                <a:latin typeface="Arial"/>
                <a:cs typeface="Arial"/>
              </a:rPr>
              <a:t> </a:t>
            </a:r>
            <a:r>
              <a:rPr sz="2600" u="sng" dirty="0">
                <a:uFill>
                  <a:solidFill>
                    <a:srgbClr val="000000"/>
                  </a:solidFill>
                </a:uFill>
                <a:latin typeface="Arial"/>
                <a:cs typeface="Arial"/>
              </a:rPr>
              <a:t>static</a:t>
            </a:r>
            <a:r>
              <a:rPr sz="2600" dirty="0">
                <a:latin typeface="Arial"/>
                <a:cs typeface="Arial"/>
              </a:rPr>
              <a:t>,</a:t>
            </a:r>
            <a:r>
              <a:rPr sz="2600" spc="-5" dirty="0">
                <a:latin typeface="Arial"/>
                <a:cs typeface="Arial"/>
              </a:rPr>
              <a:t> </a:t>
            </a:r>
            <a:r>
              <a:rPr sz="2600" dirty="0">
                <a:latin typeface="Arial"/>
                <a:cs typeface="Arial"/>
              </a:rPr>
              <a:t>i.e.</a:t>
            </a:r>
            <a:r>
              <a:rPr sz="2600" spc="-5" dirty="0">
                <a:latin typeface="Arial"/>
                <a:cs typeface="Arial"/>
              </a:rPr>
              <a:t> </a:t>
            </a:r>
            <a:r>
              <a:rPr sz="2600" i="1" spc="-25" dirty="0">
                <a:latin typeface="Times New Roman"/>
                <a:cs typeface="Times New Roman"/>
              </a:rPr>
              <a:t>E</a:t>
            </a:r>
            <a:r>
              <a:rPr sz="2600" spc="-25" dirty="0">
                <a:latin typeface="Times New Roman"/>
                <a:cs typeface="Times New Roman"/>
              </a:rPr>
              <a:t>=</a:t>
            </a:r>
            <a:r>
              <a:rPr sz="2600" spc="-25" dirty="0">
                <a:latin typeface="Symbol"/>
                <a:cs typeface="Symbol"/>
              </a:rPr>
              <a:t></a:t>
            </a:r>
            <a:endParaRPr sz="2600">
              <a:latin typeface="Symbol"/>
              <a:cs typeface="Symbol"/>
            </a:endParaRPr>
          </a:p>
          <a:p>
            <a:pPr marL="755650" lvl="1" indent="-286385">
              <a:lnSpc>
                <a:spcPct val="100000"/>
              </a:lnSpc>
              <a:spcBef>
                <a:spcPts val="280"/>
              </a:spcBef>
              <a:buClr>
                <a:srgbClr val="3732A0"/>
              </a:buClr>
              <a:buSzPct val="150000"/>
              <a:buChar char="•"/>
              <a:tabLst>
                <a:tab pos="755650" algn="l"/>
              </a:tabLst>
            </a:pPr>
            <a:r>
              <a:rPr sz="2600" dirty="0">
                <a:latin typeface="Arial"/>
                <a:cs typeface="Arial"/>
              </a:rPr>
              <a:t>short</a:t>
            </a:r>
            <a:r>
              <a:rPr sz="2600" spc="-10" dirty="0">
                <a:latin typeface="Arial"/>
                <a:cs typeface="Arial"/>
              </a:rPr>
              <a:t> </a:t>
            </a:r>
            <a:r>
              <a:rPr sz="2600" dirty="0">
                <a:latin typeface="Arial"/>
                <a:cs typeface="Arial"/>
              </a:rPr>
              <a:t>form: </a:t>
            </a:r>
            <a:r>
              <a:rPr sz="2600" spc="60" dirty="0">
                <a:latin typeface="Times New Roman"/>
                <a:cs typeface="Times New Roman"/>
              </a:rPr>
              <a:t>Σ</a:t>
            </a:r>
            <a:r>
              <a:rPr sz="2600" dirty="0">
                <a:latin typeface="Times New Roman"/>
                <a:cs typeface="Times New Roman"/>
              </a:rPr>
              <a:t> = </a:t>
            </a:r>
            <a:r>
              <a:rPr sz="2600" spc="60" dirty="0">
                <a:latin typeface="Times New Roman"/>
                <a:cs typeface="Times New Roman"/>
              </a:rPr>
              <a:t>(</a:t>
            </a:r>
            <a:r>
              <a:rPr sz="2600" i="1" spc="60" dirty="0">
                <a:latin typeface="Times New Roman"/>
                <a:cs typeface="Times New Roman"/>
              </a:rPr>
              <a:t>S</a:t>
            </a:r>
            <a:r>
              <a:rPr sz="2600" spc="60" dirty="0">
                <a:latin typeface="Times New Roman"/>
                <a:cs typeface="Times New Roman"/>
              </a:rPr>
              <a:t>,</a:t>
            </a:r>
            <a:r>
              <a:rPr sz="2600" i="1" spc="60" dirty="0">
                <a:latin typeface="Times New Roman"/>
                <a:cs typeface="Times New Roman"/>
              </a:rPr>
              <a:t>A</a:t>
            </a:r>
            <a:r>
              <a:rPr sz="2600" spc="60" dirty="0">
                <a:latin typeface="Times New Roman"/>
                <a:cs typeface="Times New Roman"/>
              </a:rPr>
              <a:t>,</a:t>
            </a:r>
            <a:r>
              <a:rPr sz="2600" i="1" spc="60" dirty="0">
                <a:latin typeface="Times New Roman"/>
                <a:cs typeface="Times New Roman"/>
              </a:rPr>
              <a:t>γ</a:t>
            </a:r>
            <a:r>
              <a:rPr sz="2600" spc="60" dirty="0">
                <a:latin typeface="Times New Roman"/>
                <a:cs typeface="Times New Roman"/>
              </a:rPr>
              <a:t>)</a:t>
            </a:r>
            <a:r>
              <a:rPr sz="2600" spc="-5" dirty="0">
                <a:latin typeface="Times New Roman"/>
                <a:cs typeface="Times New Roman"/>
              </a:rPr>
              <a:t> </a:t>
            </a:r>
            <a:r>
              <a:rPr sz="2600" dirty="0">
                <a:latin typeface="Arial"/>
                <a:cs typeface="Arial"/>
              </a:rPr>
              <a:t>for </a:t>
            </a:r>
            <a:r>
              <a:rPr sz="2600" spc="60" dirty="0">
                <a:latin typeface="Times New Roman"/>
                <a:cs typeface="Times New Roman"/>
              </a:rPr>
              <a:t>Σ</a:t>
            </a:r>
            <a:r>
              <a:rPr sz="2600" dirty="0">
                <a:latin typeface="Times New Roman"/>
                <a:cs typeface="Times New Roman"/>
              </a:rPr>
              <a:t> = </a:t>
            </a:r>
            <a:r>
              <a:rPr sz="2600" spc="35" dirty="0">
                <a:latin typeface="Times New Roman"/>
                <a:cs typeface="Times New Roman"/>
              </a:rPr>
              <a:t>(</a:t>
            </a:r>
            <a:r>
              <a:rPr sz="2600" i="1" spc="35" dirty="0">
                <a:latin typeface="Times New Roman"/>
                <a:cs typeface="Times New Roman"/>
              </a:rPr>
              <a:t>S</a:t>
            </a:r>
            <a:r>
              <a:rPr sz="2600" spc="35" dirty="0">
                <a:latin typeface="Times New Roman"/>
                <a:cs typeface="Times New Roman"/>
              </a:rPr>
              <a:t>,</a:t>
            </a:r>
            <a:r>
              <a:rPr sz="2600" i="1" spc="35" dirty="0">
                <a:latin typeface="Times New Roman"/>
                <a:cs typeface="Times New Roman"/>
              </a:rPr>
              <a:t>A</a:t>
            </a:r>
            <a:r>
              <a:rPr sz="2600" spc="35" dirty="0">
                <a:latin typeface="Times New Roman"/>
                <a:cs typeface="Times New Roman"/>
              </a:rPr>
              <a:t>,</a:t>
            </a:r>
            <a:r>
              <a:rPr sz="2600" spc="35" dirty="0">
                <a:latin typeface="Symbol"/>
                <a:cs typeface="Symbol"/>
              </a:rPr>
              <a:t></a:t>
            </a:r>
            <a:r>
              <a:rPr sz="2600" spc="35" dirty="0">
                <a:latin typeface="Times New Roman"/>
                <a:cs typeface="Times New Roman"/>
              </a:rPr>
              <a:t>,</a:t>
            </a:r>
            <a:r>
              <a:rPr sz="2600" i="1" spc="35" dirty="0">
                <a:latin typeface="Times New Roman"/>
                <a:cs typeface="Times New Roman"/>
              </a:rPr>
              <a:t>γ</a:t>
            </a:r>
            <a:r>
              <a:rPr sz="2600" spc="35" dirty="0">
                <a:latin typeface="Times New Roman"/>
                <a:cs typeface="Times New Roman"/>
              </a:rPr>
              <a:t>)</a:t>
            </a:r>
            <a:endParaRPr sz="2600">
              <a:latin typeface="Times New Roman"/>
              <a:cs typeface="Times New Roman"/>
            </a:endParaRPr>
          </a:p>
          <a:p>
            <a:pPr marL="355600" indent="-342900">
              <a:lnSpc>
                <a:spcPct val="100000"/>
              </a:lnSpc>
              <a:spcBef>
                <a:spcPts val="455"/>
              </a:spcBef>
              <a:buSzPct val="69354"/>
              <a:buFont typeface="Wingdings"/>
              <a:buChar char=""/>
              <a:tabLst>
                <a:tab pos="354965" algn="l"/>
                <a:tab pos="355600" algn="l"/>
              </a:tabLst>
            </a:pPr>
            <a:r>
              <a:rPr sz="3100" dirty="0">
                <a:latin typeface="Arial"/>
                <a:cs typeface="Arial"/>
              </a:rPr>
              <a:t>Relaxing </a:t>
            </a:r>
            <a:r>
              <a:rPr sz="3100" spc="-25" dirty="0">
                <a:latin typeface="Arial"/>
                <a:cs typeface="Arial"/>
              </a:rPr>
              <a:t>A3</a:t>
            </a:r>
            <a:endParaRPr sz="3100">
              <a:latin typeface="Arial"/>
              <a:cs typeface="Arial"/>
            </a:endParaRPr>
          </a:p>
          <a:p>
            <a:pPr marL="755650" lvl="1" indent="-286385">
              <a:lnSpc>
                <a:spcPct val="100000"/>
              </a:lnSpc>
              <a:spcBef>
                <a:spcPts val="309"/>
              </a:spcBef>
              <a:buClr>
                <a:srgbClr val="3732A0"/>
              </a:buClr>
              <a:buSzPct val="150000"/>
              <a:buChar char="•"/>
              <a:tabLst>
                <a:tab pos="755650" algn="l"/>
              </a:tabLst>
            </a:pPr>
            <a:r>
              <a:rPr sz="2600" spc="-20" dirty="0">
                <a:latin typeface="Arial"/>
                <a:cs typeface="Arial"/>
              </a:rPr>
              <a:t>why?</a:t>
            </a:r>
            <a:endParaRPr sz="2600">
              <a:latin typeface="Arial"/>
              <a:cs typeface="Arial"/>
            </a:endParaRPr>
          </a:p>
          <a:p>
            <a:pPr marL="1155700" lvl="2" indent="-229235">
              <a:lnSpc>
                <a:spcPct val="100000"/>
              </a:lnSpc>
              <a:spcBef>
                <a:spcPts val="220"/>
              </a:spcBef>
              <a:buSzPct val="150000"/>
              <a:buChar char="•"/>
              <a:tabLst>
                <a:tab pos="1155700" algn="l"/>
              </a:tabLst>
            </a:pPr>
            <a:r>
              <a:rPr sz="2200" dirty="0">
                <a:latin typeface="Arial"/>
                <a:cs typeface="Arial"/>
              </a:rPr>
              <a:t>to</a:t>
            </a:r>
            <a:r>
              <a:rPr sz="2200" spc="-5" dirty="0">
                <a:latin typeface="Arial"/>
                <a:cs typeface="Arial"/>
              </a:rPr>
              <a:t> </a:t>
            </a:r>
            <a:r>
              <a:rPr sz="2200" dirty="0">
                <a:latin typeface="Arial"/>
                <a:cs typeface="Arial"/>
              </a:rPr>
              <a:t>model a world in</a:t>
            </a:r>
            <a:r>
              <a:rPr sz="2200" spc="-5" dirty="0">
                <a:latin typeface="Arial"/>
                <a:cs typeface="Arial"/>
              </a:rPr>
              <a:t> </a:t>
            </a:r>
            <a:r>
              <a:rPr sz="2200" dirty="0">
                <a:latin typeface="Arial"/>
                <a:cs typeface="Arial"/>
              </a:rPr>
              <a:t>which events</a:t>
            </a:r>
            <a:r>
              <a:rPr sz="2200" spc="-5" dirty="0">
                <a:latin typeface="Arial"/>
                <a:cs typeface="Arial"/>
              </a:rPr>
              <a:t> </a:t>
            </a:r>
            <a:r>
              <a:rPr sz="2200" dirty="0">
                <a:latin typeface="Arial"/>
                <a:cs typeface="Arial"/>
              </a:rPr>
              <a:t>can </a:t>
            </a:r>
            <a:r>
              <a:rPr sz="2200" spc="-10" dirty="0">
                <a:latin typeface="Arial"/>
                <a:cs typeface="Arial"/>
              </a:rPr>
              <a:t>occur</a:t>
            </a:r>
            <a:endParaRPr sz="2200">
              <a:latin typeface="Arial"/>
              <a:cs typeface="Arial"/>
            </a:endParaRPr>
          </a:p>
          <a:p>
            <a:pPr marL="755650" lvl="1" indent="-286385">
              <a:lnSpc>
                <a:spcPct val="100000"/>
              </a:lnSpc>
              <a:spcBef>
                <a:spcPts val="320"/>
              </a:spcBef>
              <a:buClr>
                <a:srgbClr val="3732A0"/>
              </a:buClr>
              <a:buSzPct val="150000"/>
              <a:buChar char="•"/>
              <a:tabLst>
                <a:tab pos="755650" algn="l"/>
              </a:tabLst>
            </a:pPr>
            <a:r>
              <a:rPr sz="2600" spc="-10" dirty="0">
                <a:latin typeface="Arial"/>
                <a:cs typeface="Arial"/>
              </a:rPr>
              <a:t>issues:</a:t>
            </a:r>
            <a:endParaRPr sz="2600">
              <a:latin typeface="Arial"/>
              <a:cs typeface="Arial"/>
            </a:endParaRPr>
          </a:p>
          <a:p>
            <a:pPr marL="1155065" marR="5080" lvl="2" indent="-228600">
              <a:lnSpc>
                <a:spcPts val="2370"/>
              </a:lnSpc>
              <a:spcBef>
                <a:spcPts val="525"/>
              </a:spcBef>
              <a:buSzPct val="150000"/>
              <a:buChar char="•"/>
              <a:tabLst>
                <a:tab pos="1155700" algn="l"/>
              </a:tabLst>
            </a:pPr>
            <a:r>
              <a:rPr sz="2200" dirty="0">
                <a:latin typeface="Arial"/>
                <a:cs typeface="Arial"/>
              </a:rPr>
              <a:t>world</a:t>
            </a:r>
            <a:r>
              <a:rPr sz="2200" spc="-15" dirty="0">
                <a:latin typeface="Arial"/>
                <a:cs typeface="Arial"/>
              </a:rPr>
              <a:t> </a:t>
            </a:r>
            <a:r>
              <a:rPr sz="2200" dirty="0">
                <a:latin typeface="Arial"/>
                <a:cs typeface="Arial"/>
              </a:rPr>
              <a:t>becomes</a:t>
            </a:r>
            <a:r>
              <a:rPr sz="2200" spc="-10" dirty="0">
                <a:latin typeface="Arial"/>
                <a:cs typeface="Arial"/>
              </a:rPr>
              <a:t> </a:t>
            </a:r>
            <a:r>
              <a:rPr sz="2200" dirty="0">
                <a:latin typeface="Arial"/>
                <a:cs typeface="Arial"/>
              </a:rPr>
              <a:t>nondeterministic</a:t>
            </a:r>
            <a:r>
              <a:rPr sz="2200" spc="-5" dirty="0">
                <a:latin typeface="Arial"/>
                <a:cs typeface="Arial"/>
              </a:rPr>
              <a:t> </a:t>
            </a:r>
            <a:r>
              <a:rPr sz="2200" dirty="0">
                <a:latin typeface="Arial"/>
                <a:cs typeface="Arial"/>
              </a:rPr>
              <a:t>from</a:t>
            </a:r>
            <a:r>
              <a:rPr sz="2200" spc="-10" dirty="0">
                <a:latin typeface="Arial"/>
                <a:cs typeface="Arial"/>
              </a:rPr>
              <a:t> </a:t>
            </a:r>
            <a:r>
              <a:rPr sz="2200" dirty="0">
                <a:latin typeface="Arial"/>
                <a:cs typeface="Arial"/>
              </a:rPr>
              <a:t>the</a:t>
            </a:r>
            <a:r>
              <a:rPr sz="2200" spc="-5" dirty="0">
                <a:latin typeface="Arial"/>
                <a:cs typeface="Arial"/>
              </a:rPr>
              <a:t> </a:t>
            </a:r>
            <a:r>
              <a:rPr sz="2200" dirty="0">
                <a:latin typeface="Arial"/>
                <a:cs typeface="Arial"/>
              </a:rPr>
              <a:t>point</a:t>
            </a:r>
            <a:r>
              <a:rPr sz="2200" spc="-5" dirty="0">
                <a:latin typeface="Arial"/>
                <a:cs typeface="Arial"/>
              </a:rPr>
              <a:t> </a:t>
            </a:r>
            <a:r>
              <a:rPr sz="2200" spc="-25" dirty="0">
                <a:latin typeface="Arial"/>
                <a:cs typeface="Arial"/>
              </a:rPr>
              <a:t>of </a:t>
            </a:r>
            <a:r>
              <a:rPr sz="2200" dirty="0">
                <a:latin typeface="Arial"/>
                <a:cs typeface="Arial"/>
              </a:rPr>
              <a:t>view</a:t>
            </a:r>
            <a:r>
              <a:rPr sz="2200" spc="-5" dirty="0">
                <a:latin typeface="Arial"/>
                <a:cs typeface="Arial"/>
              </a:rPr>
              <a:t> </a:t>
            </a:r>
            <a:r>
              <a:rPr sz="2200" dirty="0">
                <a:latin typeface="Arial"/>
                <a:cs typeface="Arial"/>
              </a:rPr>
              <a:t>of</a:t>
            </a:r>
            <a:r>
              <a:rPr sz="2200" spc="-5" dirty="0">
                <a:latin typeface="Arial"/>
                <a:cs typeface="Arial"/>
              </a:rPr>
              <a:t> </a:t>
            </a:r>
            <a:r>
              <a:rPr sz="2200" dirty="0">
                <a:latin typeface="Arial"/>
                <a:cs typeface="Arial"/>
              </a:rPr>
              <a:t>the planner</a:t>
            </a:r>
            <a:r>
              <a:rPr sz="2200" spc="-5" dirty="0">
                <a:latin typeface="Arial"/>
                <a:cs typeface="Arial"/>
              </a:rPr>
              <a:t> </a:t>
            </a:r>
            <a:r>
              <a:rPr sz="2200" dirty="0">
                <a:latin typeface="Arial"/>
                <a:cs typeface="Arial"/>
              </a:rPr>
              <a:t>(same </a:t>
            </a:r>
            <a:r>
              <a:rPr sz="2200" spc="-10" dirty="0">
                <a:latin typeface="Arial"/>
                <a:cs typeface="Arial"/>
              </a:rPr>
              <a:t>issues)</a:t>
            </a:r>
            <a:endParaRPr sz="22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513665"/>
            <a:ext cx="7886700" cy="1028485"/>
          </a:xfrm>
          <a:prstGeom prst="rect">
            <a:avLst/>
          </a:prstGeom>
        </p:spPr>
        <p:txBody>
          <a:bodyPr vert="horz" wrap="square" lIns="0" tIns="515618" rIns="0" bIns="0" rtlCol="0">
            <a:spAutoFit/>
          </a:bodyPr>
          <a:lstStyle/>
          <a:p>
            <a:pPr marL="12700">
              <a:lnSpc>
                <a:spcPct val="100000"/>
              </a:lnSpc>
              <a:spcBef>
                <a:spcPts val="100"/>
              </a:spcBef>
              <a:tabLst>
                <a:tab pos="988694" algn="l"/>
                <a:tab pos="3526154" algn="l"/>
                <a:tab pos="7708265" algn="l"/>
              </a:tabLst>
            </a:pPr>
            <a:r>
              <a:rPr spc="-385" dirty="0"/>
              <a:t> </a:t>
            </a:r>
            <a:r>
              <a:rPr spc="-25" dirty="0"/>
              <a:t>A4:</a:t>
            </a:r>
            <a:r>
              <a:rPr dirty="0"/>
              <a:t>	</a:t>
            </a:r>
            <a:r>
              <a:rPr spc="-10" dirty="0"/>
              <a:t>Restricted</a:t>
            </a:r>
            <a:r>
              <a:rPr lang="en-GB" spc="-10" dirty="0"/>
              <a:t> </a:t>
            </a:r>
            <a:r>
              <a:rPr spc="-10" dirty="0"/>
              <a:t>Goals</a:t>
            </a:r>
            <a:r>
              <a:rPr dirty="0"/>
              <a:t>	</a:t>
            </a:r>
          </a:p>
        </p:txBody>
      </p:sp>
      <p:sp>
        <p:nvSpPr>
          <p:cNvPr id="3" name="object 3"/>
          <p:cNvSpPr txBox="1"/>
          <p:nvPr/>
        </p:nvSpPr>
        <p:spPr>
          <a:xfrm>
            <a:off x="828039" y="1903729"/>
            <a:ext cx="7543800" cy="3514090"/>
          </a:xfrm>
          <a:prstGeom prst="rect">
            <a:avLst/>
          </a:prstGeom>
        </p:spPr>
        <p:txBody>
          <a:bodyPr vert="horz" wrap="square" lIns="0" tIns="12700" rIns="0" bIns="0" rtlCol="0">
            <a:spAutoFit/>
          </a:bodyPr>
          <a:lstStyle/>
          <a:p>
            <a:pPr marL="368300" indent="-342900">
              <a:lnSpc>
                <a:spcPct val="100000"/>
              </a:lnSpc>
              <a:spcBef>
                <a:spcPts val="100"/>
              </a:spcBef>
              <a:buSzPct val="68518"/>
              <a:buFont typeface="Wingdings"/>
              <a:buChar char=""/>
              <a:tabLst>
                <a:tab pos="367665" algn="l"/>
                <a:tab pos="368300" algn="l"/>
              </a:tabLst>
            </a:pPr>
            <a:r>
              <a:rPr sz="2700" dirty="0">
                <a:latin typeface="Arial"/>
                <a:cs typeface="Arial"/>
              </a:rPr>
              <a:t>Assumption</a:t>
            </a:r>
            <a:r>
              <a:rPr sz="2700" spc="-5" dirty="0">
                <a:latin typeface="Arial"/>
                <a:cs typeface="Arial"/>
              </a:rPr>
              <a:t> </a:t>
            </a:r>
            <a:r>
              <a:rPr sz="2700" spc="-25" dirty="0">
                <a:latin typeface="Arial"/>
                <a:cs typeface="Arial"/>
              </a:rPr>
              <a:t>A4</a:t>
            </a:r>
            <a:endParaRPr sz="2700">
              <a:latin typeface="Arial"/>
              <a:cs typeface="Arial"/>
            </a:endParaRPr>
          </a:p>
          <a:p>
            <a:pPr marL="761365" marR="17780" lvl="1" indent="-279400">
              <a:lnSpc>
                <a:spcPts val="2370"/>
              </a:lnSpc>
              <a:spcBef>
                <a:spcPts val="540"/>
              </a:spcBef>
              <a:buClr>
                <a:srgbClr val="3732A0"/>
              </a:buClr>
              <a:buSzPct val="150000"/>
              <a:buChar char="•"/>
              <a:tabLst>
                <a:tab pos="768350" algn="l"/>
              </a:tabLst>
            </a:pPr>
            <a:r>
              <a:rPr sz="2200" dirty="0">
                <a:latin typeface="Arial"/>
                <a:cs typeface="Arial"/>
              </a:rPr>
              <a:t>the</a:t>
            </a:r>
            <a:r>
              <a:rPr sz="2200" spc="-15" dirty="0">
                <a:latin typeface="Arial"/>
                <a:cs typeface="Arial"/>
              </a:rPr>
              <a:t> </a:t>
            </a:r>
            <a:r>
              <a:rPr sz="2200" dirty="0">
                <a:latin typeface="Arial"/>
                <a:cs typeface="Arial"/>
              </a:rPr>
              <a:t>planner</a:t>
            </a:r>
            <a:r>
              <a:rPr sz="2200" spc="-10" dirty="0">
                <a:latin typeface="Arial"/>
                <a:cs typeface="Arial"/>
              </a:rPr>
              <a:t> </a:t>
            </a:r>
            <a:r>
              <a:rPr sz="2200" dirty="0">
                <a:latin typeface="Arial"/>
                <a:cs typeface="Arial"/>
              </a:rPr>
              <a:t>handles</a:t>
            </a:r>
            <a:r>
              <a:rPr sz="2200" spc="-5" dirty="0">
                <a:latin typeface="Arial"/>
                <a:cs typeface="Arial"/>
              </a:rPr>
              <a:t> </a:t>
            </a:r>
            <a:r>
              <a:rPr sz="2200" dirty="0">
                <a:latin typeface="Arial"/>
                <a:cs typeface="Arial"/>
              </a:rPr>
              <a:t>only</a:t>
            </a:r>
            <a:r>
              <a:rPr sz="2200" spc="-10" dirty="0">
                <a:latin typeface="Arial"/>
                <a:cs typeface="Arial"/>
              </a:rPr>
              <a:t> </a:t>
            </a:r>
            <a:r>
              <a:rPr sz="2200" u="sng" dirty="0">
                <a:uFill>
                  <a:solidFill>
                    <a:srgbClr val="000000"/>
                  </a:solidFill>
                </a:uFill>
                <a:latin typeface="Arial"/>
                <a:cs typeface="Arial"/>
              </a:rPr>
              <a:t>restricted goals</a:t>
            </a:r>
            <a:r>
              <a:rPr sz="2200" spc="-10" dirty="0">
                <a:latin typeface="Arial"/>
                <a:cs typeface="Arial"/>
              </a:rPr>
              <a:t> </a:t>
            </a:r>
            <a:r>
              <a:rPr sz="2200" dirty="0">
                <a:latin typeface="Arial"/>
                <a:cs typeface="Arial"/>
              </a:rPr>
              <a:t>that</a:t>
            </a:r>
            <a:r>
              <a:rPr sz="2200" spc="-5" dirty="0">
                <a:latin typeface="Arial"/>
                <a:cs typeface="Arial"/>
              </a:rPr>
              <a:t> </a:t>
            </a:r>
            <a:r>
              <a:rPr sz="2200" spc="-25" dirty="0">
                <a:latin typeface="Arial"/>
                <a:cs typeface="Arial"/>
              </a:rPr>
              <a:t>are</a:t>
            </a:r>
            <a:r>
              <a:rPr sz="2200" spc="550" dirty="0">
                <a:latin typeface="Arial"/>
                <a:cs typeface="Arial"/>
              </a:rPr>
              <a:t> </a:t>
            </a:r>
            <a:r>
              <a:rPr sz="2200" dirty="0">
                <a:latin typeface="Arial"/>
                <a:cs typeface="Arial"/>
              </a:rPr>
              <a:t>given</a:t>
            </a:r>
            <a:r>
              <a:rPr sz="2200" spc="-5" dirty="0">
                <a:latin typeface="Arial"/>
                <a:cs typeface="Arial"/>
              </a:rPr>
              <a:t> </a:t>
            </a:r>
            <a:r>
              <a:rPr sz="2200" dirty="0">
                <a:latin typeface="Arial"/>
                <a:cs typeface="Arial"/>
              </a:rPr>
              <a:t>as</a:t>
            </a:r>
            <a:r>
              <a:rPr sz="2200" spc="-5" dirty="0">
                <a:latin typeface="Arial"/>
                <a:cs typeface="Arial"/>
              </a:rPr>
              <a:t> </a:t>
            </a:r>
            <a:r>
              <a:rPr sz="2200" dirty="0">
                <a:latin typeface="Arial"/>
                <a:cs typeface="Arial"/>
              </a:rPr>
              <a:t>an explicit</a:t>
            </a:r>
            <a:r>
              <a:rPr sz="2200" spc="-5" dirty="0">
                <a:latin typeface="Arial"/>
                <a:cs typeface="Arial"/>
              </a:rPr>
              <a:t> </a:t>
            </a:r>
            <a:r>
              <a:rPr sz="2200" dirty="0">
                <a:latin typeface="Arial"/>
                <a:cs typeface="Arial"/>
              </a:rPr>
              <a:t>goal</a:t>
            </a:r>
            <a:r>
              <a:rPr sz="2200" spc="-5" dirty="0">
                <a:latin typeface="Arial"/>
                <a:cs typeface="Arial"/>
              </a:rPr>
              <a:t> </a:t>
            </a:r>
            <a:r>
              <a:rPr sz="2200" dirty="0">
                <a:latin typeface="Arial"/>
                <a:cs typeface="Arial"/>
              </a:rPr>
              <a:t>state</a:t>
            </a:r>
            <a:r>
              <a:rPr sz="2200" spc="-5" dirty="0">
                <a:latin typeface="Arial"/>
                <a:cs typeface="Arial"/>
              </a:rPr>
              <a:t> </a:t>
            </a:r>
            <a:r>
              <a:rPr sz="2200" i="1" dirty="0">
                <a:latin typeface="Times New Roman"/>
                <a:cs typeface="Times New Roman"/>
              </a:rPr>
              <a:t>s</a:t>
            </a:r>
            <a:r>
              <a:rPr sz="2175" i="1" baseline="-21072" dirty="0">
                <a:latin typeface="Times New Roman"/>
                <a:cs typeface="Times New Roman"/>
              </a:rPr>
              <a:t>g</a:t>
            </a:r>
            <a:r>
              <a:rPr sz="2175" i="1" spc="367" baseline="-21072" dirty="0">
                <a:latin typeface="Times New Roman"/>
                <a:cs typeface="Times New Roman"/>
              </a:rPr>
              <a:t> </a:t>
            </a:r>
            <a:r>
              <a:rPr sz="2200" dirty="0">
                <a:latin typeface="Arial"/>
                <a:cs typeface="Arial"/>
              </a:rPr>
              <a:t>or</a:t>
            </a:r>
            <a:r>
              <a:rPr sz="2200" spc="-5" dirty="0">
                <a:latin typeface="Arial"/>
                <a:cs typeface="Arial"/>
              </a:rPr>
              <a:t> </a:t>
            </a:r>
            <a:r>
              <a:rPr sz="2200" dirty="0">
                <a:latin typeface="Arial"/>
                <a:cs typeface="Arial"/>
              </a:rPr>
              <a:t>set</a:t>
            </a:r>
            <a:r>
              <a:rPr sz="2200" spc="-5" dirty="0">
                <a:latin typeface="Arial"/>
                <a:cs typeface="Arial"/>
              </a:rPr>
              <a:t> </a:t>
            </a:r>
            <a:r>
              <a:rPr sz="2200" dirty="0">
                <a:latin typeface="Arial"/>
                <a:cs typeface="Arial"/>
              </a:rPr>
              <a:t>of</a:t>
            </a:r>
            <a:r>
              <a:rPr sz="2200" spc="-10" dirty="0">
                <a:latin typeface="Arial"/>
                <a:cs typeface="Arial"/>
              </a:rPr>
              <a:t> </a:t>
            </a:r>
            <a:r>
              <a:rPr sz="2200" dirty="0">
                <a:latin typeface="Arial"/>
                <a:cs typeface="Arial"/>
              </a:rPr>
              <a:t>goal states</a:t>
            </a:r>
            <a:r>
              <a:rPr sz="2200" spc="-5" dirty="0">
                <a:latin typeface="Arial"/>
                <a:cs typeface="Arial"/>
              </a:rPr>
              <a:t> </a:t>
            </a:r>
            <a:r>
              <a:rPr sz="2200" i="1" spc="-25" dirty="0">
                <a:latin typeface="Times New Roman"/>
                <a:cs typeface="Times New Roman"/>
              </a:rPr>
              <a:t>S</a:t>
            </a:r>
            <a:r>
              <a:rPr sz="2175" i="1" spc="-37" baseline="-21072" dirty="0">
                <a:latin typeface="Times New Roman"/>
                <a:cs typeface="Times New Roman"/>
              </a:rPr>
              <a:t>g</a:t>
            </a:r>
            <a:endParaRPr sz="2175" baseline="-21072">
              <a:latin typeface="Times New Roman"/>
              <a:cs typeface="Times New Roman"/>
            </a:endParaRPr>
          </a:p>
          <a:p>
            <a:pPr marL="368300" indent="-342900">
              <a:lnSpc>
                <a:spcPct val="100000"/>
              </a:lnSpc>
              <a:spcBef>
                <a:spcPts val="225"/>
              </a:spcBef>
              <a:buSzPct val="68518"/>
              <a:buFont typeface="Wingdings"/>
              <a:buChar char=""/>
              <a:tabLst>
                <a:tab pos="367665" algn="l"/>
                <a:tab pos="368300" algn="l"/>
              </a:tabLst>
            </a:pPr>
            <a:r>
              <a:rPr sz="2700" dirty="0">
                <a:latin typeface="Arial"/>
                <a:cs typeface="Arial"/>
              </a:rPr>
              <a:t>Relaxing </a:t>
            </a:r>
            <a:r>
              <a:rPr sz="2700" spc="-25" dirty="0">
                <a:latin typeface="Arial"/>
                <a:cs typeface="Arial"/>
              </a:rPr>
              <a:t>A4</a:t>
            </a:r>
            <a:endParaRPr sz="2700">
              <a:latin typeface="Arial"/>
              <a:cs typeface="Arial"/>
            </a:endParaRPr>
          </a:p>
          <a:p>
            <a:pPr marL="768350" lvl="1" indent="-286385">
              <a:lnSpc>
                <a:spcPct val="100000"/>
              </a:lnSpc>
              <a:spcBef>
                <a:spcPts val="290"/>
              </a:spcBef>
              <a:buClr>
                <a:srgbClr val="3732A0"/>
              </a:buClr>
              <a:buSzPct val="150000"/>
              <a:buChar char="•"/>
              <a:tabLst>
                <a:tab pos="768350" algn="l"/>
              </a:tabLst>
            </a:pPr>
            <a:r>
              <a:rPr sz="2200" spc="-20" dirty="0">
                <a:latin typeface="Arial"/>
                <a:cs typeface="Arial"/>
              </a:rPr>
              <a:t>why?</a:t>
            </a:r>
            <a:endParaRPr sz="2200">
              <a:latin typeface="Arial"/>
              <a:cs typeface="Arial"/>
            </a:endParaRPr>
          </a:p>
          <a:p>
            <a:pPr marL="1167765" marR="1029335" lvl="2" indent="-228600">
              <a:lnSpc>
                <a:spcPts val="2220"/>
              </a:lnSpc>
              <a:spcBef>
                <a:spcPts val="459"/>
              </a:spcBef>
              <a:buSzPct val="150000"/>
              <a:buChar char="•"/>
              <a:tabLst>
                <a:tab pos="1168400" algn="l"/>
              </a:tabLst>
            </a:pPr>
            <a:r>
              <a:rPr sz="2000" dirty="0">
                <a:latin typeface="Arial"/>
                <a:cs typeface="Arial"/>
              </a:rPr>
              <a:t>to</a:t>
            </a:r>
            <a:r>
              <a:rPr sz="2000" spc="-15" dirty="0">
                <a:latin typeface="Arial"/>
                <a:cs typeface="Arial"/>
              </a:rPr>
              <a:t> </a:t>
            </a:r>
            <a:r>
              <a:rPr sz="2000" dirty="0">
                <a:latin typeface="Arial"/>
                <a:cs typeface="Arial"/>
              </a:rPr>
              <a:t>handle</a:t>
            </a:r>
            <a:r>
              <a:rPr sz="2000" spc="-5" dirty="0">
                <a:latin typeface="Arial"/>
                <a:cs typeface="Arial"/>
              </a:rPr>
              <a:t> </a:t>
            </a:r>
            <a:r>
              <a:rPr sz="2000" dirty="0">
                <a:latin typeface="Arial"/>
                <a:cs typeface="Arial"/>
              </a:rPr>
              <a:t>constraints</a:t>
            </a:r>
            <a:r>
              <a:rPr sz="2000" spc="-10" dirty="0">
                <a:latin typeface="Arial"/>
                <a:cs typeface="Arial"/>
              </a:rPr>
              <a:t> </a:t>
            </a:r>
            <a:r>
              <a:rPr sz="2000" dirty="0">
                <a:latin typeface="Arial"/>
                <a:cs typeface="Arial"/>
              </a:rPr>
              <a:t>on states</a:t>
            </a:r>
            <a:r>
              <a:rPr sz="2000" spc="-10" dirty="0">
                <a:latin typeface="Arial"/>
                <a:cs typeface="Arial"/>
              </a:rPr>
              <a:t> </a:t>
            </a:r>
            <a:r>
              <a:rPr sz="2000" dirty="0">
                <a:latin typeface="Arial"/>
                <a:cs typeface="Arial"/>
              </a:rPr>
              <a:t>and</a:t>
            </a:r>
            <a:r>
              <a:rPr sz="2000" spc="-5" dirty="0">
                <a:latin typeface="Arial"/>
                <a:cs typeface="Arial"/>
              </a:rPr>
              <a:t> </a:t>
            </a:r>
            <a:r>
              <a:rPr sz="2000" dirty="0">
                <a:latin typeface="Arial"/>
                <a:cs typeface="Arial"/>
              </a:rPr>
              <a:t>plans,</a:t>
            </a:r>
            <a:r>
              <a:rPr sz="2000" spc="-5" dirty="0">
                <a:latin typeface="Arial"/>
                <a:cs typeface="Arial"/>
              </a:rPr>
              <a:t> </a:t>
            </a:r>
            <a:r>
              <a:rPr sz="2000" spc="-10" dirty="0">
                <a:latin typeface="Arial"/>
                <a:cs typeface="Arial"/>
              </a:rPr>
              <a:t>utility </a:t>
            </a:r>
            <a:r>
              <a:rPr sz="2000" dirty="0">
                <a:latin typeface="Arial"/>
                <a:cs typeface="Arial"/>
              </a:rPr>
              <a:t>functions,</a:t>
            </a:r>
            <a:r>
              <a:rPr sz="2000" spc="-10" dirty="0">
                <a:latin typeface="Arial"/>
                <a:cs typeface="Arial"/>
              </a:rPr>
              <a:t> </a:t>
            </a:r>
            <a:r>
              <a:rPr sz="2000" dirty="0">
                <a:latin typeface="Arial"/>
                <a:cs typeface="Arial"/>
              </a:rPr>
              <a:t>or</a:t>
            </a:r>
            <a:r>
              <a:rPr sz="2000" spc="-10" dirty="0">
                <a:latin typeface="Arial"/>
                <a:cs typeface="Arial"/>
              </a:rPr>
              <a:t> tasks</a:t>
            </a:r>
            <a:endParaRPr sz="2000">
              <a:latin typeface="Arial"/>
              <a:cs typeface="Arial"/>
            </a:endParaRPr>
          </a:p>
          <a:p>
            <a:pPr marL="768350" lvl="1" indent="-286385">
              <a:lnSpc>
                <a:spcPct val="100000"/>
              </a:lnSpc>
              <a:spcBef>
                <a:spcPts val="160"/>
              </a:spcBef>
              <a:buClr>
                <a:srgbClr val="3732A0"/>
              </a:buClr>
              <a:buSzPct val="150000"/>
              <a:buChar char="•"/>
              <a:tabLst>
                <a:tab pos="768350" algn="l"/>
              </a:tabLst>
            </a:pPr>
            <a:r>
              <a:rPr sz="2200" spc="-10" dirty="0">
                <a:latin typeface="Arial"/>
                <a:cs typeface="Arial"/>
              </a:rPr>
              <a:t>issues:</a:t>
            </a:r>
            <a:endParaRPr sz="2200">
              <a:latin typeface="Arial"/>
              <a:cs typeface="Arial"/>
            </a:endParaRPr>
          </a:p>
          <a:p>
            <a:pPr marL="1167765" marR="408305" lvl="2" indent="-228600">
              <a:lnSpc>
                <a:spcPts val="2220"/>
              </a:lnSpc>
              <a:spcBef>
                <a:spcPts val="459"/>
              </a:spcBef>
              <a:buSzPct val="150000"/>
              <a:buChar char="•"/>
              <a:tabLst>
                <a:tab pos="1168400" algn="l"/>
              </a:tabLst>
            </a:pPr>
            <a:r>
              <a:rPr sz="2000" dirty="0">
                <a:latin typeface="Arial"/>
                <a:cs typeface="Arial"/>
              </a:rPr>
              <a:t>representation</a:t>
            </a:r>
            <a:r>
              <a:rPr sz="2000" spc="-15" dirty="0">
                <a:latin typeface="Arial"/>
                <a:cs typeface="Arial"/>
              </a:rPr>
              <a:t> </a:t>
            </a:r>
            <a:r>
              <a:rPr sz="2000" dirty="0">
                <a:latin typeface="Arial"/>
                <a:cs typeface="Arial"/>
              </a:rPr>
              <a:t>and</a:t>
            </a:r>
            <a:r>
              <a:rPr sz="2000" spc="-5" dirty="0">
                <a:latin typeface="Arial"/>
                <a:cs typeface="Arial"/>
              </a:rPr>
              <a:t> </a:t>
            </a:r>
            <a:r>
              <a:rPr sz="2000" dirty="0">
                <a:latin typeface="Arial"/>
                <a:cs typeface="Arial"/>
              </a:rPr>
              <a:t>reasoning</a:t>
            </a:r>
            <a:r>
              <a:rPr sz="2000" spc="-5" dirty="0">
                <a:latin typeface="Arial"/>
                <a:cs typeface="Arial"/>
              </a:rPr>
              <a:t> </a:t>
            </a:r>
            <a:r>
              <a:rPr sz="2000" dirty="0">
                <a:latin typeface="Arial"/>
                <a:cs typeface="Arial"/>
              </a:rPr>
              <a:t>over</a:t>
            </a:r>
            <a:r>
              <a:rPr sz="2000" spc="-10" dirty="0">
                <a:latin typeface="Arial"/>
                <a:cs typeface="Arial"/>
              </a:rPr>
              <a:t> </a:t>
            </a:r>
            <a:r>
              <a:rPr sz="2000" dirty="0">
                <a:latin typeface="Arial"/>
                <a:cs typeface="Arial"/>
              </a:rPr>
              <a:t>constraints,</a:t>
            </a:r>
            <a:r>
              <a:rPr sz="2000" spc="-5" dirty="0">
                <a:latin typeface="Arial"/>
                <a:cs typeface="Arial"/>
              </a:rPr>
              <a:t> </a:t>
            </a:r>
            <a:r>
              <a:rPr sz="2000" spc="-10" dirty="0">
                <a:latin typeface="Arial"/>
                <a:cs typeface="Arial"/>
              </a:rPr>
              <a:t>utility, </a:t>
            </a:r>
            <a:r>
              <a:rPr sz="2000" dirty="0">
                <a:latin typeface="Arial"/>
                <a:cs typeface="Arial"/>
              </a:rPr>
              <a:t>and </a:t>
            </a:r>
            <a:r>
              <a:rPr sz="2000" spc="-10" dirty="0">
                <a:latin typeface="Arial"/>
                <a:cs typeface="Arial"/>
              </a:rPr>
              <a:t>tasks</a:t>
            </a:r>
            <a:endParaRPr sz="20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513665"/>
            <a:ext cx="7886700" cy="1028485"/>
          </a:xfrm>
          <a:prstGeom prst="rect">
            <a:avLst/>
          </a:prstGeom>
        </p:spPr>
        <p:txBody>
          <a:bodyPr vert="horz" wrap="square" lIns="0" tIns="515618" rIns="0" bIns="0" rtlCol="0">
            <a:spAutoFit/>
          </a:bodyPr>
          <a:lstStyle/>
          <a:p>
            <a:pPr marL="12700">
              <a:lnSpc>
                <a:spcPct val="100000"/>
              </a:lnSpc>
              <a:spcBef>
                <a:spcPts val="100"/>
              </a:spcBef>
              <a:tabLst>
                <a:tab pos="988694" algn="l"/>
                <a:tab pos="3573145" algn="l"/>
                <a:tab pos="7708265" algn="l"/>
              </a:tabLst>
            </a:pPr>
            <a:r>
              <a:rPr spc="-385" dirty="0"/>
              <a:t> </a:t>
            </a:r>
            <a:r>
              <a:rPr spc="-25" dirty="0"/>
              <a:t>A5:</a:t>
            </a:r>
            <a:r>
              <a:rPr dirty="0"/>
              <a:t>	</a:t>
            </a:r>
            <a:r>
              <a:rPr spc="-10" dirty="0"/>
              <a:t>Sequential</a:t>
            </a:r>
            <a:r>
              <a:rPr lang="en-GB" spc="-10" dirty="0"/>
              <a:t> </a:t>
            </a:r>
            <a:r>
              <a:rPr spc="-10" dirty="0"/>
              <a:t>Plans</a:t>
            </a:r>
            <a:r>
              <a:rPr dirty="0"/>
              <a:t>	</a:t>
            </a:r>
          </a:p>
        </p:txBody>
      </p:sp>
      <p:sp>
        <p:nvSpPr>
          <p:cNvPr id="3" name="object 3"/>
          <p:cNvSpPr txBox="1"/>
          <p:nvPr/>
        </p:nvSpPr>
        <p:spPr>
          <a:xfrm>
            <a:off x="840739" y="1938019"/>
            <a:ext cx="7354570" cy="3985260"/>
          </a:xfrm>
          <a:prstGeom prst="rect">
            <a:avLst/>
          </a:prstGeom>
        </p:spPr>
        <p:txBody>
          <a:bodyPr vert="horz" wrap="square" lIns="0" tIns="12700" rIns="0" bIns="0" rtlCol="0">
            <a:spAutoFit/>
          </a:bodyPr>
          <a:lstStyle/>
          <a:p>
            <a:pPr marL="355600" indent="-342900">
              <a:lnSpc>
                <a:spcPct val="100000"/>
              </a:lnSpc>
              <a:spcBef>
                <a:spcPts val="100"/>
              </a:spcBef>
              <a:buSzPct val="68518"/>
              <a:buFont typeface="Wingdings"/>
              <a:buChar char=""/>
              <a:tabLst>
                <a:tab pos="354965" algn="l"/>
                <a:tab pos="355600" algn="l"/>
              </a:tabLst>
            </a:pPr>
            <a:r>
              <a:rPr sz="2700" dirty="0">
                <a:latin typeface="Arial"/>
                <a:cs typeface="Arial"/>
              </a:rPr>
              <a:t>Assumption</a:t>
            </a:r>
            <a:r>
              <a:rPr sz="2700" spc="-5" dirty="0">
                <a:latin typeface="Arial"/>
                <a:cs typeface="Arial"/>
              </a:rPr>
              <a:t> </a:t>
            </a:r>
            <a:r>
              <a:rPr sz="2700" spc="-25" dirty="0">
                <a:latin typeface="Arial"/>
                <a:cs typeface="Arial"/>
              </a:rPr>
              <a:t>A5</a:t>
            </a:r>
            <a:endParaRPr sz="2700">
              <a:latin typeface="Arial"/>
              <a:cs typeface="Arial"/>
            </a:endParaRPr>
          </a:p>
          <a:p>
            <a:pPr marL="748665" marR="5080" lvl="1" indent="-279400">
              <a:lnSpc>
                <a:spcPct val="101200"/>
              </a:lnSpc>
              <a:spcBef>
                <a:spcPts val="455"/>
              </a:spcBef>
              <a:buClr>
                <a:srgbClr val="3732A0"/>
              </a:buClr>
              <a:buSzPct val="150000"/>
              <a:buChar char="•"/>
              <a:tabLst>
                <a:tab pos="755650" algn="l"/>
              </a:tabLst>
            </a:pPr>
            <a:r>
              <a:rPr sz="2200" dirty="0">
                <a:latin typeface="Arial"/>
                <a:cs typeface="Arial"/>
              </a:rPr>
              <a:t>a</a:t>
            </a:r>
            <a:r>
              <a:rPr sz="2200" spc="-5" dirty="0">
                <a:latin typeface="Arial"/>
                <a:cs typeface="Arial"/>
              </a:rPr>
              <a:t> </a:t>
            </a:r>
            <a:r>
              <a:rPr sz="2200" dirty="0">
                <a:latin typeface="Arial"/>
                <a:cs typeface="Arial"/>
              </a:rPr>
              <a:t>solution plan is</a:t>
            </a:r>
            <a:r>
              <a:rPr sz="2200" spc="-10" dirty="0">
                <a:latin typeface="Arial"/>
                <a:cs typeface="Arial"/>
              </a:rPr>
              <a:t> </a:t>
            </a:r>
            <a:r>
              <a:rPr sz="2200" dirty="0">
                <a:latin typeface="Arial"/>
                <a:cs typeface="Arial"/>
              </a:rPr>
              <a:t>a linearly</a:t>
            </a:r>
            <a:r>
              <a:rPr sz="2200" spc="-5" dirty="0">
                <a:latin typeface="Arial"/>
                <a:cs typeface="Arial"/>
              </a:rPr>
              <a:t> </a:t>
            </a:r>
            <a:r>
              <a:rPr sz="2200" dirty="0">
                <a:latin typeface="Arial"/>
                <a:cs typeface="Arial"/>
              </a:rPr>
              <a:t>ordered</a:t>
            </a:r>
            <a:r>
              <a:rPr sz="2200" spc="-5" dirty="0">
                <a:latin typeface="Arial"/>
                <a:cs typeface="Arial"/>
              </a:rPr>
              <a:t> </a:t>
            </a:r>
            <a:r>
              <a:rPr sz="2200" dirty="0">
                <a:latin typeface="Arial"/>
                <a:cs typeface="Arial"/>
              </a:rPr>
              <a:t>finite sequence </a:t>
            </a:r>
            <a:r>
              <a:rPr sz="2200" spc="-25" dirty="0">
                <a:latin typeface="Arial"/>
                <a:cs typeface="Arial"/>
              </a:rPr>
              <a:t>of </a:t>
            </a:r>
            <a:r>
              <a:rPr sz="2200" spc="-10" dirty="0">
                <a:latin typeface="Arial"/>
                <a:cs typeface="Arial"/>
              </a:rPr>
              <a:t>actions</a:t>
            </a:r>
            <a:endParaRPr sz="2200">
              <a:latin typeface="Arial"/>
              <a:cs typeface="Arial"/>
            </a:endParaRPr>
          </a:p>
          <a:p>
            <a:pPr marL="355600" indent="-342900">
              <a:lnSpc>
                <a:spcPct val="100000"/>
              </a:lnSpc>
              <a:spcBef>
                <a:spcPts val="610"/>
              </a:spcBef>
              <a:buSzPct val="68518"/>
              <a:buFont typeface="Wingdings"/>
              <a:buChar char=""/>
              <a:tabLst>
                <a:tab pos="354965" algn="l"/>
                <a:tab pos="355600" algn="l"/>
              </a:tabLst>
            </a:pPr>
            <a:r>
              <a:rPr sz="2700" dirty="0">
                <a:latin typeface="Arial"/>
                <a:cs typeface="Arial"/>
              </a:rPr>
              <a:t>Relaxing </a:t>
            </a:r>
            <a:r>
              <a:rPr sz="2700" spc="-25" dirty="0">
                <a:latin typeface="Arial"/>
                <a:cs typeface="Arial"/>
              </a:rPr>
              <a:t>A5</a:t>
            </a:r>
            <a:endParaRPr sz="2700">
              <a:latin typeface="Arial"/>
              <a:cs typeface="Arial"/>
            </a:endParaRPr>
          </a:p>
          <a:p>
            <a:pPr marL="755650" lvl="1" indent="-286385">
              <a:lnSpc>
                <a:spcPct val="100000"/>
              </a:lnSpc>
              <a:spcBef>
                <a:spcPts val="540"/>
              </a:spcBef>
              <a:buClr>
                <a:srgbClr val="3732A0"/>
              </a:buClr>
              <a:buSzPct val="150000"/>
              <a:buChar char="•"/>
              <a:tabLst>
                <a:tab pos="755650" algn="l"/>
              </a:tabLst>
            </a:pPr>
            <a:r>
              <a:rPr sz="2200" spc="-20" dirty="0">
                <a:latin typeface="Arial"/>
                <a:cs typeface="Arial"/>
              </a:rPr>
              <a:t>why?</a:t>
            </a:r>
            <a:endParaRPr sz="2200">
              <a:latin typeface="Arial"/>
              <a:cs typeface="Arial"/>
            </a:endParaRPr>
          </a:p>
          <a:p>
            <a:pPr marL="1155700" lvl="2" indent="-229235">
              <a:lnSpc>
                <a:spcPct val="100000"/>
              </a:lnSpc>
              <a:spcBef>
                <a:spcPts val="560"/>
              </a:spcBef>
              <a:buSzPct val="150000"/>
              <a:buChar char="•"/>
              <a:tabLst>
                <a:tab pos="1155700" algn="l"/>
              </a:tabLst>
            </a:pPr>
            <a:r>
              <a:rPr sz="2000" dirty="0">
                <a:latin typeface="Arial"/>
                <a:cs typeface="Arial"/>
              </a:rPr>
              <a:t>to</a:t>
            </a:r>
            <a:r>
              <a:rPr sz="2000" spc="-15" dirty="0">
                <a:latin typeface="Arial"/>
                <a:cs typeface="Arial"/>
              </a:rPr>
              <a:t> </a:t>
            </a:r>
            <a:r>
              <a:rPr sz="2000" dirty="0">
                <a:latin typeface="Arial"/>
                <a:cs typeface="Arial"/>
              </a:rPr>
              <a:t>handle</a:t>
            </a:r>
            <a:r>
              <a:rPr sz="2000" spc="-5" dirty="0">
                <a:latin typeface="Arial"/>
                <a:cs typeface="Arial"/>
              </a:rPr>
              <a:t> </a:t>
            </a:r>
            <a:r>
              <a:rPr sz="2000" dirty="0">
                <a:latin typeface="Arial"/>
                <a:cs typeface="Arial"/>
              </a:rPr>
              <a:t>dynamic</a:t>
            </a:r>
            <a:r>
              <a:rPr sz="2000" spc="-5" dirty="0">
                <a:latin typeface="Arial"/>
                <a:cs typeface="Arial"/>
              </a:rPr>
              <a:t> </a:t>
            </a:r>
            <a:r>
              <a:rPr sz="2000" dirty="0">
                <a:latin typeface="Arial"/>
                <a:cs typeface="Arial"/>
              </a:rPr>
              <a:t>systems</a:t>
            </a:r>
            <a:r>
              <a:rPr sz="2000" spc="-10" dirty="0">
                <a:latin typeface="Arial"/>
                <a:cs typeface="Arial"/>
              </a:rPr>
              <a:t> </a:t>
            </a:r>
            <a:r>
              <a:rPr sz="2000" dirty="0">
                <a:latin typeface="Arial"/>
                <a:cs typeface="Arial"/>
              </a:rPr>
              <a:t>(see A3:</a:t>
            </a:r>
            <a:r>
              <a:rPr sz="2000" spc="-10" dirty="0">
                <a:latin typeface="Arial"/>
                <a:cs typeface="Arial"/>
              </a:rPr>
              <a:t> </a:t>
            </a:r>
            <a:r>
              <a:rPr sz="2000" dirty="0">
                <a:latin typeface="Arial"/>
                <a:cs typeface="Arial"/>
              </a:rPr>
              <a:t>static</a:t>
            </a:r>
            <a:r>
              <a:rPr sz="2000" spc="-5" dirty="0">
                <a:latin typeface="Arial"/>
                <a:cs typeface="Arial"/>
              </a:rPr>
              <a:t> </a:t>
            </a:r>
            <a:r>
              <a:rPr sz="2200" spc="-25" dirty="0">
                <a:latin typeface="Times New Roman"/>
                <a:cs typeface="Times New Roman"/>
              </a:rPr>
              <a:t>Σ</a:t>
            </a:r>
            <a:r>
              <a:rPr sz="2000" spc="-25" dirty="0">
                <a:latin typeface="Arial"/>
                <a:cs typeface="Arial"/>
              </a:rPr>
              <a:t>)</a:t>
            </a:r>
            <a:endParaRPr sz="2000">
              <a:latin typeface="Arial"/>
              <a:cs typeface="Arial"/>
            </a:endParaRPr>
          </a:p>
          <a:p>
            <a:pPr marL="1155700" lvl="2" indent="-229235">
              <a:lnSpc>
                <a:spcPct val="100000"/>
              </a:lnSpc>
              <a:spcBef>
                <a:spcPts val="409"/>
              </a:spcBef>
              <a:buSzPct val="150000"/>
              <a:buChar char="•"/>
              <a:tabLst>
                <a:tab pos="1155700" algn="l"/>
              </a:tabLst>
            </a:pPr>
            <a:r>
              <a:rPr sz="2000" dirty="0">
                <a:latin typeface="Arial"/>
                <a:cs typeface="Arial"/>
              </a:rPr>
              <a:t>to</a:t>
            </a:r>
            <a:r>
              <a:rPr sz="2000" spc="-15" dirty="0">
                <a:latin typeface="Arial"/>
                <a:cs typeface="Arial"/>
              </a:rPr>
              <a:t> </a:t>
            </a:r>
            <a:r>
              <a:rPr sz="2000" dirty="0">
                <a:latin typeface="Arial"/>
                <a:cs typeface="Arial"/>
              </a:rPr>
              <a:t>create</a:t>
            </a:r>
            <a:r>
              <a:rPr sz="2000" spc="-10" dirty="0">
                <a:latin typeface="Arial"/>
                <a:cs typeface="Arial"/>
              </a:rPr>
              <a:t> </a:t>
            </a:r>
            <a:r>
              <a:rPr sz="2000" dirty="0">
                <a:latin typeface="Arial"/>
                <a:cs typeface="Arial"/>
              </a:rPr>
              <a:t>different</a:t>
            </a:r>
            <a:r>
              <a:rPr sz="2000" spc="-5" dirty="0">
                <a:latin typeface="Arial"/>
                <a:cs typeface="Arial"/>
              </a:rPr>
              <a:t> </a:t>
            </a:r>
            <a:r>
              <a:rPr sz="2000" dirty="0">
                <a:latin typeface="Arial"/>
                <a:cs typeface="Arial"/>
              </a:rPr>
              <a:t>types</a:t>
            </a:r>
            <a:r>
              <a:rPr sz="2000" spc="-10" dirty="0">
                <a:latin typeface="Arial"/>
                <a:cs typeface="Arial"/>
              </a:rPr>
              <a:t> </a:t>
            </a:r>
            <a:r>
              <a:rPr sz="2000" dirty="0">
                <a:latin typeface="Arial"/>
                <a:cs typeface="Arial"/>
              </a:rPr>
              <a:t>of</a:t>
            </a:r>
            <a:r>
              <a:rPr sz="2000" spc="-10" dirty="0">
                <a:latin typeface="Arial"/>
                <a:cs typeface="Arial"/>
              </a:rPr>
              <a:t> </a:t>
            </a:r>
            <a:r>
              <a:rPr sz="2000" spc="-20" dirty="0">
                <a:latin typeface="Arial"/>
                <a:cs typeface="Arial"/>
              </a:rPr>
              <a:t>plans</a:t>
            </a:r>
            <a:endParaRPr sz="2000">
              <a:latin typeface="Arial"/>
              <a:cs typeface="Arial"/>
            </a:endParaRPr>
          </a:p>
          <a:p>
            <a:pPr marL="755650" lvl="1" indent="-286385">
              <a:lnSpc>
                <a:spcPct val="100000"/>
              </a:lnSpc>
              <a:spcBef>
                <a:spcPts val="550"/>
              </a:spcBef>
              <a:buClr>
                <a:srgbClr val="3732A0"/>
              </a:buClr>
              <a:buSzPct val="150000"/>
              <a:buChar char="•"/>
              <a:tabLst>
                <a:tab pos="755650" algn="l"/>
              </a:tabLst>
            </a:pPr>
            <a:r>
              <a:rPr sz="2200" spc="-10" dirty="0">
                <a:latin typeface="Arial"/>
                <a:cs typeface="Arial"/>
              </a:rPr>
              <a:t>issues:</a:t>
            </a:r>
            <a:endParaRPr sz="2200">
              <a:latin typeface="Arial"/>
              <a:cs typeface="Arial"/>
            </a:endParaRPr>
          </a:p>
          <a:p>
            <a:pPr marL="1155700" lvl="2" indent="-229235">
              <a:lnSpc>
                <a:spcPct val="100000"/>
              </a:lnSpc>
              <a:spcBef>
                <a:spcPts val="509"/>
              </a:spcBef>
              <a:buSzPct val="150000"/>
              <a:buChar char="•"/>
              <a:tabLst>
                <a:tab pos="1155700" algn="l"/>
              </a:tabLst>
            </a:pPr>
            <a:r>
              <a:rPr sz="2000" dirty="0">
                <a:latin typeface="Arial"/>
                <a:cs typeface="Arial"/>
              </a:rPr>
              <a:t>must</a:t>
            </a:r>
            <a:r>
              <a:rPr sz="2000" spc="-20" dirty="0">
                <a:latin typeface="Arial"/>
                <a:cs typeface="Arial"/>
              </a:rPr>
              <a:t> </a:t>
            </a:r>
            <a:r>
              <a:rPr sz="2000" dirty="0">
                <a:latin typeface="Arial"/>
                <a:cs typeface="Arial"/>
              </a:rPr>
              <a:t>not</a:t>
            </a:r>
            <a:r>
              <a:rPr sz="2000" spc="-5" dirty="0">
                <a:latin typeface="Arial"/>
                <a:cs typeface="Arial"/>
              </a:rPr>
              <a:t> </a:t>
            </a:r>
            <a:r>
              <a:rPr sz="2000" dirty="0">
                <a:latin typeface="Arial"/>
                <a:cs typeface="Arial"/>
              </a:rPr>
              <a:t>shift</a:t>
            </a:r>
            <a:r>
              <a:rPr sz="2000" spc="-10" dirty="0">
                <a:latin typeface="Arial"/>
                <a:cs typeface="Arial"/>
              </a:rPr>
              <a:t> </a:t>
            </a:r>
            <a:r>
              <a:rPr sz="2000" dirty="0">
                <a:latin typeface="Arial"/>
                <a:cs typeface="Arial"/>
              </a:rPr>
              <a:t>problem</a:t>
            </a:r>
            <a:r>
              <a:rPr sz="2000" spc="-5" dirty="0">
                <a:latin typeface="Arial"/>
                <a:cs typeface="Arial"/>
              </a:rPr>
              <a:t> </a:t>
            </a:r>
            <a:r>
              <a:rPr sz="2000" dirty="0">
                <a:latin typeface="Arial"/>
                <a:cs typeface="Arial"/>
              </a:rPr>
              <a:t>to</a:t>
            </a:r>
            <a:r>
              <a:rPr sz="2000" spc="-5" dirty="0">
                <a:latin typeface="Arial"/>
                <a:cs typeface="Arial"/>
              </a:rPr>
              <a:t> </a:t>
            </a:r>
            <a:r>
              <a:rPr sz="2000" dirty="0">
                <a:latin typeface="Arial"/>
                <a:cs typeface="Arial"/>
              </a:rPr>
              <a:t>the </a:t>
            </a:r>
            <a:r>
              <a:rPr sz="2000" spc="-10" dirty="0">
                <a:latin typeface="Arial"/>
                <a:cs typeface="Arial"/>
              </a:rPr>
              <a:t>controller</a:t>
            </a:r>
            <a:endParaRPr sz="2000">
              <a:latin typeface="Arial"/>
              <a:cs typeface="Arial"/>
            </a:endParaRPr>
          </a:p>
          <a:p>
            <a:pPr marL="1155700" lvl="2" indent="-229235">
              <a:lnSpc>
                <a:spcPct val="100000"/>
              </a:lnSpc>
              <a:spcBef>
                <a:spcPts val="400"/>
              </a:spcBef>
              <a:buSzPct val="150000"/>
              <a:buChar char="•"/>
              <a:tabLst>
                <a:tab pos="1155700" algn="l"/>
              </a:tabLst>
            </a:pPr>
            <a:r>
              <a:rPr sz="2000" dirty="0">
                <a:latin typeface="Arial"/>
                <a:cs typeface="Arial"/>
              </a:rPr>
              <a:t>reasoning</a:t>
            </a:r>
            <a:r>
              <a:rPr sz="2000" spc="-15" dirty="0">
                <a:latin typeface="Arial"/>
                <a:cs typeface="Arial"/>
              </a:rPr>
              <a:t> </a:t>
            </a:r>
            <a:r>
              <a:rPr sz="2000" dirty="0">
                <a:latin typeface="Arial"/>
                <a:cs typeface="Arial"/>
              </a:rPr>
              <a:t>about</a:t>
            </a:r>
            <a:r>
              <a:rPr sz="2000" spc="-5" dirty="0">
                <a:latin typeface="Arial"/>
                <a:cs typeface="Arial"/>
              </a:rPr>
              <a:t> </a:t>
            </a:r>
            <a:r>
              <a:rPr sz="2000" dirty="0">
                <a:latin typeface="Arial"/>
                <a:cs typeface="Arial"/>
              </a:rPr>
              <a:t>(more complex)</a:t>
            </a:r>
            <a:r>
              <a:rPr sz="2000" spc="-5" dirty="0">
                <a:latin typeface="Arial"/>
                <a:cs typeface="Arial"/>
              </a:rPr>
              <a:t> </a:t>
            </a:r>
            <a:r>
              <a:rPr sz="2000" dirty="0">
                <a:latin typeface="Arial"/>
                <a:cs typeface="Arial"/>
              </a:rPr>
              <a:t>data </a:t>
            </a:r>
            <a:r>
              <a:rPr sz="2000" spc="-10" dirty="0">
                <a:latin typeface="Arial"/>
                <a:cs typeface="Arial"/>
              </a:rPr>
              <a:t>structures</a:t>
            </a:r>
            <a:endParaRPr sz="20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15618" rIns="0" bIns="0" rtlCol="0">
            <a:spAutoFit/>
          </a:bodyPr>
          <a:lstStyle/>
          <a:p>
            <a:pPr marL="12700">
              <a:lnSpc>
                <a:spcPct val="100000"/>
              </a:lnSpc>
              <a:spcBef>
                <a:spcPts val="100"/>
              </a:spcBef>
              <a:tabLst>
                <a:tab pos="988694" algn="l"/>
                <a:tab pos="7708265" algn="l"/>
              </a:tabLst>
            </a:pPr>
            <a:r>
              <a:rPr spc="-385" dirty="0"/>
              <a:t> </a:t>
            </a:r>
            <a:r>
              <a:rPr spc="-25" dirty="0"/>
              <a:t>A6:</a:t>
            </a:r>
            <a:r>
              <a:rPr dirty="0"/>
              <a:t>	Implicit</a:t>
            </a:r>
            <a:r>
              <a:rPr spc="-5" dirty="0"/>
              <a:t> </a:t>
            </a:r>
            <a:r>
              <a:rPr spc="-20" dirty="0"/>
              <a:t>Time</a:t>
            </a:r>
            <a:r>
              <a:rPr dirty="0"/>
              <a:t>	</a:t>
            </a:r>
          </a:p>
        </p:txBody>
      </p:sp>
      <p:sp>
        <p:nvSpPr>
          <p:cNvPr id="3" name="object 3"/>
          <p:cNvSpPr txBox="1"/>
          <p:nvPr/>
        </p:nvSpPr>
        <p:spPr>
          <a:xfrm>
            <a:off x="840739" y="1938019"/>
            <a:ext cx="7447915" cy="3591560"/>
          </a:xfrm>
          <a:prstGeom prst="rect">
            <a:avLst/>
          </a:prstGeom>
        </p:spPr>
        <p:txBody>
          <a:bodyPr vert="horz" wrap="square" lIns="0" tIns="12700" rIns="0" bIns="0" rtlCol="0">
            <a:spAutoFit/>
          </a:bodyPr>
          <a:lstStyle/>
          <a:p>
            <a:pPr marL="355600" indent="-342900">
              <a:lnSpc>
                <a:spcPct val="100000"/>
              </a:lnSpc>
              <a:spcBef>
                <a:spcPts val="100"/>
              </a:spcBef>
              <a:buSzPct val="68518"/>
              <a:buFont typeface="Wingdings"/>
              <a:buChar char=""/>
              <a:tabLst>
                <a:tab pos="354965" algn="l"/>
                <a:tab pos="355600" algn="l"/>
              </a:tabLst>
            </a:pPr>
            <a:r>
              <a:rPr sz="2700" dirty="0">
                <a:latin typeface="Arial"/>
                <a:cs typeface="Arial"/>
              </a:rPr>
              <a:t>Assumption</a:t>
            </a:r>
            <a:r>
              <a:rPr sz="2700" spc="-5" dirty="0">
                <a:latin typeface="Arial"/>
                <a:cs typeface="Arial"/>
              </a:rPr>
              <a:t> </a:t>
            </a:r>
            <a:r>
              <a:rPr sz="2700" spc="-25" dirty="0">
                <a:latin typeface="Arial"/>
                <a:cs typeface="Arial"/>
              </a:rPr>
              <a:t>A6</a:t>
            </a:r>
            <a:endParaRPr sz="2700">
              <a:latin typeface="Arial"/>
              <a:cs typeface="Arial"/>
            </a:endParaRPr>
          </a:p>
          <a:p>
            <a:pPr marL="748665" marR="5080" lvl="1" indent="-279400">
              <a:lnSpc>
                <a:spcPct val="101200"/>
              </a:lnSpc>
              <a:spcBef>
                <a:spcPts val="455"/>
              </a:spcBef>
              <a:buClr>
                <a:srgbClr val="3732A0"/>
              </a:buClr>
              <a:buSzPct val="150000"/>
              <a:buChar char="•"/>
              <a:tabLst>
                <a:tab pos="755650" algn="l"/>
              </a:tabLst>
            </a:pPr>
            <a:r>
              <a:rPr sz="2200" dirty="0">
                <a:latin typeface="Arial"/>
                <a:cs typeface="Arial"/>
              </a:rPr>
              <a:t>actions</a:t>
            </a:r>
            <a:r>
              <a:rPr sz="2200" spc="-20" dirty="0">
                <a:latin typeface="Arial"/>
                <a:cs typeface="Arial"/>
              </a:rPr>
              <a:t> </a:t>
            </a:r>
            <a:r>
              <a:rPr sz="2200" dirty="0">
                <a:latin typeface="Arial"/>
                <a:cs typeface="Arial"/>
              </a:rPr>
              <a:t>and</a:t>
            </a:r>
            <a:r>
              <a:rPr sz="2200" spc="-5" dirty="0">
                <a:latin typeface="Arial"/>
                <a:cs typeface="Arial"/>
              </a:rPr>
              <a:t> </a:t>
            </a:r>
            <a:r>
              <a:rPr sz="2200" dirty="0">
                <a:latin typeface="Arial"/>
                <a:cs typeface="Arial"/>
              </a:rPr>
              <a:t>events</a:t>
            </a:r>
            <a:r>
              <a:rPr sz="2200" spc="-5" dirty="0">
                <a:latin typeface="Arial"/>
                <a:cs typeface="Arial"/>
              </a:rPr>
              <a:t> </a:t>
            </a:r>
            <a:r>
              <a:rPr sz="2200" dirty="0">
                <a:latin typeface="Arial"/>
                <a:cs typeface="Arial"/>
              </a:rPr>
              <a:t>have</a:t>
            </a:r>
            <a:r>
              <a:rPr sz="2200" spc="-5" dirty="0">
                <a:latin typeface="Arial"/>
                <a:cs typeface="Arial"/>
              </a:rPr>
              <a:t> </a:t>
            </a:r>
            <a:r>
              <a:rPr sz="2200" dirty="0">
                <a:latin typeface="Arial"/>
                <a:cs typeface="Arial"/>
              </a:rPr>
              <a:t>no</a:t>
            </a:r>
            <a:r>
              <a:rPr sz="2200" spc="-5" dirty="0">
                <a:latin typeface="Arial"/>
                <a:cs typeface="Arial"/>
              </a:rPr>
              <a:t> </a:t>
            </a:r>
            <a:r>
              <a:rPr sz="2200" dirty="0">
                <a:latin typeface="Arial"/>
                <a:cs typeface="Arial"/>
              </a:rPr>
              <a:t>duration in</a:t>
            </a:r>
            <a:r>
              <a:rPr sz="2200" spc="-5" dirty="0">
                <a:latin typeface="Arial"/>
                <a:cs typeface="Arial"/>
              </a:rPr>
              <a:t> </a:t>
            </a:r>
            <a:r>
              <a:rPr sz="2200" dirty="0">
                <a:latin typeface="Arial"/>
                <a:cs typeface="Arial"/>
              </a:rPr>
              <a:t>state </a:t>
            </a:r>
            <a:r>
              <a:rPr sz="2200" spc="-10" dirty="0">
                <a:latin typeface="Arial"/>
                <a:cs typeface="Arial"/>
              </a:rPr>
              <a:t>transition systems</a:t>
            </a:r>
            <a:endParaRPr sz="2200">
              <a:latin typeface="Arial"/>
              <a:cs typeface="Arial"/>
            </a:endParaRPr>
          </a:p>
          <a:p>
            <a:pPr marL="355600" indent="-342900">
              <a:lnSpc>
                <a:spcPct val="100000"/>
              </a:lnSpc>
              <a:spcBef>
                <a:spcPts val="610"/>
              </a:spcBef>
              <a:buSzPct val="68518"/>
              <a:buFont typeface="Wingdings"/>
              <a:buChar char=""/>
              <a:tabLst>
                <a:tab pos="354965" algn="l"/>
                <a:tab pos="355600" algn="l"/>
              </a:tabLst>
            </a:pPr>
            <a:r>
              <a:rPr sz="2700" dirty="0">
                <a:latin typeface="Arial"/>
                <a:cs typeface="Arial"/>
              </a:rPr>
              <a:t>Relaxing </a:t>
            </a:r>
            <a:r>
              <a:rPr sz="2700" spc="-25" dirty="0">
                <a:latin typeface="Arial"/>
                <a:cs typeface="Arial"/>
              </a:rPr>
              <a:t>A6</a:t>
            </a:r>
            <a:endParaRPr sz="2700">
              <a:latin typeface="Arial"/>
              <a:cs typeface="Arial"/>
            </a:endParaRPr>
          </a:p>
          <a:p>
            <a:pPr marL="755650" lvl="1" indent="-286385">
              <a:lnSpc>
                <a:spcPct val="100000"/>
              </a:lnSpc>
              <a:spcBef>
                <a:spcPts val="540"/>
              </a:spcBef>
              <a:buClr>
                <a:srgbClr val="3732A0"/>
              </a:buClr>
              <a:buSzPct val="150000"/>
              <a:buChar char="•"/>
              <a:tabLst>
                <a:tab pos="755650" algn="l"/>
              </a:tabLst>
            </a:pPr>
            <a:r>
              <a:rPr sz="2200" spc="-20" dirty="0">
                <a:latin typeface="Arial"/>
                <a:cs typeface="Arial"/>
              </a:rPr>
              <a:t>why?</a:t>
            </a:r>
            <a:endParaRPr sz="2200">
              <a:latin typeface="Arial"/>
              <a:cs typeface="Arial"/>
            </a:endParaRPr>
          </a:p>
          <a:p>
            <a:pPr marL="1155700" lvl="2" indent="-229235">
              <a:lnSpc>
                <a:spcPct val="100000"/>
              </a:lnSpc>
              <a:spcBef>
                <a:spcPts val="509"/>
              </a:spcBef>
              <a:buSzPct val="150000"/>
              <a:buChar char="•"/>
              <a:tabLst>
                <a:tab pos="1155700" algn="l"/>
              </a:tabLst>
            </a:pPr>
            <a:r>
              <a:rPr sz="2000" dirty="0">
                <a:latin typeface="Arial"/>
                <a:cs typeface="Arial"/>
              </a:rPr>
              <a:t>to</a:t>
            </a:r>
            <a:r>
              <a:rPr sz="2000" spc="-5" dirty="0">
                <a:latin typeface="Arial"/>
                <a:cs typeface="Arial"/>
              </a:rPr>
              <a:t> </a:t>
            </a:r>
            <a:r>
              <a:rPr sz="2000" dirty="0">
                <a:latin typeface="Arial"/>
                <a:cs typeface="Arial"/>
              </a:rPr>
              <a:t>handle action</a:t>
            </a:r>
            <a:r>
              <a:rPr sz="2000" spc="-5" dirty="0">
                <a:latin typeface="Arial"/>
                <a:cs typeface="Arial"/>
              </a:rPr>
              <a:t> </a:t>
            </a:r>
            <a:r>
              <a:rPr sz="2000" dirty="0">
                <a:latin typeface="Arial"/>
                <a:cs typeface="Arial"/>
              </a:rPr>
              <a:t>duration,</a:t>
            </a:r>
            <a:r>
              <a:rPr sz="2000" spc="-5" dirty="0">
                <a:latin typeface="Arial"/>
                <a:cs typeface="Arial"/>
              </a:rPr>
              <a:t> </a:t>
            </a:r>
            <a:r>
              <a:rPr sz="2000" dirty="0">
                <a:latin typeface="Arial"/>
                <a:cs typeface="Arial"/>
              </a:rPr>
              <a:t>concurrency,</a:t>
            </a:r>
            <a:r>
              <a:rPr sz="2000" spc="-10" dirty="0">
                <a:latin typeface="Arial"/>
                <a:cs typeface="Arial"/>
              </a:rPr>
              <a:t> </a:t>
            </a:r>
            <a:r>
              <a:rPr sz="2000" dirty="0">
                <a:latin typeface="Arial"/>
                <a:cs typeface="Arial"/>
              </a:rPr>
              <a:t>and </a:t>
            </a:r>
            <a:r>
              <a:rPr sz="2000" spc="-10" dirty="0">
                <a:latin typeface="Arial"/>
                <a:cs typeface="Arial"/>
              </a:rPr>
              <a:t>deadlines</a:t>
            </a:r>
            <a:endParaRPr sz="2000">
              <a:latin typeface="Arial"/>
              <a:cs typeface="Arial"/>
            </a:endParaRPr>
          </a:p>
          <a:p>
            <a:pPr marL="755650" lvl="1" indent="-286385">
              <a:lnSpc>
                <a:spcPct val="100000"/>
              </a:lnSpc>
              <a:spcBef>
                <a:spcPts val="450"/>
              </a:spcBef>
              <a:buClr>
                <a:srgbClr val="3732A0"/>
              </a:buClr>
              <a:buSzPct val="150000"/>
              <a:buChar char="•"/>
              <a:tabLst>
                <a:tab pos="755650" algn="l"/>
              </a:tabLst>
            </a:pPr>
            <a:r>
              <a:rPr sz="2200" spc="-10" dirty="0">
                <a:latin typeface="Arial"/>
                <a:cs typeface="Arial"/>
              </a:rPr>
              <a:t>issues:</a:t>
            </a:r>
            <a:endParaRPr sz="2200">
              <a:latin typeface="Arial"/>
              <a:cs typeface="Arial"/>
            </a:endParaRPr>
          </a:p>
          <a:p>
            <a:pPr marL="1155700" lvl="2" indent="-229235">
              <a:lnSpc>
                <a:spcPct val="100000"/>
              </a:lnSpc>
              <a:spcBef>
                <a:spcPts val="509"/>
              </a:spcBef>
              <a:buSzPct val="150000"/>
              <a:buChar char="•"/>
              <a:tabLst>
                <a:tab pos="1155700" algn="l"/>
              </a:tabLst>
            </a:pPr>
            <a:r>
              <a:rPr sz="2000" dirty="0">
                <a:latin typeface="Arial"/>
                <a:cs typeface="Arial"/>
              </a:rPr>
              <a:t>representation</a:t>
            </a:r>
            <a:r>
              <a:rPr sz="2000" spc="-5" dirty="0">
                <a:latin typeface="Arial"/>
                <a:cs typeface="Arial"/>
              </a:rPr>
              <a:t> </a:t>
            </a:r>
            <a:r>
              <a:rPr sz="2000" dirty="0">
                <a:latin typeface="Arial"/>
                <a:cs typeface="Arial"/>
              </a:rPr>
              <a:t>of</a:t>
            </a:r>
            <a:r>
              <a:rPr sz="2000" spc="-5" dirty="0">
                <a:latin typeface="Arial"/>
                <a:cs typeface="Arial"/>
              </a:rPr>
              <a:t> </a:t>
            </a:r>
            <a:r>
              <a:rPr sz="2000" dirty="0">
                <a:latin typeface="Arial"/>
                <a:cs typeface="Arial"/>
              </a:rPr>
              <a:t>and</a:t>
            </a:r>
            <a:r>
              <a:rPr sz="2000" spc="-5" dirty="0">
                <a:latin typeface="Arial"/>
                <a:cs typeface="Arial"/>
              </a:rPr>
              <a:t> </a:t>
            </a:r>
            <a:r>
              <a:rPr sz="2000" dirty="0">
                <a:latin typeface="Arial"/>
                <a:cs typeface="Arial"/>
              </a:rPr>
              <a:t>reasoning about</a:t>
            </a:r>
            <a:r>
              <a:rPr sz="2000" spc="-5" dirty="0">
                <a:latin typeface="Arial"/>
                <a:cs typeface="Arial"/>
              </a:rPr>
              <a:t> </a:t>
            </a:r>
            <a:r>
              <a:rPr sz="2000" spc="-20" dirty="0">
                <a:latin typeface="Arial"/>
                <a:cs typeface="Arial"/>
              </a:rPr>
              <a:t>time</a:t>
            </a:r>
            <a:endParaRPr sz="2000">
              <a:latin typeface="Arial"/>
              <a:cs typeface="Arial"/>
            </a:endParaRPr>
          </a:p>
          <a:p>
            <a:pPr marL="1155700" lvl="2" indent="-229235">
              <a:lnSpc>
                <a:spcPct val="100000"/>
              </a:lnSpc>
              <a:spcBef>
                <a:spcPts val="500"/>
              </a:spcBef>
              <a:buSzPct val="150000"/>
              <a:buChar char="•"/>
              <a:tabLst>
                <a:tab pos="1155700" algn="l"/>
              </a:tabLst>
            </a:pPr>
            <a:r>
              <a:rPr sz="2000" dirty="0">
                <a:latin typeface="Arial"/>
                <a:cs typeface="Arial"/>
              </a:rPr>
              <a:t>controller</a:t>
            </a:r>
            <a:r>
              <a:rPr sz="2000" spc="-20" dirty="0">
                <a:latin typeface="Arial"/>
                <a:cs typeface="Arial"/>
              </a:rPr>
              <a:t> </a:t>
            </a:r>
            <a:r>
              <a:rPr sz="2000" dirty="0">
                <a:latin typeface="Arial"/>
                <a:cs typeface="Arial"/>
              </a:rPr>
              <a:t>must</a:t>
            </a:r>
            <a:r>
              <a:rPr sz="2000" spc="-10" dirty="0">
                <a:latin typeface="Arial"/>
                <a:cs typeface="Arial"/>
              </a:rPr>
              <a:t> </a:t>
            </a:r>
            <a:r>
              <a:rPr sz="2000" dirty="0">
                <a:latin typeface="Arial"/>
                <a:cs typeface="Arial"/>
              </a:rPr>
              <a:t>wait</a:t>
            </a:r>
            <a:r>
              <a:rPr sz="2000" spc="-10" dirty="0">
                <a:latin typeface="Arial"/>
                <a:cs typeface="Arial"/>
              </a:rPr>
              <a:t> </a:t>
            </a:r>
            <a:r>
              <a:rPr sz="2000" dirty="0">
                <a:latin typeface="Arial"/>
                <a:cs typeface="Arial"/>
              </a:rPr>
              <a:t>for</a:t>
            </a:r>
            <a:r>
              <a:rPr sz="2000" spc="-10" dirty="0">
                <a:latin typeface="Arial"/>
                <a:cs typeface="Arial"/>
              </a:rPr>
              <a:t> </a:t>
            </a:r>
            <a:r>
              <a:rPr sz="2000" dirty="0">
                <a:latin typeface="Arial"/>
                <a:cs typeface="Arial"/>
              </a:rPr>
              <a:t>effects</a:t>
            </a:r>
            <a:r>
              <a:rPr sz="2000" spc="-10" dirty="0">
                <a:latin typeface="Arial"/>
                <a:cs typeface="Arial"/>
              </a:rPr>
              <a:t> </a:t>
            </a:r>
            <a:r>
              <a:rPr sz="2000" dirty="0">
                <a:latin typeface="Arial"/>
                <a:cs typeface="Arial"/>
              </a:rPr>
              <a:t>of</a:t>
            </a:r>
            <a:r>
              <a:rPr sz="2000" spc="-10" dirty="0">
                <a:latin typeface="Arial"/>
                <a:cs typeface="Arial"/>
              </a:rPr>
              <a:t> </a:t>
            </a:r>
            <a:r>
              <a:rPr sz="2000" dirty="0">
                <a:latin typeface="Arial"/>
                <a:cs typeface="Arial"/>
              </a:rPr>
              <a:t>actions</a:t>
            </a:r>
            <a:r>
              <a:rPr sz="2000" spc="-10" dirty="0">
                <a:latin typeface="Arial"/>
                <a:cs typeface="Arial"/>
              </a:rPr>
              <a:t> </a:t>
            </a:r>
            <a:r>
              <a:rPr sz="2000" dirty="0">
                <a:latin typeface="Arial"/>
                <a:cs typeface="Arial"/>
              </a:rPr>
              <a:t>to </a:t>
            </a:r>
            <a:r>
              <a:rPr sz="2000" spc="-10" dirty="0">
                <a:latin typeface="Arial"/>
                <a:cs typeface="Arial"/>
              </a:rPr>
              <a:t>occur</a:t>
            </a:r>
            <a:endParaRPr sz="20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513665"/>
            <a:ext cx="7886700" cy="1028485"/>
          </a:xfrm>
          <a:prstGeom prst="rect">
            <a:avLst/>
          </a:prstGeom>
        </p:spPr>
        <p:txBody>
          <a:bodyPr vert="horz" wrap="square" lIns="0" tIns="515618" rIns="0" bIns="0" rtlCol="0">
            <a:spAutoFit/>
          </a:bodyPr>
          <a:lstStyle/>
          <a:p>
            <a:pPr marL="12700">
              <a:lnSpc>
                <a:spcPct val="100000"/>
              </a:lnSpc>
              <a:spcBef>
                <a:spcPts val="100"/>
              </a:spcBef>
              <a:tabLst>
                <a:tab pos="988694" algn="l"/>
                <a:tab pos="2642235" algn="l"/>
                <a:tab pos="7708265" algn="l"/>
              </a:tabLst>
            </a:pPr>
            <a:r>
              <a:rPr spc="-385" dirty="0"/>
              <a:t> </a:t>
            </a:r>
            <a:r>
              <a:rPr spc="-25" dirty="0"/>
              <a:t>A7:</a:t>
            </a:r>
            <a:r>
              <a:rPr lang="en-GB" spc="-25" dirty="0"/>
              <a:t> </a:t>
            </a:r>
            <a:r>
              <a:rPr spc="-10" dirty="0"/>
              <a:t>Offline</a:t>
            </a:r>
            <a:r>
              <a:rPr lang="en-GB" spc="-10" dirty="0"/>
              <a:t> </a:t>
            </a:r>
            <a:r>
              <a:rPr spc="-10" dirty="0"/>
              <a:t>Planning</a:t>
            </a:r>
            <a:r>
              <a:rPr dirty="0"/>
              <a:t>	</a:t>
            </a:r>
          </a:p>
        </p:txBody>
      </p:sp>
      <p:sp>
        <p:nvSpPr>
          <p:cNvPr id="3" name="object 3"/>
          <p:cNvSpPr txBox="1"/>
          <p:nvPr/>
        </p:nvSpPr>
        <p:spPr>
          <a:xfrm>
            <a:off x="840739" y="1898649"/>
            <a:ext cx="7064375" cy="3807460"/>
          </a:xfrm>
          <a:prstGeom prst="rect">
            <a:avLst/>
          </a:prstGeom>
        </p:spPr>
        <p:txBody>
          <a:bodyPr vert="horz" wrap="square" lIns="0" tIns="12700" rIns="0" bIns="0" rtlCol="0">
            <a:spAutoFit/>
          </a:bodyPr>
          <a:lstStyle/>
          <a:p>
            <a:pPr marL="355600" indent="-342900">
              <a:lnSpc>
                <a:spcPct val="100000"/>
              </a:lnSpc>
              <a:spcBef>
                <a:spcPts val="100"/>
              </a:spcBef>
              <a:buSzPct val="69354"/>
              <a:buFont typeface="Wingdings"/>
              <a:buChar char=""/>
              <a:tabLst>
                <a:tab pos="354965" algn="l"/>
                <a:tab pos="355600" algn="l"/>
              </a:tabLst>
            </a:pPr>
            <a:r>
              <a:rPr sz="3100" dirty="0">
                <a:latin typeface="Arial"/>
                <a:cs typeface="Arial"/>
              </a:rPr>
              <a:t>Assumption</a:t>
            </a:r>
            <a:r>
              <a:rPr sz="3100" spc="-5" dirty="0">
                <a:latin typeface="Arial"/>
                <a:cs typeface="Arial"/>
              </a:rPr>
              <a:t> </a:t>
            </a:r>
            <a:r>
              <a:rPr sz="3100" spc="-25" dirty="0">
                <a:latin typeface="Arial"/>
                <a:cs typeface="Arial"/>
              </a:rPr>
              <a:t>A7</a:t>
            </a:r>
            <a:endParaRPr sz="3100">
              <a:latin typeface="Arial"/>
              <a:cs typeface="Arial"/>
            </a:endParaRPr>
          </a:p>
          <a:p>
            <a:pPr marL="755650" lvl="1" indent="-286385">
              <a:lnSpc>
                <a:spcPts val="2950"/>
              </a:lnSpc>
              <a:spcBef>
                <a:spcPts val="250"/>
              </a:spcBef>
              <a:buClr>
                <a:srgbClr val="3732A0"/>
              </a:buClr>
              <a:buSzPct val="150000"/>
              <a:buChar char="•"/>
              <a:tabLst>
                <a:tab pos="755650" algn="l"/>
              </a:tabLst>
            </a:pPr>
            <a:r>
              <a:rPr sz="2600" dirty="0">
                <a:latin typeface="Arial"/>
                <a:cs typeface="Arial"/>
              </a:rPr>
              <a:t>planner</a:t>
            </a:r>
            <a:r>
              <a:rPr sz="2600" spc="-10" dirty="0">
                <a:latin typeface="Arial"/>
                <a:cs typeface="Arial"/>
              </a:rPr>
              <a:t> </a:t>
            </a:r>
            <a:r>
              <a:rPr sz="2600" dirty="0">
                <a:latin typeface="Arial"/>
                <a:cs typeface="Arial"/>
              </a:rPr>
              <a:t>is</a:t>
            </a:r>
            <a:r>
              <a:rPr sz="2600" spc="-5" dirty="0">
                <a:latin typeface="Arial"/>
                <a:cs typeface="Arial"/>
              </a:rPr>
              <a:t> </a:t>
            </a:r>
            <a:r>
              <a:rPr sz="2600" dirty="0">
                <a:latin typeface="Arial"/>
                <a:cs typeface="Arial"/>
              </a:rPr>
              <a:t>not</a:t>
            </a:r>
            <a:r>
              <a:rPr sz="2600" spc="-5" dirty="0">
                <a:latin typeface="Arial"/>
                <a:cs typeface="Arial"/>
              </a:rPr>
              <a:t> </a:t>
            </a:r>
            <a:r>
              <a:rPr sz="2600" dirty="0">
                <a:latin typeface="Arial"/>
                <a:cs typeface="Arial"/>
              </a:rPr>
              <a:t>concerned with changes</a:t>
            </a:r>
            <a:r>
              <a:rPr sz="2600" spc="-5" dirty="0">
                <a:latin typeface="Arial"/>
                <a:cs typeface="Arial"/>
              </a:rPr>
              <a:t> </a:t>
            </a:r>
            <a:r>
              <a:rPr sz="2600" dirty="0">
                <a:latin typeface="Arial"/>
                <a:cs typeface="Arial"/>
              </a:rPr>
              <a:t>of</a:t>
            </a:r>
            <a:r>
              <a:rPr sz="2600" spc="-5" dirty="0">
                <a:latin typeface="Arial"/>
                <a:cs typeface="Arial"/>
              </a:rPr>
              <a:t> </a:t>
            </a:r>
            <a:r>
              <a:rPr sz="2600" spc="10" dirty="0">
                <a:latin typeface="Times New Roman"/>
                <a:cs typeface="Times New Roman"/>
              </a:rPr>
              <a:t>Σ</a:t>
            </a:r>
            <a:endParaRPr sz="2600">
              <a:latin typeface="Times New Roman"/>
              <a:cs typeface="Times New Roman"/>
            </a:endParaRPr>
          </a:p>
          <a:p>
            <a:pPr marL="748665">
              <a:lnSpc>
                <a:spcPts val="2950"/>
              </a:lnSpc>
            </a:pPr>
            <a:r>
              <a:rPr sz="2600" dirty="0">
                <a:latin typeface="Arial"/>
                <a:cs typeface="Arial"/>
              </a:rPr>
              <a:t>while it</a:t>
            </a:r>
            <a:r>
              <a:rPr sz="2600" spc="-5" dirty="0">
                <a:latin typeface="Arial"/>
                <a:cs typeface="Arial"/>
              </a:rPr>
              <a:t> </a:t>
            </a:r>
            <a:r>
              <a:rPr sz="2600" dirty="0">
                <a:latin typeface="Arial"/>
                <a:cs typeface="Arial"/>
              </a:rPr>
              <a:t>is</a:t>
            </a:r>
            <a:r>
              <a:rPr sz="2600" spc="-5" dirty="0">
                <a:latin typeface="Arial"/>
                <a:cs typeface="Arial"/>
              </a:rPr>
              <a:t> </a:t>
            </a:r>
            <a:r>
              <a:rPr sz="2600" spc="-10" dirty="0">
                <a:latin typeface="Arial"/>
                <a:cs typeface="Arial"/>
              </a:rPr>
              <a:t>planning</a:t>
            </a:r>
            <a:endParaRPr sz="2600">
              <a:latin typeface="Arial"/>
              <a:cs typeface="Arial"/>
            </a:endParaRPr>
          </a:p>
          <a:p>
            <a:pPr marL="355600" indent="-342900">
              <a:lnSpc>
                <a:spcPct val="100000"/>
              </a:lnSpc>
              <a:spcBef>
                <a:spcPts val="375"/>
              </a:spcBef>
              <a:buSzPct val="69354"/>
              <a:buFont typeface="Wingdings"/>
              <a:buChar char=""/>
              <a:tabLst>
                <a:tab pos="354965" algn="l"/>
                <a:tab pos="355600" algn="l"/>
              </a:tabLst>
            </a:pPr>
            <a:r>
              <a:rPr sz="3100" dirty="0">
                <a:latin typeface="Arial"/>
                <a:cs typeface="Arial"/>
              </a:rPr>
              <a:t>Relaxing </a:t>
            </a:r>
            <a:r>
              <a:rPr sz="3100" spc="-25" dirty="0">
                <a:latin typeface="Arial"/>
                <a:cs typeface="Arial"/>
              </a:rPr>
              <a:t>A7</a:t>
            </a:r>
            <a:endParaRPr sz="3100">
              <a:latin typeface="Arial"/>
              <a:cs typeface="Arial"/>
            </a:endParaRPr>
          </a:p>
          <a:p>
            <a:pPr marL="755650" lvl="1" indent="-286385">
              <a:lnSpc>
                <a:spcPct val="100000"/>
              </a:lnSpc>
              <a:spcBef>
                <a:spcPts val="310"/>
              </a:spcBef>
              <a:buClr>
                <a:srgbClr val="3732A0"/>
              </a:buClr>
              <a:buSzPct val="150000"/>
              <a:buChar char="•"/>
              <a:tabLst>
                <a:tab pos="755650" algn="l"/>
              </a:tabLst>
            </a:pPr>
            <a:r>
              <a:rPr sz="2600" spc="-20" dirty="0">
                <a:latin typeface="Arial"/>
                <a:cs typeface="Arial"/>
              </a:rPr>
              <a:t>why?</a:t>
            </a:r>
            <a:endParaRPr sz="2600">
              <a:latin typeface="Arial"/>
              <a:cs typeface="Arial"/>
            </a:endParaRPr>
          </a:p>
          <a:p>
            <a:pPr marL="1155700" lvl="2" indent="-229235">
              <a:lnSpc>
                <a:spcPct val="100000"/>
              </a:lnSpc>
              <a:spcBef>
                <a:spcPts val="325"/>
              </a:spcBef>
              <a:buSzPct val="150000"/>
              <a:buChar char="•"/>
              <a:tabLst>
                <a:tab pos="1155700" algn="l"/>
              </a:tabLst>
            </a:pPr>
            <a:r>
              <a:rPr sz="2200" dirty="0">
                <a:latin typeface="Arial"/>
                <a:cs typeface="Arial"/>
              </a:rPr>
              <a:t>to</a:t>
            </a:r>
            <a:r>
              <a:rPr sz="2200" spc="-15" dirty="0">
                <a:latin typeface="Arial"/>
                <a:cs typeface="Arial"/>
              </a:rPr>
              <a:t> </a:t>
            </a:r>
            <a:r>
              <a:rPr sz="2200" dirty="0">
                <a:latin typeface="Arial"/>
                <a:cs typeface="Arial"/>
              </a:rPr>
              <a:t>drive a</a:t>
            </a:r>
            <a:r>
              <a:rPr sz="2200" spc="-5" dirty="0">
                <a:latin typeface="Arial"/>
                <a:cs typeface="Arial"/>
              </a:rPr>
              <a:t> </a:t>
            </a:r>
            <a:r>
              <a:rPr sz="2200" dirty="0">
                <a:latin typeface="Arial"/>
                <a:cs typeface="Arial"/>
              </a:rPr>
              <a:t>system</a:t>
            </a:r>
            <a:r>
              <a:rPr sz="2200" spc="-5" dirty="0">
                <a:latin typeface="Arial"/>
                <a:cs typeface="Arial"/>
              </a:rPr>
              <a:t> </a:t>
            </a:r>
            <a:r>
              <a:rPr sz="2200" dirty="0">
                <a:latin typeface="Arial"/>
                <a:cs typeface="Arial"/>
              </a:rPr>
              <a:t>towards</a:t>
            </a:r>
            <a:r>
              <a:rPr sz="2200" spc="-10" dirty="0">
                <a:latin typeface="Arial"/>
                <a:cs typeface="Arial"/>
              </a:rPr>
              <a:t> </a:t>
            </a:r>
            <a:r>
              <a:rPr sz="2200" dirty="0">
                <a:latin typeface="Arial"/>
                <a:cs typeface="Arial"/>
              </a:rPr>
              <a:t>some </a:t>
            </a:r>
            <a:r>
              <a:rPr sz="2200" spc="-10" dirty="0">
                <a:latin typeface="Arial"/>
                <a:cs typeface="Arial"/>
              </a:rPr>
              <a:t>objectives</a:t>
            </a:r>
            <a:endParaRPr sz="2200">
              <a:latin typeface="Arial"/>
              <a:cs typeface="Arial"/>
            </a:endParaRPr>
          </a:p>
          <a:p>
            <a:pPr marL="755650" lvl="1" indent="-286385">
              <a:lnSpc>
                <a:spcPct val="100000"/>
              </a:lnSpc>
              <a:spcBef>
                <a:spcPts val="315"/>
              </a:spcBef>
              <a:buClr>
                <a:srgbClr val="3732A0"/>
              </a:buClr>
              <a:buSzPct val="150000"/>
              <a:buChar char="•"/>
              <a:tabLst>
                <a:tab pos="755650" algn="l"/>
              </a:tabLst>
            </a:pPr>
            <a:r>
              <a:rPr sz="2600" spc="-10" dirty="0">
                <a:latin typeface="Arial"/>
                <a:cs typeface="Arial"/>
              </a:rPr>
              <a:t>issues:</a:t>
            </a:r>
            <a:endParaRPr sz="2600">
              <a:latin typeface="Arial"/>
              <a:cs typeface="Arial"/>
            </a:endParaRPr>
          </a:p>
          <a:p>
            <a:pPr marL="1155700" lvl="2" indent="-229235">
              <a:lnSpc>
                <a:spcPct val="100000"/>
              </a:lnSpc>
              <a:spcBef>
                <a:spcPts val="225"/>
              </a:spcBef>
              <a:buSzPct val="150000"/>
              <a:buChar char="•"/>
              <a:tabLst>
                <a:tab pos="1155700" algn="l"/>
              </a:tabLst>
            </a:pPr>
            <a:r>
              <a:rPr sz="2200" dirty="0">
                <a:latin typeface="Arial"/>
                <a:cs typeface="Arial"/>
              </a:rPr>
              <a:t>check</a:t>
            </a:r>
            <a:r>
              <a:rPr sz="2200" spc="-10" dirty="0">
                <a:latin typeface="Arial"/>
                <a:cs typeface="Arial"/>
              </a:rPr>
              <a:t> </a:t>
            </a:r>
            <a:r>
              <a:rPr sz="2200" dirty="0">
                <a:latin typeface="Arial"/>
                <a:cs typeface="Arial"/>
              </a:rPr>
              <a:t>whether</a:t>
            </a:r>
            <a:r>
              <a:rPr sz="2200" spc="-5" dirty="0">
                <a:latin typeface="Arial"/>
                <a:cs typeface="Arial"/>
              </a:rPr>
              <a:t> </a:t>
            </a:r>
            <a:r>
              <a:rPr sz="2200" dirty="0">
                <a:latin typeface="Arial"/>
                <a:cs typeface="Arial"/>
              </a:rPr>
              <a:t>the current</a:t>
            </a:r>
            <a:r>
              <a:rPr sz="2200" spc="-10" dirty="0">
                <a:latin typeface="Arial"/>
                <a:cs typeface="Arial"/>
              </a:rPr>
              <a:t> </a:t>
            </a:r>
            <a:r>
              <a:rPr sz="2200" dirty="0">
                <a:latin typeface="Arial"/>
                <a:cs typeface="Arial"/>
              </a:rPr>
              <a:t>plan remains</a:t>
            </a:r>
            <a:r>
              <a:rPr sz="2200" spc="-5" dirty="0">
                <a:latin typeface="Arial"/>
                <a:cs typeface="Arial"/>
              </a:rPr>
              <a:t> </a:t>
            </a:r>
            <a:r>
              <a:rPr sz="2200" spc="-10" dirty="0">
                <a:latin typeface="Arial"/>
                <a:cs typeface="Arial"/>
              </a:rPr>
              <a:t>valid</a:t>
            </a:r>
            <a:endParaRPr sz="2200">
              <a:latin typeface="Arial"/>
              <a:cs typeface="Arial"/>
            </a:endParaRPr>
          </a:p>
          <a:p>
            <a:pPr marL="1155700" lvl="2" indent="-229235">
              <a:lnSpc>
                <a:spcPct val="100000"/>
              </a:lnSpc>
              <a:spcBef>
                <a:spcPts val="260"/>
              </a:spcBef>
              <a:buSzPct val="150000"/>
              <a:buChar char="•"/>
              <a:tabLst>
                <a:tab pos="1155700" algn="l"/>
              </a:tabLst>
            </a:pPr>
            <a:r>
              <a:rPr sz="2200" dirty="0">
                <a:latin typeface="Arial"/>
                <a:cs typeface="Arial"/>
              </a:rPr>
              <a:t>if</a:t>
            </a:r>
            <a:r>
              <a:rPr sz="2200" spc="-5" dirty="0">
                <a:latin typeface="Arial"/>
                <a:cs typeface="Arial"/>
              </a:rPr>
              <a:t> </a:t>
            </a:r>
            <a:r>
              <a:rPr sz="2200" dirty="0">
                <a:latin typeface="Arial"/>
                <a:cs typeface="Arial"/>
              </a:rPr>
              <a:t>needed,</a:t>
            </a:r>
            <a:r>
              <a:rPr sz="2200" spc="-5" dirty="0">
                <a:latin typeface="Arial"/>
                <a:cs typeface="Arial"/>
              </a:rPr>
              <a:t> </a:t>
            </a:r>
            <a:r>
              <a:rPr sz="2200" dirty="0">
                <a:latin typeface="Arial"/>
                <a:cs typeface="Arial"/>
              </a:rPr>
              <a:t>revise current</a:t>
            </a:r>
            <a:r>
              <a:rPr sz="2200" spc="-5" dirty="0">
                <a:latin typeface="Arial"/>
                <a:cs typeface="Arial"/>
              </a:rPr>
              <a:t> </a:t>
            </a:r>
            <a:r>
              <a:rPr sz="2200" dirty="0">
                <a:latin typeface="Arial"/>
                <a:cs typeface="Arial"/>
              </a:rPr>
              <a:t>plan or</a:t>
            </a:r>
            <a:r>
              <a:rPr sz="2200" spc="-5" dirty="0">
                <a:latin typeface="Arial"/>
                <a:cs typeface="Arial"/>
              </a:rPr>
              <a:t> </a:t>
            </a:r>
            <a:r>
              <a:rPr sz="2200" dirty="0">
                <a:latin typeface="Arial"/>
                <a:cs typeface="Arial"/>
              </a:rPr>
              <a:t>re-</a:t>
            </a:r>
            <a:r>
              <a:rPr sz="2200" spc="-20" dirty="0">
                <a:latin typeface="Arial"/>
                <a:cs typeface="Arial"/>
              </a:rPr>
              <a:t>plan</a:t>
            </a:r>
            <a:endParaRPr sz="22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513665"/>
            <a:ext cx="7886700" cy="1028485"/>
          </a:xfrm>
          <a:prstGeom prst="rect">
            <a:avLst/>
          </a:prstGeom>
        </p:spPr>
        <p:txBody>
          <a:bodyPr vert="horz" wrap="square" lIns="0" tIns="515618" rIns="0" bIns="0" rtlCol="0">
            <a:spAutoFit/>
          </a:bodyPr>
          <a:lstStyle/>
          <a:p>
            <a:pPr marL="12700">
              <a:lnSpc>
                <a:spcPct val="100000"/>
              </a:lnSpc>
              <a:spcBef>
                <a:spcPts val="100"/>
              </a:spcBef>
              <a:tabLst>
                <a:tab pos="1105535" algn="l"/>
                <a:tab pos="3642360" algn="l"/>
                <a:tab pos="7708265" algn="l"/>
              </a:tabLst>
            </a:pPr>
            <a:r>
              <a:rPr spc="-385" dirty="0"/>
              <a:t> </a:t>
            </a:r>
            <a:r>
              <a:rPr spc="-25" dirty="0"/>
              <a:t>The</a:t>
            </a:r>
            <a:r>
              <a:rPr lang="en-GB" spc="-25" dirty="0"/>
              <a:t> </a:t>
            </a:r>
            <a:r>
              <a:rPr spc="-10" dirty="0"/>
              <a:t>Restricted</a:t>
            </a:r>
            <a:r>
              <a:rPr lang="en-GB" spc="-10" dirty="0"/>
              <a:t> </a:t>
            </a:r>
            <a:r>
              <a:rPr spc="-10" dirty="0"/>
              <a:t>Model</a:t>
            </a:r>
            <a:r>
              <a:rPr dirty="0"/>
              <a:t>	</a:t>
            </a:r>
          </a:p>
        </p:txBody>
      </p:sp>
      <p:sp>
        <p:nvSpPr>
          <p:cNvPr id="3" name="object 3"/>
          <p:cNvSpPr txBox="1"/>
          <p:nvPr/>
        </p:nvSpPr>
        <p:spPr>
          <a:xfrm>
            <a:off x="777240" y="1902459"/>
            <a:ext cx="7261859" cy="4493538"/>
          </a:xfrm>
          <a:prstGeom prst="rect">
            <a:avLst/>
          </a:prstGeom>
        </p:spPr>
        <p:txBody>
          <a:bodyPr vert="horz" wrap="square" lIns="0" tIns="12700" rIns="0" bIns="0" rtlCol="0">
            <a:spAutoFit/>
          </a:bodyPr>
          <a:lstStyle/>
          <a:p>
            <a:pPr marL="419100" indent="-342900">
              <a:lnSpc>
                <a:spcPct val="100000"/>
              </a:lnSpc>
              <a:spcBef>
                <a:spcPts val="100"/>
              </a:spcBef>
              <a:buSzPct val="69642"/>
              <a:buFont typeface="Wingdings"/>
              <a:buChar char=""/>
              <a:tabLst>
                <a:tab pos="418465" algn="l"/>
                <a:tab pos="419100" algn="l"/>
              </a:tabLst>
            </a:pPr>
            <a:r>
              <a:rPr sz="2800" u="sng" dirty="0">
                <a:uFill>
                  <a:solidFill>
                    <a:srgbClr val="000000"/>
                  </a:solidFill>
                </a:uFill>
                <a:latin typeface="Arial"/>
                <a:cs typeface="Arial"/>
              </a:rPr>
              <a:t>restricted</a:t>
            </a:r>
            <a:r>
              <a:rPr sz="2800" u="sng" spc="-15" dirty="0">
                <a:uFill>
                  <a:solidFill>
                    <a:srgbClr val="000000"/>
                  </a:solidFill>
                </a:uFill>
                <a:latin typeface="Arial"/>
                <a:cs typeface="Arial"/>
              </a:rPr>
              <a:t> </a:t>
            </a:r>
            <a:r>
              <a:rPr sz="2800" u="sng" dirty="0">
                <a:uFill>
                  <a:solidFill>
                    <a:srgbClr val="000000"/>
                  </a:solidFill>
                </a:uFill>
                <a:latin typeface="Arial"/>
                <a:cs typeface="Arial"/>
              </a:rPr>
              <a:t>model</a:t>
            </a:r>
            <a:r>
              <a:rPr sz="2800" dirty="0">
                <a:latin typeface="Arial"/>
                <a:cs typeface="Arial"/>
              </a:rPr>
              <a:t>:</a:t>
            </a:r>
            <a:r>
              <a:rPr sz="2800" spc="-10" dirty="0">
                <a:latin typeface="Arial"/>
                <a:cs typeface="Arial"/>
              </a:rPr>
              <a:t> </a:t>
            </a:r>
            <a:r>
              <a:rPr sz="2800" dirty="0">
                <a:latin typeface="Arial"/>
                <a:cs typeface="Arial"/>
              </a:rPr>
              <a:t>make</a:t>
            </a:r>
            <a:r>
              <a:rPr sz="2800" spc="-5" dirty="0">
                <a:latin typeface="Arial"/>
                <a:cs typeface="Arial"/>
              </a:rPr>
              <a:t> </a:t>
            </a:r>
            <a:r>
              <a:rPr sz="2800" dirty="0">
                <a:latin typeface="Arial"/>
                <a:cs typeface="Arial"/>
              </a:rPr>
              <a:t>assumptions</a:t>
            </a:r>
            <a:r>
              <a:rPr sz="2800" spc="-10" dirty="0">
                <a:latin typeface="Arial"/>
                <a:cs typeface="Arial"/>
              </a:rPr>
              <a:t> </a:t>
            </a:r>
            <a:r>
              <a:rPr sz="2800" dirty="0">
                <a:latin typeface="Arial"/>
                <a:cs typeface="Arial"/>
              </a:rPr>
              <a:t>A0-</a:t>
            </a:r>
            <a:r>
              <a:rPr sz="2800" spc="-25" dirty="0">
                <a:latin typeface="Arial"/>
                <a:cs typeface="Arial"/>
              </a:rPr>
              <a:t>A7</a:t>
            </a:r>
            <a:endParaRPr sz="2800" dirty="0">
              <a:latin typeface="Arial"/>
              <a:cs typeface="Arial"/>
            </a:endParaRPr>
          </a:p>
          <a:p>
            <a:pPr>
              <a:lnSpc>
                <a:spcPct val="100000"/>
              </a:lnSpc>
              <a:spcBef>
                <a:spcPts val="40"/>
              </a:spcBef>
              <a:buFont typeface="Wingdings"/>
              <a:buChar char=""/>
            </a:pPr>
            <a:endParaRPr sz="3450" dirty="0">
              <a:latin typeface="Arial"/>
              <a:cs typeface="Arial"/>
            </a:endParaRPr>
          </a:p>
          <a:p>
            <a:pPr marL="419100" indent="-342900">
              <a:lnSpc>
                <a:spcPct val="100000"/>
              </a:lnSpc>
              <a:spcBef>
                <a:spcPts val="5"/>
              </a:spcBef>
              <a:buSzPct val="69642"/>
              <a:buFont typeface="Wingdings"/>
              <a:buChar char=""/>
              <a:tabLst>
                <a:tab pos="418465" algn="l"/>
                <a:tab pos="419100" algn="l"/>
              </a:tabLst>
            </a:pPr>
            <a:r>
              <a:rPr sz="2800" dirty="0">
                <a:latin typeface="Arial"/>
                <a:cs typeface="Arial"/>
              </a:rPr>
              <a:t>Given</a:t>
            </a:r>
            <a:r>
              <a:rPr sz="2800" spc="10" dirty="0">
                <a:latin typeface="Arial"/>
                <a:cs typeface="Arial"/>
              </a:rPr>
              <a:t> </a:t>
            </a:r>
            <a:r>
              <a:rPr sz="2800" dirty="0">
                <a:latin typeface="Arial"/>
                <a:cs typeface="Arial"/>
              </a:rPr>
              <a:t>a</a:t>
            </a:r>
            <a:r>
              <a:rPr sz="2800" spc="5" dirty="0">
                <a:latin typeface="Arial"/>
                <a:cs typeface="Arial"/>
              </a:rPr>
              <a:t> </a:t>
            </a:r>
            <a:r>
              <a:rPr sz="2800" u="sng" dirty="0">
                <a:uFill>
                  <a:solidFill>
                    <a:srgbClr val="000000"/>
                  </a:solidFill>
                </a:uFill>
                <a:latin typeface="Arial"/>
                <a:cs typeface="Arial"/>
              </a:rPr>
              <a:t>planning</a:t>
            </a:r>
            <a:r>
              <a:rPr sz="2800" u="sng" spc="10" dirty="0">
                <a:uFill>
                  <a:solidFill>
                    <a:srgbClr val="000000"/>
                  </a:solidFill>
                </a:uFill>
                <a:latin typeface="Arial"/>
                <a:cs typeface="Arial"/>
              </a:rPr>
              <a:t> </a:t>
            </a:r>
            <a:r>
              <a:rPr sz="2800" u="sng" dirty="0">
                <a:uFill>
                  <a:solidFill>
                    <a:srgbClr val="000000"/>
                  </a:solidFill>
                </a:uFill>
                <a:latin typeface="Arial"/>
                <a:cs typeface="Arial"/>
              </a:rPr>
              <a:t>problem</a:t>
            </a:r>
            <a:r>
              <a:rPr sz="2800" spc="5" dirty="0">
                <a:latin typeface="Arial"/>
                <a:cs typeface="Arial"/>
              </a:rPr>
              <a:t> </a:t>
            </a:r>
            <a:r>
              <a:rPr sz="2800" i="1" dirty="0">
                <a:latin typeface="Brush Script MT Italic"/>
                <a:cs typeface="Brush Script MT Italic"/>
              </a:rPr>
              <a:t>P</a:t>
            </a:r>
            <a:r>
              <a:rPr lang="en-GB" sz="2800" i="1" dirty="0">
                <a:latin typeface="Brush Script MT Italic"/>
                <a:cs typeface="Brush Script MT Italic"/>
              </a:rPr>
              <a:t> </a:t>
            </a:r>
            <a:r>
              <a:rPr sz="2800" dirty="0">
                <a:latin typeface="Times New Roman"/>
                <a:cs typeface="Times New Roman"/>
              </a:rPr>
              <a:t>=(</a:t>
            </a:r>
            <a:r>
              <a:rPr sz="2700" dirty="0">
                <a:latin typeface="Times New Roman"/>
                <a:cs typeface="Times New Roman"/>
              </a:rPr>
              <a:t>Σ</a:t>
            </a:r>
            <a:r>
              <a:rPr sz="2800" dirty="0">
                <a:latin typeface="Times New Roman"/>
                <a:cs typeface="Times New Roman"/>
              </a:rPr>
              <a:t>,</a:t>
            </a:r>
            <a:r>
              <a:rPr sz="2800" i="1" dirty="0">
                <a:latin typeface="Times New Roman"/>
                <a:cs typeface="Times New Roman"/>
              </a:rPr>
              <a:t>s</a:t>
            </a:r>
            <a:r>
              <a:rPr sz="2775" i="1" baseline="-21021" dirty="0">
                <a:latin typeface="Times New Roman"/>
                <a:cs typeface="Times New Roman"/>
              </a:rPr>
              <a:t>i</a:t>
            </a:r>
            <a:r>
              <a:rPr sz="2800" dirty="0">
                <a:latin typeface="Times New Roman"/>
                <a:cs typeface="Times New Roman"/>
              </a:rPr>
              <a:t>,</a:t>
            </a:r>
            <a:r>
              <a:rPr sz="2800" i="1" dirty="0">
                <a:latin typeface="Times New Roman"/>
                <a:cs typeface="Times New Roman"/>
              </a:rPr>
              <a:t>S</a:t>
            </a:r>
            <a:r>
              <a:rPr sz="2775" i="1" baseline="-21021" dirty="0">
                <a:latin typeface="Times New Roman"/>
                <a:cs typeface="Times New Roman"/>
              </a:rPr>
              <a:t>g</a:t>
            </a:r>
            <a:r>
              <a:rPr sz="2800" dirty="0">
                <a:latin typeface="Times New Roman"/>
                <a:cs typeface="Times New Roman"/>
              </a:rPr>
              <a:t>)</a:t>
            </a:r>
            <a:r>
              <a:rPr sz="2800" spc="85" dirty="0">
                <a:latin typeface="Times New Roman"/>
                <a:cs typeface="Times New Roman"/>
              </a:rPr>
              <a:t> </a:t>
            </a:r>
            <a:r>
              <a:rPr sz="2800" spc="-10" dirty="0">
                <a:latin typeface="Arial"/>
                <a:cs typeface="Arial"/>
              </a:rPr>
              <a:t>where</a:t>
            </a:r>
            <a:endParaRPr sz="2800" dirty="0">
              <a:latin typeface="Arial"/>
              <a:cs typeface="Arial"/>
            </a:endParaRPr>
          </a:p>
          <a:p>
            <a:pPr marL="819150" lvl="1" indent="-286385">
              <a:lnSpc>
                <a:spcPct val="100000"/>
              </a:lnSpc>
              <a:spcBef>
                <a:spcPts val="254"/>
              </a:spcBef>
              <a:buClr>
                <a:srgbClr val="3732A0"/>
              </a:buClr>
              <a:buSzPct val="150000"/>
              <a:buChar char="•"/>
              <a:tabLst>
                <a:tab pos="819150" algn="l"/>
              </a:tabLst>
            </a:pPr>
            <a:r>
              <a:rPr sz="2200" spc="50" dirty="0">
                <a:latin typeface="Times New Roman"/>
                <a:cs typeface="Times New Roman"/>
              </a:rPr>
              <a:t>Σ</a:t>
            </a:r>
            <a:r>
              <a:rPr sz="2200" spc="-5" dirty="0">
                <a:latin typeface="Times New Roman"/>
                <a:cs typeface="Times New Roman"/>
              </a:rPr>
              <a:t> </a:t>
            </a:r>
            <a:r>
              <a:rPr sz="2200" dirty="0">
                <a:latin typeface="Times New Roman"/>
                <a:cs typeface="Times New Roman"/>
              </a:rPr>
              <a:t>= </a:t>
            </a:r>
            <a:r>
              <a:rPr sz="2200" spc="50" dirty="0">
                <a:latin typeface="Times New Roman"/>
                <a:cs typeface="Times New Roman"/>
              </a:rPr>
              <a:t>(</a:t>
            </a:r>
            <a:r>
              <a:rPr sz="2200" i="1" spc="50" dirty="0">
                <a:latin typeface="Times New Roman"/>
                <a:cs typeface="Times New Roman"/>
              </a:rPr>
              <a:t>S</a:t>
            </a:r>
            <a:r>
              <a:rPr sz="2200" spc="50" dirty="0">
                <a:latin typeface="Times New Roman"/>
                <a:cs typeface="Times New Roman"/>
              </a:rPr>
              <a:t>,</a:t>
            </a:r>
            <a:r>
              <a:rPr sz="2200" i="1" spc="50" dirty="0">
                <a:latin typeface="Times New Roman"/>
                <a:cs typeface="Times New Roman"/>
              </a:rPr>
              <a:t>A</a:t>
            </a:r>
            <a:r>
              <a:rPr sz="2200" spc="50" dirty="0">
                <a:latin typeface="Times New Roman"/>
                <a:cs typeface="Times New Roman"/>
              </a:rPr>
              <a:t>,</a:t>
            </a:r>
            <a:r>
              <a:rPr sz="2200" i="1" spc="50" dirty="0">
                <a:latin typeface="Times New Roman"/>
                <a:cs typeface="Times New Roman"/>
              </a:rPr>
              <a:t>γ</a:t>
            </a:r>
            <a:r>
              <a:rPr sz="2200" spc="50" dirty="0">
                <a:latin typeface="Times New Roman"/>
                <a:cs typeface="Times New Roman"/>
              </a:rPr>
              <a:t>)</a:t>
            </a:r>
            <a:r>
              <a:rPr sz="2200" spc="55" dirty="0">
                <a:latin typeface="Times New Roman"/>
                <a:cs typeface="Times New Roman"/>
              </a:rPr>
              <a:t> </a:t>
            </a:r>
            <a:r>
              <a:rPr sz="2200" dirty="0">
                <a:latin typeface="Arial"/>
                <a:cs typeface="Arial"/>
              </a:rPr>
              <a:t>is</a:t>
            </a:r>
            <a:r>
              <a:rPr sz="2200" spc="-5" dirty="0">
                <a:latin typeface="Arial"/>
                <a:cs typeface="Arial"/>
              </a:rPr>
              <a:t> </a:t>
            </a:r>
            <a:r>
              <a:rPr sz="2200" dirty="0">
                <a:latin typeface="Arial"/>
                <a:cs typeface="Arial"/>
              </a:rPr>
              <a:t>a state</a:t>
            </a:r>
            <a:r>
              <a:rPr sz="2200" spc="-5" dirty="0">
                <a:latin typeface="Arial"/>
                <a:cs typeface="Arial"/>
              </a:rPr>
              <a:t> </a:t>
            </a:r>
            <a:r>
              <a:rPr sz="2200" dirty="0">
                <a:latin typeface="Arial"/>
                <a:cs typeface="Arial"/>
              </a:rPr>
              <a:t>transition </a:t>
            </a:r>
            <a:r>
              <a:rPr sz="2200" spc="-10" dirty="0">
                <a:latin typeface="Arial"/>
                <a:cs typeface="Arial"/>
              </a:rPr>
              <a:t>system,</a:t>
            </a:r>
            <a:endParaRPr sz="2200" dirty="0">
              <a:latin typeface="Arial"/>
              <a:cs typeface="Arial"/>
            </a:endParaRPr>
          </a:p>
          <a:p>
            <a:pPr marL="819150" lvl="1" indent="-286385">
              <a:lnSpc>
                <a:spcPct val="100000"/>
              </a:lnSpc>
              <a:spcBef>
                <a:spcPts val="260"/>
              </a:spcBef>
              <a:buClr>
                <a:srgbClr val="3732A0"/>
              </a:buClr>
              <a:buSzPct val="150000"/>
              <a:buFont typeface="Times New Roman"/>
              <a:buChar char="•"/>
              <a:tabLst>
                <a:tab pos="819150" algn="l"/>
              </a:tabLst>
            </a:pPr>
            <a:r>
              <a:rPr sz="2200" i="1" dirty="0">
                <a:latin typeface="Times New Roman"/>
                <a:cs typeface="Times New Roman"/>
              </a:rPr>
              <a:t>s</a:t>
            </a:r>
            <a:r>
              <a:rPr sz="2175" i="1" baseline="-21072" dirty="0">
                <a:latin typeface="Times New Roman"/>
                <a:cs typeface="Times New Roman"/>
              </a:rPr>
              <a:t>i</a:t>
            </a:r>
            <a:r>
              <a:rPr sz="2200" dirty="0">
                <a:latin typeface="Symbol"/>
                <a:cs typeface="Symbol"/>
              </a:rPr>
              <a:t></a:t>
            </a:r>
            <a:r>
              <a:rPr sz="2200" i="1" dirty="0">
                <a:latin typeface="Times New Roman"/>
                <a:cs typeface="Times New Roman"/>
              </a:rPr>
              <a:t>S</a:t>
            </a:r>
            <a:r>
              <a:rPr sz="2200" i="1" spc="55" dirty="0">
                <a:latin typeface="Times New Roman"/>
                <a:cs typeface="Times New Roman"/>
              </a:rPr>
              <a:t> </a:t>
            </a:r>
            <a:r>
              <a:rPr sz="2200" dirty="0">
                <a:latin typeface="Arial"/>
                <a:cs typeface="Arial"/>
              </a:rPr>
              <a:t>is</a:t>
            </a:r>
            <a:r>
              <a:rPr sz="2200" spc="-10" dirty="0">
                <a:latin typeface="Arial"/>
                <a:cs typeface="Arial"/>
              </a:rPr>
              <a:t> </a:t>
            </a:r>
            <a:r>
              <a:rPr sz="2200" dirty="0">
                <a:latin typeface="Arial"/>
                <a:cs typeface="Arial"/>
              </a:rPr>
              <a:t>the initial</a:t>
            </a:r>
            <a:r>
              <a:rPr sz="2200" spc="-5" dirty="0">
                <a:latin typeface="Arial"/>
                <a:cs typeface="Arial"/>
              </a:rPr>
              <a:t> </a:t>
            </a:r>
            <a:r>
              <a:rPr sz="2200" dirty="0">
                <a:latin typeface="Arial"/>
                <a:cs typeface="Arial"/>
              </a:rPr>
              <a:t>state,</a:t>
            </a:r>
            <a:r>
              <a:rPr sz="2200" spc="-10" dirty="0">
                <a:latin typeface="Arial"/>
                <a:cs typeface="Arial"/>
              </a:rPr>
              <a:t> </a:t>
            </a:r>
            <a:r>
              <a:rPr sz="2200" spc="-25" dirty="0">
                <a:latin typeface="Arial"/>
                <a:cs typeface="Arial"/>
              </a:rPr>
              <a:t>and</a:t>
            </a:r>
            <a:endParaRPr sz="2200" dirty="0">
              <a:latin typeface="Arial"/>
              <a:cs typeface="Arial"/>
            </a:endParaRPr>
          </a:p>
          <a:p>
            <a:pPr marL="819150" lvl="1" indent="-286385">
              <a:lnSpc>
                <a:spcPct val="100000"/>
              </a:lnSpc>
              <a:spcBef>
                <a:spcPts val="260"/>
              </a:spcBef>
              <a:buClr>
                <a:srgbClr val="3732A0"/>
              </a:buClr>
              <a:buSzPct val="150000"/>
              <a:buFont typeface="Times New Roman"/>
              <a:buChar char="•"/>
              <a:tabLst>
                <a:tab pos="819150" algn="l"/>
              </a:tabLst>
            </a:pPr>
            <a:r>
              <a:rPr sz="2200" i="1" dirty="0">
                <a:latin typeface="Times New Roman"/>
                <a:cs typeface="Times New Roman"/>
              </a:rPr>
              <a:t>S</a:t>
            </a:r>
            <a:r>
              <a:rPr sz="2175" i="1" baseline="-21072" dirty="0">
                <a:latin typeface="Times New Roman"/>
                <a:cs typeface="Times New Roman"/>
              </a:rPr>
              <a:t>g </a:t>
            </a:r>
            <a:r>
              <a:rPr sz="2200" dirty="0">
                <a:latin typeface="Symbol"/>
                <a:cs typeface="Symbol"/>
              </a:rPr>
              <a:t></a:t>
            </a:r>
            <a:r>
              <a:rPr sz="2200" dirty="0">
                <a:latin typeface="Times New Roman"/>
                <a:cs typeface="Times New Roman"/>
              </a:rPr>
              <a:t> </a:t>
            </a:r>
            <a:r>
              <a:rPr sz="2200" i="1" dirty="0">
                <a:latin typeface="Times New Roman"/>
                <a:cs typeface="Times New Roman"/>
              </a:rPr>
              <a:t>S</a:t>
            </a:r>
            <a:r>
              <a:rPr sz="2200" i="1" spc="60" dirty="0">
                <a:latin typeface="Times New Roman"/>
                <a:cs typeface="Times New Roman"/>
              </a:rPr>
              <a:t> </a:t>
            </a:r>
            <a:r>
              <a:rPr sz="2200" dirty="0">
                <a:latin typeface="Arial"/>
                <a:cs typeface="Arial"/>
              </a:rPr>
              <a:t>is</a:t>
            </a:r>
            <a:r>
              <a:rPr sz="2200" spc="-5" dirty="0">
                <a:latin typeface="Arial"/>
                <a:cs typeface="Arial"/>
              </a:rPr>
              <a:t> </a:t>
            </a:r>
            <a:r>
              <a:rPr sz="2200" dirty="0">
                <a:latin typeface="Arial"/>
                <a:cs typeface="Arial"/>
              </a:rPr>
              <a:t>a set of</a:t>
            </a:r>
            <a:r>
              <a:rPr sz="2200" spc="-5" dirty="0">
                <a:latin typeface="Arial"/>
                <a:cs typeface="Arial"/>
              </a:rPr>
              <a:t> </a:t>
            </a:r>
            <a:r>
              <a:rPr sz="2200" dirty="0">
                <a:latin typeface="Arial"/>
                <a:cs typeface="Arial"/>
              </a:rPr>
              <a:t>goal </a:t>
            </a:r>
            <a:r>
              <a:rPr sz="2200" spc="-10" dirty="0">
                <a:latin typeface="Arial"/>
                <a:cs typeface="Arial"/>
              </a:rPr>
              <a:t>states,</a:t>
            </a:r>
            <a:endParaRPr sz="2200" dirty="0">
              <a:latin typeface="Arial"/>
              <a:cs typeface="Arial"/>
            </a:endParaRPr>
          </a:p>
          <a:p>
            <a:pPr marL="342265" marR="394335" indent="-342265" algn="r">
              <a:lnSpc>
                <a:spcPct val="100000"/>
              </a:lnSpc>
              <a:spcBef>
                <a:spcPts val="345"/>
              </a:spcBef>
              <a:buSzPct val="69642"/>
              <a:buFont typeface="Wingdings"/>
              <a:buChar char=""/>
              <a:tabLst>
                <a:tab pos="342265" algn="l"/>
                <a:tab pos="342900" algn="l"/>
              </a:tabLst>
            </a:pPr>
            <a:r>
              <a:rPr sz="2800" dirty="0">
                <a:latin typeface="Arial"/>
                <a:cs typeface="Arial"/>
              </a:rPr>
              <a:t>find</a:t>
            </a:r>
            <a:r>
              <a:rPr sz="2800" spc="-5" dirty="0">
                <a:latin typeface="Arial"/>
                <a:cs typeface="Arial"/>
              </a:rPr>
              <a:t> </a:t>
            </a:r>
            <a:r>
              <a:rPr sz="2800" dirty="0">
                <a:latin typeface="Arial"/>
                <a:cs typeface="Arial"/>
              </a:rPr>
              <a:t>a sequence</a:t>
            </a:r>
            <a:r>
              <a:rPr sz="2800" spc="-5" dirty="0">
                <a:latin typeface="Arial"/>
                <a:cs typeface="Arial"/>
              </a:rPr>
              <a:t> </a:t>
            </a:r>
            <a:r>
              <a:rPr sz="2800" dirty="0">
                <a:latin typeface="Arial"/>
                <a:cs typeface="Arial"/>
              </a:rPr>
              <a:t>of</a:t>
            </a:r>
            <a:r>
              <a:rPr sz="2800" spc="-5" dirty="0">
                <a:latin typeface="Arial"/>
                <a:cs typeface="Arial"/>
              </a:rPr>
              <a:t> </a:t>
            </a:r>
            <a:r>
              <a:rPr sz="2800" dirty="0">
                <a:latin typeface="Arial"/>
                <a:cs typeface="Arial"/>
              </a:rPr>
              <a:t>actions</a:t>
            </a:r>
            <a:r>
              <a:rPr sz="2800" spc="-5" dirty="0">
                <a:latin typeface="Arial"/>
                <a:cs typeface="Arial"/>
              </a:rPr>
              <a:t> </a:t>
            </a:r>
            <a:r>
              <a:rPr sz="2800" dirty="0">
                <a:latin typeface="Arial Unicode MS"/>
                <a:cs typeface="Arial Unicode MS"/>
              </a:rPr>
              <a:t>〈</a:t>
            </a:r>
            <a:r>
              <a:rPr sz="2800" i="1" dirty="0">
                <a:latin typeface="Times New Roman"/>
                <a:cs typeface="Times New Roman"/>
              </a:rPr>
              <a:t>a</a:t>
            </a:r>
            <a:r>
              <a:rPr sz="2775" baseline="-21021" dirty="0">
                <a:latin typeface="Times New Roman"/>
                <a:cs typeface="Times New Roman"/>
              </a:rPr>
              <a:t>1</a:t>
            </a:r>
            <a:r>
              <a:rPr sz="2800" dirty="0">
                <a:latin typeface="Times New Roman"/>
                <a:cs typeface="Times New Roman"/>
              </a:rPr>
              <a:t>,</a:t>
            </a:r>
            <a:r>
              <a:rPr sz="2800" i="1" dirty="0">
                <a:latin typeface="Times New Roman"/>
                <a:cs typeface="Times New Roman"/>
              </a:rPr>
              <a:t>a</a:t>
            </a:r>
            <a:r>
              <a:rPr sz="2775" baseline="-21021" dirty="0">
                <a:latin typeface="Times New Roman"/>
                <a:cs typeface="Times New Roman"/>
              </a:rPr>
              <a:t>2</a:t>
            </a:r>
            <a:r>
              <a:rPr sz="2800" dirty="0">
                <a:latin typeface="Times New Roman"/>
                <a:cs typeface="Times New Roman"/>
              </a:rPr>
              <a:t>,…,</a:t>
            </a:r>
            <a:r>
              <a:rPr sz="2800" i="1" dirty="0">
                <a:latin typeface="Times New Roman"/>
                <a:cs typeface="Times New Roman"/>
              </a:rPr>
              <a:t>a</a:t>
            </a:r>
            <a:r>
              <a:rPr sz="2775" i="1" baseline="-21021" dirty="0">
                <a:latin typeface="Times New Roman"/>
                <a:cs typeface="Times New Roman"/>
              </a:rPr>
              <a:t>k</a:t>
            </a:r>
            <a:r>
              <a:rPr sz="2800" spc="-50" dirty="0">
                <a:latin typeface="Arial Unicode MS"/>
                <a:cs typeface="Arial Unicode MS"/>
              </a:rPr>
              <a:t>〉</a:t>
            </a:r>
            <a:endParaRPr sz="2800" dirty="0">
              <a:latin typeface="Arial Unicode MS"/>
              <a:cs typeface="Arial Unicode MS"/>
            </a:endParaRPr>
          </a:p>
          <a:p>
            <a:pPr marL="285750" marR="485140" lvl="1" indent="-285750" algn="r">
              <a:lnSpc>
                <a:spcPts val="2505"/>
              </a:lnSpc>
              <a:spcBef>
                <a:spcPts val="254"/>
              </a:spcBef>
              <a:buClr>
                <a:srgbClr val="3732A0"/>
              </a:buClr>
              <a:buSzPct val="150000"/>
              <a:buChar char="•"/>
              <a:tabLst>
                <a:tab pos="285750" algn="l"/>
              </a:tabLst>
            </a:pPr>
            <a:r>
              <a:rPr sz="2200" dirty="0">
                <a:latin typeface="Arial"/>
                <a:cs typeface="Arial"/>
              </a:rPr>
              <a:t>corresponding</a:t>
            </a:r>
            <a:r>
              <a:rPr sz="2200" spc="-5" dirty="0">
                <a:latin typeface="Arial"/>
                <a:cs typeface="Arial"/>
              </a:rPr>
              <a:t> </a:t>
            </a:r>
            <a:r>
              <a:rPr sz="2200" dirty="0">
                <a:latin typeface="Arial"/>
                <a:cs typeface="Arial"/>
              </a:rPr>
              <a:t>to a</a:t>
            </a:r>
            <a:r>
              <a:rPr sz="2200" spc="-5" dirty="0">
                <a:latin typeface="Arial"/>
                <a:cs typeface="Arial"/>
              </a:rPr>
              <a:t> </a:t>
            </a:r>
            <a:r>
              <a:rPr sz="2200" dirty="0">
                <a:latin typeface="Arial"/>
                <a:cs typeface="Arial"/>
              </a:rPr>
              <a:t>sequence of</a:t>
            </a:r>
            <a:r>
              <a:rPr sz="2200" spc="-10" dirty="0">
                <a:latin typeface="Arial"/>
                <a:cs typeface="Arial"/>
              </a:rPr>
              <a:t> </a:t>
            </a:r>
            <a:r>
              <a:rPr sz="2200" dirty="0">
                <a:latin typeface="Arial"/>
                <a:cs typeface="Arial"/>
              </a:rPr>
              <a:t>state </a:t>
            </a:r>
            <a:r>
              <a:rPr sz="2200" spc="-10" dirty="0">
                <a:latin typeface="Arial"/>
                <a:cs typeface="Arial"/>
              </a:rPr>
              <a:t>transitions</a:t>
            </a:r>
            <a:endParaRPr sz="2200" dirty="0">
              <a:latin typeface="Arial"/>
              <a:cs typeface="Arial"/>
            </a:endParaRPr>
          </a:p>
          <a:p>
            <a:pPr marL="812165">
              <a:lnSpc>
                <a:spcPts val="2505"/>
              </a:lnSpc>
            </a:pPr>
            <a:r>
              <a:rPr sz="2200" dirty="0">
                <a:latin typeface="Arial Unicode MS"/>
                <a:cs typeface="Arial Unicode MS"/>
              </a:rPr>
              <a:t>〈</a:t>
            </a:r>
            <a:r>
              <a:rPr sz="2200" i="1" dirty="0">
                <a:latin typeface="Times New Roman"/>
                <a:cs typeface="Times New Roman"/>
              </a:rPr>
              <a:t>s</a:t>
            </a:r>
            <a:r>
              <a:rPr sz="2175" i="1" baseline="-21072" dirty="0">
                <a:latin typeface="Times New Roman"/>
                <a:cs typeface="Times New Roman"/>
              </a:rPr>
              <a:t>i</a:t>
            </a:r>
            <a:r>
              <a:rPr sz="2200" dirty="0">
                <a:latin typeface="Times New Roman"/>
                <a:cs typeface="Times New Roman"/>
              </a:rPr>
              <a:t>,</a:t>
            </a:r>
            <a:r>
              <a:rPr sz="2200" i="1" dirty="0">
                <a:latin typeface="Times New Roman"/>
                <a:cs typeface="Times New Roman"/>
              </a:rPr>
              <a:t>s</a:t>
            </a:r>
            <a:r>
              <a:rPr sz="2175" baseline="-21072" dirty="0">
                <a:latin typeface="Times New Roman"/>
                <a:cs typeface="Times New Roman"/>
              </a:rPr>
              <a:t>1</a:t>
            </a:r>
            <a:r>
              <a:rPr sz="2200" dirty="0">
                <a:latin typeface="Times New Roman"/>
                <a:cs typeface="Times New Roman"/>
              </a:rPr>
              <a:t>,…,</a:t>
            </a:r>
            <a:r>
              <a:rPr sz="2200" i="1" dirty="0">
                <a:latin typeface="Times New Roman"/>
                <a:cs typeface="Times New Roman"/>
              </a:rPr>
              <a:t>s</a:t>
            </a:r>
            <a:r>
              <a:rPr sz="2175" i="1" baseline="-21072" dirty="0">
                <a:latin typeface="Times New Roman"/>
                <a:cs typeface="Times New Roman"/>
              </a:rPr>
              <a:t>k</a:t>
            </a:r>
            <a:r>
              <a:rPr sz="2200" spc="-310" dirty="0">
                <a:latin typeface="Arial Unicode MS"/>
                <a:cs typeface="Arial Unicode MS"/>
              </a:rPr>
              <a:t>〉 </a:t>
            </a:r>
            <a:r>
              <a:rPr sz="2200" dirty="0">
                <a:latin typeface="Arial"/>
                <a:cs typeface="Arial"/>
              </a:rPr>
              <a:t>such</a:t>
            </a:r>
            <a:r>
              <a:rPr sz="2200" spc="15" dirty="0">
                <a:latin typeface="Arial"/>
                <a:cs typeface="Arial"/>
              </a:rPr>
              <a:t> </a:t>
            </a:r>
            <a:r>
              <a:rPr sz="2200" spc="-20" dirty="0">
                <a:latin typeface="Arial"/>
                <a:cs typeface="Arial"/>
              </a:rPr>
              <a:t>that</a:t>
            </a:r>
            <a:endParaRPr sz="2200" dirty="0">
              <a:latin typeface="Arial"/>
              <a:cs typeface="Arial"/>
            </a:endParaRPr>
          </a:p>
          <a:p>
            <a:pPr marL="819150" lvl="1" indent="-286385">
              <a:lnSpc>
                <a:spcPct val="100000"/>
              </a:lnSpc>
              <a:spcBef>
                <a:spcPts val="285"/>
              </a:spcBef>
              <a:buClr>
                <a:srgbClr val="3732A0"/>
              </a:buClr>
              <a:buSzPct val="150000"/>
              <a:buFont typeface="Times New Roman"/>
              <a:buChar char="•"/>
              <a:tabLst>
                <a:tab pos="819150" algn="l"/>
              </a:tabLst>
            </a:pPr>
            <a:r>
              <a:rPr sz="2200" i="1" dirty="0">
                <a:latin typeface="Times New Roman"/>
                <a:cs typeface="Times New Roman"/>
              </a:rPr>
              <a:t>s</a:t>
            </a:r>
            <a:r>
              <a:rPr sz="2175" baseline="-21072" dirty="0">
                <a:latin typeface="Times New Roman"/>
                <a:cs typeface="Times New Roman"/>
              </a:rPr>
              <a:t>1</a:t>
            </a:r>
            <a:r>
              <a:rPr sz="2200" dirty="0">
                <a:latin typeface="Times New Roman"/>
                <a:cs typeface="Times New Roman"/>
              </a:rPr>
              <a:t>=</a:t>
            </a:r>
            <a:r>
              <a:rPr sz="2200" spc="100" dirty="0">
                <a:latin typeface="Times New Roman"/>
                <a:cs typeface="Times New Roman"/>
              </a:rPr>
              <a:t> </a:t>
            </a:r>
            <a:r>
              <a:rPr sz="2200" i="1" dirty="0">
                <a:latin typeface="Times New Roman"/>
                <a:cs typeface="Times New Roman"/>
              </a:rPr>
              <a:t>γ</a:t>
            </a:r>
            <a:r>
              <a:rPr sz="2200" dirty="0">
                <a:latin typeface="Times New Roman"/>
                <a:cs typeface="Times New Roman"/>
              </a:rPr>
              <a:t>(</a:t>
            </a:r>
            <a:r>
              <a:rPr sz="2200" i="1" dirty="0">
                <a:latin typeface="Times New Roman"/>
                <a:cs typeface="Times New Roman"/>
              </a:rPr>
              <a:t>s</a:t>
            </a:r>
            <a:r>
              <a:rPr sz="2175" i="1" baseline="-21072" dirty="0">
                <a:latin typeface="Times New Roman"/>
                <a:cs typeface="Times New Roman"/>
              </a:rPr>
              <a:t>i</a:t>
            </a:r>
            <a:r>
              <a:rPr sz="2200" dirty="0">
                <a:latin typeface="Times New Roman"/>
                <a:cs typeface="Times New Roman"/>
              </a:rPr>
              <a:t>,</a:t>
            </a:r>
            <a:r>
              <a:rPr sz="2200" i="1" dirty="0">
                <a:latin typeface="Times New Roman"/>
                <a:cs typeface="Times New Roman"/>
              </a:rPr>
              <a:t>a</a:t>
            </a:r>
            <a:r>
              <a:rPr sz="2175" baseline="-21072" dirty="0">
                <a:latin typeface="Times New Roman"/>
                <a:cs typeface="Times New Roman"/>
              </a:rPr>
              <a:t>1</a:t>
            </a:r>
            <a:r>
              <a:rPr sz="2200" dirty="0">
                <a:latin typeface="Times New Roman"/>
                <a:cs typeface="Times New Roman"/>
              </a:rPr>
              <a:t>)</a:t>
            </a:r>
            <a:r>
              <a:rPr sz="2200" dirty="0">
                <a:latin typeface="Arial"/>
                <a:cs typeface="Arial"/>
              </a:rPr>
              <a:t>,</a:t>
            </a:r>
            <a:r>
              <a:rPr sz="2200" spc="114" dirty="0">
                <a:latin typeface="Arial"/>
                <a:cs typeface="Arial"/>
              </a:rPr>
              <a:t> </a:t>
            </a:r>
            <a:r>
              <a:rPr sz="2200" i="1" dirty="0">
                <a:latin typeface="Times New Roman"/>
                <a:cs typeface="Times New Roman"/>
              </a:rPr>
              <a:t>s</a:t>
            </a:r>
            <a:r>
              <a:rPr sz="2175" baseline="-21072" dirty="0">
                <a:latin typeface="Times New Roman"/>
                <a:cs typeface="Times New Roman"/>
              </a:rPr>
              <a:t>2</a:t>
            </a:r>
            <a:r>
              <a:rPr sz="2200" dirty="0">
                <a:latin typeface="Times New Roman"/>
                <a:cs typeface="Times New Roman"/>
              </a:rPr>
              <a:t>=</a:t>
            </a:r>
            <a:r>
              <a:rPr sz="2200" spc="105" dirty="0">
                <a:latin typeface="Times New Roman"/>
                <a:cs typeface="Times New Roman"/>
              </a:rPr>
              <a:t> </a:t>
            </a:r>
            <a:r>
              <a:rPr sz="2200" i="1" dirty="0">
                <a:latin typeface="Times New Roman"/>
                <a:cs typeface="Times New Roman"/>
              </a:rPr>
              <a:t>γ</a:t>
            </a:r>
            <a:r>
              <a:rPr sz="2200" dirty="0">
                <a:latin typeface="Times New Roman"/>
                <a:cs typeface="Times New Roman"/>
              </a:rPr>
              <a:t>(</a:t>
            </a:r>
            <a:r>
              <a:rPr sz="2200" i="1" dirty="0">
                <a:latin typeface="Times New Roman"/>
                <a:cs typeface="Times New Roman"/>
              </a:rPr>
              <a:t>s</a:t>
            </a:r>
            <a:r>
              <a:rPr sz="2175" baseline="-21072" dirty="0">
                <a:latin typeface="Times New Roman"/>
                <a:cs typeface="Times New Roman"/>
              </a:rPr>
              <a:t>1</a:t>
            </a:r>
            <a:r>
              <a:rPr sz="2200" dirty="0">
                <a:latin typeface="Times New Roman"/>
                <a:cs typeface="Times New Roman"/>
              </a:rPr>
              <a:t>,</a:t>
            </a:r>
            <a:r>
              <a:rPr sz="2200" i="1" dirty="0">
                <a:latin typeface="Times New Roman"/>
                <a:cs typeface="Times New Roman"/>
              </a:rPr>
              <a:t>a</a:t>
            </a:r>
            <a:r>
              <a:rPr sz="2175" baseline="-21072" dirty="0">
                <a:latin typeface="Times New Roman"/>
                <a:cs typeface="Times New Roman"/>
              </a:rPr>
              <a:t>2</a:t>
            </a:r>
            <a:r>
              <a:rPr sz="2200" dirty="0">
                <a:latin typeface="Times New Roman"/>
                <a:cs typeface="Times New Roman"/>
              </a:rPr>
              <a:t>)</a:t>
            </a:r>
            <a:r>
              <a:rPr sz="2200" dirty="0">
                <a:latin typeface="Arial"/>
                <a:cs typeface="Arial"/>
              </a:rPr>
              <a:t>,…,</a:t>
            </a:r>
            <a:r>
              <a:rPr sz="2200" spc="114" dirty="0">
                <a:latin typeface="Arial"/>
                <a:cs typeface="Arial"/>
              </a:rPr>
              <a:t> </a:t>
            </a:r>
            <a:r>
              <a:rPr sz="2200" i="1" dirty="0">
                <a:latin typeface="Times New Roman"/>
                <a:cs typeface="Times New Roman"/>
              </a:rPr>
              <a:t>s</a:t>
            </a:r>
            <a:r>
              <a:rPr sz="2175" i="1" baseline="-21072" dirty="0">
                <a:latin typeface="Times New Roman"/>
                <a:cs typeface="Times New Roman"/>
              </a:rPr>
              <a:t>k</a:t>
            </a:r>
            <a:r>
              <a:rPr sz="2200" dirty="0">
                <a:latin typeface="Times New Roman"/>
                <a:cs typeface="Times New Roman"/>
              </a:rPr>
              <a:t>=</a:t>
            </a:r>
            <a:r>
              <a:rPr sz="2200" spc="105" dirty="0">
                <a:latin typeface="Times New Roman"/>
                <a:cs typeface="Times New Roman"/>
              </a:rPr>
              <a:t> </a:t>
            </a:r>
            <a:r>
              <a:rPr sz="2200" i="1" spc="70" dirty="0">
                <a:latin typeface="Times New Roman"/>
                <a:cs typeface="Times New Roman"/>
              </a:rPr>
              <a:t>γ</a:t>
            </a:r>
            <a:r>
              <a:rPr sz="2200" spc="70" dirty="0">
                <a:latin typeface="Times New Roman"/>
                <a:cs typeface="Times New Roman"/>
              </a:rPr>
              <a:t>(</a:t>
            </a:r>
            <a:r>
              <a:rPr sz="2200" i="1" spc="70" dirty="0">
                <a:latin typeface="Times New Roman"/>
                <a:cs typeface="Times New Roman"/>
              </a:rPr>
              <a:t>s</a:t>
            </a:r>
            <a:r>
              <a:rPr sz="2175" i="1" spc="104" baseline="-21072" dirty="0">
                <a:latin typeface="Times New Roman"/>
                <a:cs typeface="Times New Roman"/>
              </a:rPr>
              <a:t>k</a:t>
            </a:r>
            <a:r>
              <a:rPr sz="2175" spc="104" baseline="-21072" dirty="0">
                <a:latin typeface="Times New Roman"/>
                <a:cs typeface="Times New Roman"/>
              </a:rPr>
              <a:t>-</a:t>
            </a:r>
            <a:r>
              <a:rPr sz="2175" baseline="-21072" dirty="0">
                <a:latin typeface="Times New Roman"/>
                <a:cs typeface="Times New Roman"/>
              </a:rPr>
              <a:t>1</a:t>
            </a:r>
            <a:r>
              <a:rPr sz="2200" dirty="0">
                <a:latin typeface="Times New Roman"/>
                <a:cs typeface="Times New Roman"/>
              </a:rPr>
              <a:t>,</a:t>
            </a:r>
            <a:r>
              <a:rPr sz="2200" i="1" dirty="0">
                <a:latin typeface="Times New Roman"/>
                <a:cs typeface="Times New Roman"/>
              </a:rPr>
              <a:t>a</a:t>
            </a:r>
            <a:r>
              <a:rPr sz="2175" baseline="-21072" dirty="0">
                <a:latin typeface="Times New Roman"/>
                <a:cs typeface="Times New Roman"/>
              </a:rPr>
              <a:t>k</a:t>
            </a:r>
            <a:r>
              <a:rPr sz="2200" dirty="0">
                <a:latin typeface="Times New Roman"/>
                <a:cs typeface="Times New Roman"/>
              </a:rPr>
              <a:t>)</a:t>
            </a:r>
            <a:r>
              <a:rPr sz="2200" dirty="0">
                <a:latin typeface="Arial"/>
                <a:cs typeface="Arial"/>
              </a:rPr>
              <a:t>,</a:t>
            </a:r>
            <a:r>
              <a:rPr sz="2200" spc="114" dirty="0">
                <a:latin typeface="Arial"/>
                <a:cs typeface="Arial"/>
              </a:rPr>
              <a:t> </a:t>
            </a:r>
            <a:r>
              <a:rPr sz="2200" dirty="0">
                <a:latin typeface="Arial"/>
                <a:cs typeface="Arial"/>
              </a:rPr>
              <a:t>and</a:t>
            </a:r>
            <a:r>
              <a:rPr sz="2200" spc="114" dirty="0">
                <a:latin typeface="Arial"/>
                <a:cs typeface="Arial"/>
              </a:rPr>
              <a:t> </a:t>
            </a:r>
            <a:r>
              <a:rPr sz="2200" i="1" spc="-10" dirty="0">
                <a:latin typeface="Times New Roman"/>
                <a:cs typeface="Times New Roman"/>
              </a:rPr>
              <a:t>s</a:t>
            </a:r>
            <a:r>
              <a:rPr sz="2175" i="1" spc="-15" baseline="-21072" dirty="0">
                <a:latin typeface="Times New Roman"/>
                <a:cs typeface="Times New Roman"/>
              </a:rPr>
              <a:t>k</a:t>
            </a:r>
            <a:r>
              <a:rPr sz="2200" spc="-10" dirty="0">
                <a:latin typeface="Symbol"/>
                <a:cs typeface="Symbol"/>
              </a:rPr>
              <a:t></a:t>
            </a:r>
            <a:r>
              <a:rPr sz="2200" i="1" spc="-10" dirty="0">
                <a:latin typeface="Times New Roman"/>
                <a:cs typeface="Times New Roman"/>
              </a:rPr>
              <a:t>S</a:t>
            </a:r>
            <a:r>
              <a:rPr sz="2175" i="1" spc="-15" baseline="-21072" dirty="0">
                <a:latin typeface="Times New Roman"/>
                <a:cs typeface="Times New Roman"/>
              </a:rPr>
              <a:t>g</a:t>
            </a:r>
            <a:r>
              <a:rPr sz="2200" spc="-10" dirty="0">
                <a:latin typeface="Arial"/>
                <a:cs typeface="Arial"/>
              </a:rPr>
              <a:t>.</a:t>
            </a:r>
            <a:endParaRPr sz="2200" dirty="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28650" y="513665"/>
            <a:ext cx="7886700" cy="1028485"/>
          </a:xfrm>
          <a:prstGeom prst="rect">
            <a:avLst/>
          </a:prstGeom>
        </p:spPr>
        <p:txBody>
          <a:bodyPr vert="horz" wrap="square" lIns="0" tIns="515618" rIns="0" bIns="0" rtlCol="0">
            <a:spAutoFit/>
          </a:bodyPr>
          <a:lstStyle/>
          <a:p>
            <a:pPr marL="12700">
              <a:lnSpc>
                <a:spcPct val="100000"/>
              </a:lnSpc>
              <a:spcBef>
                <a:spcPts val="100"/>
              </a:spcBef>
              <a:tabLst>
                <a:tab pos="7708265" algn="l"/>
              </a:tabLst>
            </a:pPr>
            <a:r>
              <a:rPr lang="en-GB" spc="-385"/>
              <a:t> </a:t>
            </a:r>
            <a:r>
              <a:rPr lang="en-GB" spc="-10"/>
              <a:t>Content</a:t>
            </a:r>
            <a:r>
              <a:rPr lang="en-GB"/>
              <a:t>	</a:t>
            </a:r>
            <a:endParaRPr lang="en-GB" dirty="0"/>
          </a:p>
        </p:txBody>
      </p:sp>
      <p:graphicFrame>
        <p:nvGraphicFramePr>
          <p:cNvPr id="6" name="object 4">
            <a:extLst>
              <a:ext uri="{FF2B5EF4-FFF2-40B4-BE49-F238E27FC236}">
                <a16:creationId xmlns:a16="http://schemas.microsoft.com/office/drawing/2014/main" id="{96ABF0F1-9992-FAEE-D6EC-472D649E800C}"/>
              </a:ext>
            </a:extLst>
          </p:cNvPr>
          <p:cNvGraphicFramePr/>
          <p:nvPr>
            <p:extLst>
              <p:ext uri="{D42A27DB-BD31-4B8C-83A1-F6EECF244321}">
                <p14:modId xmlns:p14="http://schemas.microsoft.com/office/powerpoint/2010/main" val="907402671"/>
              </p:ext>
            </p:extLst>
          </p:nvPr>
        </p:nvGraphicFramePr>
        <p:xfrm>
          <a:off x="1219200" y="2048192"/>
          <a:ext cx="6363970" cy="27616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9717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4212" y="4221161"/>
            <a:ext cx="7848600" cy="1584325"/>
          </a:xfrm>
          <a:custGeom>
            <a:avLst/>
            <a:gdLst/>
            <a:ahLst/>
            <a:cxnLst/>
            <a:rect l="l" t="t" r="r" b="b"/>
            <a:pathLst>
              <a:path w="7848600" h="1584325">
                <a:moveTo>
                  <a:pt x="7848598" y="0"/>
                </a:moveTo>
                <a:lnTo>
                  <a:pt x="0" y="0"/>
                </a:lnTo>
                <a:lnTo>
                  <a:pt x="0" y="1584325"/>
                </a:lnTo>
                <a:lnTo>
                  <a:pt x="7848598" y="1584325"/>
                </a:lnTo>
                <a:lnTo>
                  <a:pt x="7848598" y="0"/>
                </a:lnTo>
                <a:close/>
              </a:path>
            </a:pathLst>
          </a:custGeom>
          <a:solidFill>
            <a:srgbClr val="D6D7FF"/>
          </a:solidFill>
        </p:spPr>
        <p:txBody>
          <a:bodyPr wrap="square" lIns="0" tIns="0" rIns="0" bIns="0" rtlCol="0"/>
          <a:lstStyle/>
          <a:p>
            <a:endParaRPr/>
          </a:p>
        </p:txBody>
      </p:sp>
      <p:sp>
        <p:nvSpPr>
          <p:cNvPr id="3" name="object 3"/>
          <p:cNvSpPr txBox="1">
            <a:spLocks noGrp="1"/>
          </p:cNvSpPr>
          <p:nvPr>
            <p:ph type="title"/>
          </p:nvPr>
        </p:nvSpPr>
        <p:spPr>
          <a:xfrm>
            <a:off x="628650" y="513665"/>
            <a:ext cx="7886700" cy="1028485"/>
          </a:xfrm>
          <a:prstGeom prst="rect">
            <a:avLst/>
          </a:prstGeom>
        </p:spPr>
        <p:txBody>
          <a:bodyPr vert="horz" wrap="square" lIns="0" tIns="515618" rIns="0" bIns="0" rtlCol="0">
            <a:spAutoFit/>
          </a:bodyPr>
          <a:lstStyle/>
          <a:p>
            <a:pPr marL="12700">
              <a:lnSpc>
                <a:spcPct val="100000"/>
              </a:lnSpc>
              <a:spcBef>
                <a:spcPts val="100"/>
              </a:spcBef>
              <a:tabLst>
                <a:tab pos="2129790" algn="l"/>
                <a:tab pos="7708265" algn="l"/>
              </a:tabLst>
            </a:pPr>
            <a:r>
              <a:rPr spc="-385" dirty="0"/>
              <a:t> </a:t>
            </a:r>
            <a:r>
              <a:rPr spc="-10" dirty="0"/>
              <a:t>Defining</a:t>
            </a:r>
            <a:r>
              <a:rPr lang="en-GB" spc="-10" dirty="0"/>
              <a:t> </a:t>
            </a:r>
            <a:r>
              <a:rPr dirty="0"/>
              <a:t>AI</a:t>
            </a:r>
            <a:r>
              <a:rPr spc="-15" dirty="0"/>
              <a:t> </a:t>
            </a:r>
            <a:r>
              <a:rPr spc="-10" dirty="0"/>
              <a:t>Planning</a:t>
            </a:r>
            <a:r>
              <a:rPr dirty="0"/>
              <a:t>	</a:t>
            </a:r>
          </a:p>
        </p:txBody>
      </p:sp>
      <p:sp>
        <p:nvSpPr>
          <p:cNvPr id="4" name="object 4"/>
          <p:cNvSpPr txBox="1"/>
          <p:nvPr/>
        </p:nvSpPr>
        <p:spPr>
          <a:xfrm>
            <a:off x="840739" y="1938019"/>
            <a:ext cx="7432040" cy="2273935"/>
          </a:xfrm>
          <a:prstGeom prst="rect">
            <a:avLst/>
          </a:prstGeom>
        </p:spPr>
        <p:txBody>
          <a:bodyPr vert="horz" wrap="square" lIns="0" tIns="12700" rIns="0" bIns="0" rtlCol="0">
            <a:spAutoFit/>
          </a:bodyPr>
          <a:lstStyle/>
          <a:p>
            <a:pPr marL="355600" indent="-342900">
              <a:lnSpc>
                <a:spcPct val="100000"/>
              </a:lnSpc>
              <a:spcBef>
                <a:spcPts val="100"/>
              </a:spcBef>
              <a:buSzPct val="69354"/>
              <a:buFont typeface="Wingdings"/>
              <a:buChar char=""/>
              <a:tabLst>
                <a:tab pos="354965" algn="l"/>
                <a:tab pos="355600" algn="l"/>
              </a:tabLst>
            </a:pPr>
            <a:r>
              <a:rPr sz="3100" u="sng" spc="-10" dirty="0">
                <a:uFill>
                  <a:solidFill>
                    <a:srgbClr val="000000"/>
                  </a:solidFill>
                </a:uFill>
                <a:latin typeface="Arial"/>
                <a:cs typeface="Arial"/>
              </a:rPr>
              <a:t>planning</a:t>
            </a:r>
            <a:r>
              <a:rPr sz="3100" spc="-10" dirty="0">
                <a:latin typeface="Arial"/>
                <a:cs typeface="Arial"/>
              </a:rPr>
              <a:t>:</a:t>
            </a:r>
            <a:endParaRPr sz="3100">
              <a:latin typeface="Arial"/>
              <a:cs typeface="Arial"/>
            </a:endParaRPr>
          </a:p>
          <a:p>
            <a:pPr marL="748665" marR="5080" lvl="1" indent="-279400">
              <a:lnSpc>
                <a:spcPct val="99000"/>
              </a:lnSpc>
              <a:spcBef>
                <a:spcPts val="635"/>
              </a:spcBef>
              <a:buClr>
                <a:srgbClr val="3732A0"/>
              </a:buClr>
              <a:buSzPct val="150000"/>
              <a:buChar char="•"/>
              <a:tabLst>
                <a:tab pos="755650" algn="l"/>
              </a:tabLst>
            </a:pPr>
            <a:r>
              <a:rPr sz="2600" dirty="0">
                <a:latin typeface="Arial"/>
                <a:cs typeface="Arial"/>
              </a:rPr>
              <a:t>explicit</a:t>
            </a:r>
            <a:r>
              <a:rPr sz="2600" spc="-10" dirty="0">
                <a:latin typeface="Arial"/>
                <a:cs typeface="Arial"/>
              </a:rPr>
              <a:t> </a:t>
            </a:r>
            <a:r>
              <a:rPr sz="2600" dirty="0">
                <a:latin typeface="Arial"/>
                <a:cs typeface="Arial"/>
              </a:rPr>
              <a:t>deliberation process</a:t>
            </a:r>
            <a:r>
              <a:rPr sz="2600" spc="-10" dirty="0">
                <a:latin typeface="Arial"/>
                <a:cs typeface="Arial"/>
              </a:rPr>
              <a:t> </a:t>
            </a:r>
            <a:r>
              <a:rPr sz="2600" dirty="0">
                <a:latin typeface="Arial"/>
                <a:cs typeface="Arial"/>
              </a:rPr>
              <a:t>that</a:t>
            </a:r>
            <a:r>
              <a:rPr sz="2600" spc="-5" dirty="0">
                <a:latin typeface="Arial"/>
                <a:cs typeface="Arial"/>
              </a:rPr>
              <a:t> </a:t>
            </a:r>
            <a:r>
              <a:rPr sz="2600" dirty="0">
                <a:latin typeface="Arial"/>
                <a:cs typeface="Arial"/>
              </a:rPr>
              <a:t>chooses</a:t>
            </a:r>
            <a:r>
              <a:rPr sz="2600" spc="-5" dirty="0">
                <a:latin typeface="Arial"/>
                <a:cs typeface="Arial"/>
              </a:rPr>
              <a:t> </a:t>
            </a:r>
            <a:r>
              <a:rPr sz="2600" spc="-25" dirty="0">
                <a:latin typeface="Arial"/>
                <a:cs typeface="Arial"/>
              </a:rPr>
              <a:t>and </a:t>
            </a:r>
            <a:r>
              <a:rPr sz="2600" dirty="0">
                <a:latin typeface="Arial"/>
                <a:cs typeface="Arial"/>
              </a:rPr>
              <a:t>organizes</a:t>
            </a:r>
            <a:r>
              <a:rPr sz="2600" spc="-20" dirty="0">
                <a:latin typeface="Arial"/>
                <a:cs typeface="Arial"/>
              </a:rPr>
              <a:t> </a:t>
            </a:r>
            <a:r>
              <a:rPr sz="2600" dirty="0">
                <a:latin typeface="Arial"/>
                <a:cs typeface="Arial"/>
              </a:rPr>
              <a:t>actions</a:t>
            </a:r>
            <a:r>
              <a:rPr sz="2600" spc="-10" dirty="0">
                <a:latin typeface="Arial"/>
                <a:cs typeface="Arial"/>
              </a:rPr>
              <a:t> </a:t>
            </a:r>
            <a:r>
              <a:rPr sz="2600" dirty="0">
                <a:latin typeface="Arial"/>
                <a:cs typeface="Arial"/>
              </a:rPr>
              <a:t>by</a:t>
            </a:r>
            <a:r>
              <a:rPr sz="2600" spc="-10" dirty="0">
                <a:latin typeface="Arial"/>
                <a:cs typeface="Arial"/>
              </a:rPr>
              <a:t> </a:t>
            </a:r>
            <a:r>
              <a:rPr sz="2600" dirty="0">
                <a:latin typeface="Arial"/>
                <a:cs typeface="Arial"/>
              </a:rPr>
              <a:t>anticipating </a:t>
            </a:r>
            <a:r>
              <a:rPr sz="2600" spc="-10" dirty="0">
                <a:latin typeface="Arial"/>
                <a:cs typeface="Arial"/>
              </a:rPr>
              <a:t>their outcomes</a:t>
            </a:r>
            <a:endParaRPr sz="2600">
              <a:latin typeface="Arial"/>
              <a:cs typeface="Arial"/>
            </a:endParaRPr>
          </a:p>
          <a:p>
            <a:pPr marL="755650" lvl="1" indent="-286385">
              <a:lnSpc>
                <a:spcPct val="100000"/>
              </a:lnSpc>
              <a:spcBef>
                <a:spcPts val="705"/>
              </a:spcBef>
              <a:buClr>
                <a:srgbClr val="3732A0"/>
              </a:buClr>
              <a:buSzPct val="150000"/>
              <a:buChar char="•"/>
              <a:tabLst>
                <a:tab pos="755650" algn="l"/>
              </a:tabLst>
            </a:pPr>
            <a:r>
              <a:rPr sz="2600" dirty="0">
                <a:latin typeface="Arial"/>
                <a:cs typeface="Arial"/>
              </a:rPr>
              <a:t>aims</a:t>
            </a:r>
            <a:r>
              <a:rPr sz="2600" spc="-10" dirty="0">
                <a:latin typeface="Arial"/>
                <a:cs typeface="Arial"/>
              </a:rPr>
              <a:t> </a:t>
            </a:r>
            <a:r>
              <a:rPr sz="2600" dirty="0">
                <a:latin typeface="Arial"/>
                <a:cs typeface="Arial"/>
              </a:rPr>
              <a:t>at</a:t>
            </a:r>
            <a:r>
              <a:rPr sz="2600" spc="-5" dirty="0">
                <a:latin typeface="Arial"/>
                <a:cs typeface="Arial"/>
              </a:rPr>
              <a:t> </a:t>
            </a:r>
            <a:r>
              <a:rPr sz="2600" dirty="0">
                <a:latin typeface="Arial"/>
                <a:cs typeface="Arial"/>
              </a:rPr>
              <a:t>achieving</a:t>
            </a:r>
            <a:r>
              <a:rPr sz="2600" spc="-5" dirty="0">
                <a:latin typeface="Arial"/>
                <a:cs typeface="Arial"/>
              </a:rPr>
              <a:t> </a:t>
            </a:r>
            <a:r>
              <a:rPr sz="2600" dirty="0">
                <a:latin typeface="Arial"/>
                <a:cs typeface="Arial"/>
              </a:rPr>
              <a:t>some pre-stated </a:t>
            </a:r>
            <a:r>
              <a:rPr sz="2600" spc="-10" dirty="0">
                <a:latin typeface="Arial"/>
                <a:cs typeface="Arial"/>
              </a:rPr>
              <a:t>objectives</a:t>
            </a:r>
            <a:endParaRPr sz="2600">
              <a:latin typeface="Arial"/>
              <a:cs typeface="Arial"/>
            </a:endParaRPr>
          </a:p>
        </p:txBody>
      </p:sp>
      <p:sp>
        <p:nvSpPr>
          <p:cNvPr id="5" name="object 5"/>
          <p:cNvSpPr txBox="1"/>
          <p:nvPr/>
        </p:nvSpPr>
        <p:spPr>
          <a:xfrm>
            <a:off x="684212" y="4221162"/>
            <a:ext cx="7848600" cy="1584325"/>
          </a:xfrm>
          <a:prstGeom prst="rect">
            <a:avLst/>
          </a:prstGeom>
          <a:solidFill>
            <a:srgbClr val="D6D7FF"/>
          </a:solidFill>
          <a:ln w="9524">
            <a:solidFill>
              <a:srgbClr val="000000"/>
            </a:solidFill>
          </a:ln>
        </p:spPr>
        <p:txBody>
          <a:bodyPr vert="horz" wrap="square" lIns="0" tIns="33655" rIns="0" bIns="0" rtlCol="0">
            <a:spAutoFit/>
          </a:bodyPr>
          <a:lstStyle/>
          <a:p>
            <a:pPr marL="511809" indent="-343535">
              <a:lnSpc>
                <a:spcPct val="100000"/>
              </a:lnSpc>
              <a:spcBef>
                <a:spcPts val="265"/>
              </a:spcBef>
              <a:buSzPct val="69354"/>
              <a:buFont typeface="Wingdings"/>
              <a:buChar char=""/>
              <a:tabLst>
                <a:tab pos="511809" algn="l"/>
                <a:tab pos="512445" algn="l"/>
              </a:tabLst>
            </a:pPr>
            <a:r>
              <a:rPr sz="3100" u="sng" dirty="0">
                <a:uFill>
                  <a:solidFill>
                    <a:srgbClr val="000000"/>
                  </a:solidFill>
                </a:uFill>
                <a:latin typeface="Arial"/>
                <a:cs typeface="Arial"/>
              </a:rPr>
              <a:t>AI</a:t>
            </a:r>
            <a:r>
              <a:rPr sz="3100" u="sng" spc="-5" dirty="0">
                <a:uFill>
                  <a:solidFill>
                    <a:srgbClr val="000000"/>
                  </a:solidFill>
                </a:uFill>
                <a:latin typeface="Arial"/>
                <a:cs typeface="Arial"/>
              </a:rPr>
              <a:t> </a:t>
            </a:r>
            <a:r>
              <a:rPr sz="3100" u="sng" spc="-10" dirty="0">
                <a:uFill>
                  <a:solidFill>
                    <a:srgbClr val="000000"/>
                  </a:solidFill>
                </a:uFill>
                <a:latin typeface="Arial"/>
                <a:cs typeface="Arial"/>
              </a:rPr>
              <a:t>planning</a:t>
            </a:r>
            <a:r>
              <a:rPr sz="3100" spc="-10" dirty="0">
                <a:latin typeface="Arial"/>
                <a:cs typeface="Arial"/>
              </a:rPr>
              <a:t>:</a:t>
            </a:r>
            <a:endParaRPr sz="3100">
              <a:latin typeface="Arial"/>
              <a:cs typeface="Arial"/>
            </a:endParaRPr>
          </a:p>
          <a:p>
            <a:pPr marL="905510" marR="1219835" lvl="1" indent="-279400">
              <a:lnSpc>
                <a:spcPts val="3080"/>
              </a:lnSpc>
              <a:spcBef>
                <a:spcPts val="795"/>
              </a:spcBef>
              <a:buClr>
                <a:srgbClr val="3732A0"/>
              </a:buClr>
              <a:buSzPct val="150000"/>
              <a:buChar char="•"/>
              <a:tabLst>
                <a:tab pos="912494" algn="l"/>
              </a:tabLst>
            </a:pPr>
            <a:r>
              <a:rPr sz="2600" dirty="0">
                <a:latin typeface="Arial"/>
                <a:cs typeface="Arial"/>
              </a:rPr>
              <a:t>computational</a:t>
            </a:r>
            <a:r>
              <a:rPr sz="2600" spc="-15" dirty="0">
                <a:latin typeface="Arial"/>
                <a:cs typeface="Arial"/>
              </a:rPr>
              <a:t> </a:t>
            </a:r>
            <a:r>
              <a:rPr sz="2600" dirty="0">
                <a:latin typeface="Arial"/>
                <a:cs typeface="Arial"/>
              </a:rPr>
              <a:t>study</a:t>
            </a:r>
            <a:r>
              <a:rPr sz="2600" spc="-10" dirty="0">
                <a:latin typeface="Arial"/>
                <a:cs typeface="Arial"/>
              </a:rPr>
              <a:t> </a:t>
            </a:r>
            <a:r>
              <a:rPr sz="2600" dirty="0">
                <a:latin typeface="Arial"/>
                <a:cs typeface="Arial"/>
              </a:rPr>
              <a:t>of</a:t>
            </a:r>
            <a:r>
              <a:rPr sz="2600" spc="-10" dirty="0">
                <a:latin typeface="Arial"/>
                <a:cs typeface="Arial"/>
              </a:rPr>
              <a:t> </a:t>
            </a:r>
            <a:r>
              <a:rPr sz="2600" dirty="0">
                <a:latin typeface="Arial"/>
                <a:cs typeface="Arial"/>
              </a:rPr>
              <a:t>this</a:t>
            </a:r>
            <a:r>
              <a:rPr sz="2600" spc="-10" dirty="0">
                <a:latin typeface="Arial"/>
                <a:cs typeface="Arial"/>
              </a:rPr>
              <a:t> deliberation process</a:t>
            </a:r>
            <a:endParaRPr sz="26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04139">
              <a:lnSpc>
                <a:spcPts val="3929"/>
              </a:lnSpc>
              <a:spcBef>
                <a:spcPts val="100"/>
              </a:spcBef>
              <a:tabLst>
                <a:tab pos="1105535" algn="l"/>
              </a:tabLst>
            </a:pPr>
            <a:r>
              <a:rPr u="none" spc="-25" dirty="0"/>
              <a:t>The</a:t>
            </a:r>
            <a:r>
              <a:rPr u="none" dirty="0"/>
              <a:t>	</a:t>
            </a:r>
            <a:r>
              <a:rPr u="none" spc="-10" dirty="0"/>
              <a:t>Dock-</a:t>
            </a:r>
            <a:r>
              <a:rPr u="none" dirty="0"/>
              <a:t>Worker Robots</a:t>
            </a:r>
            <a:r>
              <a:rPr u="none" spc="10" dirty="0"/>
              <a:t> </a:t>
            </a:r>
            <a:r>
              <a:rPr u="none" spc="-10" dirty="0"/>
              <a:t>(DWR)</a:t>
            </a:r>
          </a:p>
          <a:p>
            <a:pPr marL="12700">
              <a:lnSpc>
                <a:spcPts val="3929"/>
              </a:lnSpc>
              <a:tabLst>
                <a:tab pos="7708265" algn="l"/>
              </a:tabLst>
            </a:pPr>
            <a:r>
              <a:rPr spc="-385" dirty="0"/>
              <a:t> </a:t>
            </a:r>
            <a:r>
              <a:rPr spc="-10" dirty="0"/>
              <a:t>Domain</a:t>
            </a:r>
            <a:r>
              <a:rPr dirty="0"/>
              <a:t>	</a:t>
            </a:r>
          </a:p>
        </p:txBody>
      </p:sp>
      <p:sp>
        <p:nvSpPr>
          <p:cNvPr id="3" name="object 3"/>
          <p:cNvSpPr txBox="1"/>
          <p:nvPr/>
        </p:nvSpPr>
        <p:spPr>
          <a:xfrm>
            <a:off x="840739" y="1907538"/>
            <a:ext cx="4355465" cy="3764279"/>
          </a:xfrm>
          <a:prstGeom prst="rect">
            <a:avLst/>
          </a:prstGeom>
        </p:spPr>
        <p:txBody>
          <a:bodyPr vert="horz" wrap="square" lIns="0" tIns="54610" rIns="0" bIns="0" rtlCol="0">
            <a:spAutoFit/>
          </a:bodyPr>
          <a:lstStyle/>
          <a:p>
            <a:pPr marL="354965" marR="9525" indent="-342900">
              <a:lnSpc>
                <a:spcPct val="88500"/>
              </a:lnSpc>
              <a:spcBef>
                <a:spcPts val="430"/>
              </a:spcBef>
              <a:buSzPct val="68750"/>
              <a:buFont typeface="Wingdings"/>
              <a:buChar char=""/>
              <a:tabLst>
                <a:tab pos="354965" algn="l"/>
                <a:tab pos="355600" algn="l"/>
              </a:tabLst>
            </a:pPr>
            <a:r>
              <a:rPr sz="2400" dirty="0">
                <a:latin typeface="Arial"/>
                <a:cs typeface="Arial"/>
              </a:rPr>
              <a:t>aim:</a:t>
            </a:r>
            <a:r>
              <a:rPr sz="2400" spc="-5" dirty="0">
                <a:latin typeface="Arial"/>
                <a:cs typeface="Arial"/>
              </a:rPr>
              <a:t> </a:t>
            </a:r>
            <a:r>
              <a:rPr sz="2400" dirty="0">
                <a:latin typeface="Arial"/>
                <a:cs typeface="Arial"/>
              </a:rPr>
              <a:t>have one example </a:t>
            </a:r>
            <a:r>
              <a:rPr sz="2400" spc="-25" dirty="0">
                <a:latin typeface="Arial"/>
                <a:cs typeface="Arial"/>
              </a:rPr>
              <a:t>to </a:t>
            </a:r>
            <a:r>
              <a:rPr sz="2400" dirty="0">
                <a:latin typeface="Arial"/>
                <a:cs typeface="Arial"/>
              </a:rPr>
              <a:t>illustrate</a:t>
            </a:r>
            <a:r>
              <a:rPr sz="2400" spc="-5" dirty="0">
                <a:latin typeface="Arial"/>
                <a:cs typeface="Arial"/>
              </a:rPr>
              <a:t> </a:t>
            </a:r>
            <a:r>
              <a:rPr sz="2400" dirty="0">
                <a:latin typeface="Arial"/>
                <a:cs typeface="Arial"/>
              </a:rPr>
              <a:t>planning</a:t>
            </a:r>
            <a:r>
              <a:rPr sz="2400" spc="-5" dirty="0">
                <a:latin typeface="Arial"/>
                <a:cs typeface="Arial"/>
              </a:rPr>
              <a:t> </a:t>
            </a:r>
            <a:r>
              <a:rPr sz="2400" spc="-10" dirty="0">
                <a:latin typeface="Arial"/>
                <a:cs typeface="Arial"/>
              </a:rPr>
              <a:t>procedures </a:t>
            </a:r>
            <a:r>
              <a:rPr sz="2400" dirty="0">
                <a:latin typeface="Arial"/>
                <a:cs typeface="Arial"/>
              </a:rPr>
              <a:t>and </a:t>
            </a:r>
            <a:r>
              <a:rPr sz="2400" spc="-10" dirty="0">
                <a:latin typeface="Arial"/>
                <a:cs typeface="Arial"/>
              </a:rPr>
              <a:t>techniques</a:t>
            </a:r>
            <a:endParaRPr sz="2400">
              <a:latin typeface="Arial"/>
              <a:cs typeface="Arial"/>
            </a:endParaRPr>
          </a:p>
          <a:p>
            <a:pPr marL="355600" indent="-342900">
              <a:lnSpc>
                <a:spcPct val="100000"/>
              </a:lnSpc>
              <a:spcBef>
                <a:spcPts val="295"/>
              </a:spcBef>
              <a:buSzPct val="68750"/>
              <a:buFont typeface="Wingdings"/>
              <a:buChar char=""/>
              <a:tabLst>
                <a:tab pos="354965" algn="l"/>
                <a:tab pos="355600" algn="l"/>
              </a:tabLst>
            </a:pPr>
            <a:r>
              <a:rPr sz="2400" dirty="0">
                <a:latin typeface="Arial"/>
                <a:cs typeface="Arial"/>
              </a:rPr>
              <a:t>informal</a:t>
            </a:r>
            <a:r>
              <a:rPr sz="2400" spc="-5" dirty="0">
                <a:latin typeface="Arial"/>
                <a:cs typeface="Arial"/>
              </a:rPr>
              <a:t> </a:t>
            </a:r>
            <a:r>
              <a:rPr sz="2400" spc="-10" dirty="0">
                <a:latin typeface="Arial"/>
                <a:cs typeface="Arial"/>
              </a:rPr>
              <a:t>description:</a:t>
            </a:r>
            <a:endParaRPr sz="2400">
              <a:latin typeface="Arial"/>
              <a:cs typeface="Arial"/>
            </a:endParaRPr>
          </a:p>
          <a:p>
            <a:pPr marL="748665" marR="153035" lvl="1" indent="-279400">
              <a:lnSpc>
                <a:spcPct val="89800"/>
              </a:lnSpc>
              <a:spcBef>
                <a:spcPts val="509"/>
              </a:spcBef>
              <a:buClr>
                <a:srgbClr val="3732A0"/>
              </a:buClr>
              <a:buSzPct val="150000"/>
              <a:buChar char="•"/>
              <a:tabLst>
                <a:tab pos="755650" algn="l"/>
              </a:tabLst>
            </a:pPr>
            <a:r>
              <a:rPr sz="2000" dirty="0">
                <a:latin typeface="Arial"/>
                <a:cs typeface="Arial"/>
              </a:rPr>
              <a:t>harbour</a:t>
            </a:r>
            <a:r>
              <a:rPr sz="2000" spc="-10" dirty="0">
                <a:latin typeface="Arial"/>
                <a:cs typeface="Arial"/>
              </a:rPr>
              <a:t> </a:t>
            </a:r>
            <a:r>
              <a:rPr sz="2000" dirty="0">
                <a:latin typeface="Arial"/>
                <a:cs typeface="Arial"/>
              </a:rPr>
              <a:t>with several </a:t>
            </a:r>
            <a:r>
              <a:rPr sz="2000" spc="-10" dirty="0">
                <a:latin typeface="Arial"/>
                <a:cs typeface="Arial"/>
              </a:rPr>
              <a:t>locations </a:t>
            </a:r>
            <a:r>
              <a:rPr sz="2000" dirty="0">
                <a:latin typeface="Arial"/>
                <a:cs typeface="Arial"/>
              </a:rPr>
              <a:t>(docks),</a:t>
            </a:r>
            <a:r>
              <a:rPr sz="2000" spc="-5" dirty="0">
                <a:latin typeface="Arial"/>
                <a:cs typeface="Arial"/>
              </a:rPr>
              <a:t> </a:t>
            </a:r>
            <a:r>
              <a:rPr sz="2000" dirty="0">
                <a:latin typeface="Arial"/>
                <a:cs typeface="Arial"/>
              </a:rPr>
              <a:t>docked ships,</a:t>
            </a:r>
            <a:r>
              <a:rPr sz="2000" spc="-5" dirty="0">
                <a:latin typeface="Arial"/>
                <a:cs typeface="Arial"/>
              </a:rPr>
              <a:t> </a:t>
            </a:r>
            <a:r>
              <a:rPr sz="2000" spc="-10" dirty="0">
                <a:latin typeface="Arial"/>
                <a:cs typeface="Arial"/>
              </a:rPr>
              <a:t>storage </a:t>
            </a:r>
            <a:r>
              <a:rPr sz="2000" dirty="0">
                <a:latin typeface="Arial"/>
                <a:cs typeface="Arial"/>
              </a:rPr>
              <a:t>areas</a:t>
            </a:r>
            <a:r>
              <a:rPr sz="2000" spc="-10" dirty="0">
                <a:latin typeface="Arial"/>
                <a:cs typeface="Arial"/>
              </a:rPr>
              <a:t> </a:t>
            </a:r>
            <a:r>
              <a:rPr sz="2000" dirty="0">
                <a:latin typeface="Arial"/>
                <a:cs typeface="Arial"/>
              </a:rPr>
              <a:t>for</a:t>
            </a:r>
            <a:r>
              <a:rPr sz="2000" spc="-10" dirty="0">
                <a:latin typeface="Arial"/>
                <a:cs typeface="Arial"/>
              </a:rPr>
              <a:t> </a:t>
            </a:r>
            <a:r>
              <a:rPr sz="2000" dirty="0">
                <a:latin typeface="Arial"/>
                <a:cs typeface="Arial"/>
              </a:rPr>
              <a:t>containers,</a:t>
            </a:r>
            <a:r>
              <a:rPr sz="2000" spc="-5" dirty="0">
                <a:latin typeface="Arial"/>
                <a:cs typeface="Arial"/>
              </a:rPr>
              <a:t> </a:t>
            </a:r>
            <a:r>
              <a:rPr sz="2000" spc="-25" dirty="0">
                <a:latin typeface="Arial"/>
                <a:cs typeface="Arial"/>
              </a:rPr>
              <a:t>and </a:t>
            </a:r>
            <a:r>
              <a:rPr sz="2000" dirty="0">
                <a:latin typeface="Arial"/>
                <a:cs typeface="Arial"/>
              </a:rPr>
              <a:t>parking</a:t>
            </a:r>
            <a:r>
              <a:rPr sz="2000" spc="-15" dirty="0">
                <a:latin typeface="Arial"/>
                <a:cs typeface="Arial"/>
              </a:rPr>
              <a:t> </a:t>
            </a:r>
            <a:r>
              <a:rPr sz="2000" dirty="0">
                <a:latin typeface="Arial"/>
                <a:cs typeface="Arial"/>
              </a:rPr>
              <a:t>areas</a:t>
            </a:r>
            <a:r>
              <a:rPr sz="2000" spc="-5" dirty="0">
                <a:latin typeface="Arial"/>
                <a:cs typeface="Arial"/>
              </a:rPr>
              <a:t> </a:t>
            </a:r>
            <a:r>
              <a:rPr sz="2000" dirty="0">
                <a:latin typeface="Arial"/>
                <a:cs typeface="Arial"/>
              </a:rPr>
              <a:t>for</a:t>
            </a:r>
            <a:r>
              <a:rPr sz="2000" spc="-10" dirty="0">
                <a:latin typeface="Arial"/>
                <a:cs typeface="Arial"/>
              </a:rPr>
              <a:t> </a:t>
            </a:r>
            <a:r>
              <a:rPr sz="2000" dirty="0">
                <a:latin typeface="Arial"/>
                <a:cs typeface="Arial"/>
              </a:rPr>
              <a:t>trucks</a:t>
            </a:r>
            <a:r>
              <a:rPr sz="2000" spc="-5" dirty="0">
                <a:latin typeface="Arial"/>
                <a:cs typeface="Arial"/>
              </a:rPr>
              <a:t> </a:t>
            </a:r>
            <a:r>
              <a:rPr sz="2000" spc="-25" dirty="0">
                <a:latin typeface="Arial"/>
                <a:cs typeface="Arial"/>
              </a:rPr>
              <a:t>and </a:t>
            </a:r>
            <a:r>
              <a:rPr sz="2000" spc="-10" dirty="0">
                <a:latin typeface="Arial"/>
                <a:cs typeface="Arial"/>
              </a:rPr>
              <a:t>trains</a:t>
            </a:r>
            <a:endParaRPr sz="2000">
              <a:latin typeface="Arial"/>
              <a:cs typeface="Arial"/>
            </a:endParaRPr>
          </a:p>
          <a:p>
            <a:pPr marL="748665" marR="5080" lvl="1" indent="-279400">
              <a:lnSpc>
                <a:spcPct val="90000"/>
              </a:lnSpc>
              <a:spcBef>
                <a:spcPts val="520"/>
              </a:spcBef>
              <a:buClr>
                <a:srgbClr val="3732A0"/>
              </a:buClr>
              <a:buSzPct val="150000"/>
              <a:buChar char="•"/>
              <a:tabLst>
                <a:tab pos="755650" algn="l"/>
              </a:tabLst>
            </a:pPr>
            <a:r>
              <a:rPr sz="2000" dirty="0">
                <a:latin typeface="Arial"/>
                <a:cs typeface="Arial"/>
              </a:rPr>
              <a:t>cranes</a:t>
            </a:r>
            <a:r>
              <a:rPr sz="2000" spc="-10" dirty="0">
                <a:latin typeface="Arial"/>
                <a:cs typeface="Arial"/>
              </a:rPr>
              <a:t> </a:t>
            </a:r>
            <a:r>
              <a:rPr sz="2000" dirty="0">
                <a:latin typeface="Arial"/>
                <a:cs typeface="Arial"/>
              </a:rPr>
              <a:t>to load and unload </a:t>
            </a:r>
            <a:r>
              <a:rPr sz="2000" spc="-10" dirty="0">
                <a:latin typeface="Arial"/>
                <a:cs typeface="Arial"/>
              </a:rPr>
              <a:t>ships </a:t>
            </a:r>
            <a:r>
              <a:rPr sz="2000" dirty="0">
                <a:latin typeface="Arial"/>
                <a:cs typeface="Arial"/>
              </a:rPr>
              <a:t>etc.,</a:t>
            </a:r>
            <a:r>
              <a:rPr sz="2000" spc="-20" dirty="0">
                <a:latin typeface="Arial"/>
                <a:cs typeface="Arial"/>
              </a:rPr>
              <a:t> </a:t>
            </a:r>
            <a:r>
              <a:rPr sz="2000" dirty="0">
                <a:latin typeface="Arial"/>
                <a:cs typeface="Arial"/>
              </a:rPr>
              <a:t>and</a:t>
            </a:r>
            <a:r>
              <a:rPr sz="2000" spc="-5" dirty="0">
                <a:latin typeface="Arial"/>
                <a:cs typeface="Arial"/>
              </a:rPr>
              <a:t> </a:t>
            </a:r>
            <a:r>
              <a:rPr sz="2000" dirty="0">
                <a:latin typeface="Arial"/>
                <a:cs typeface="Arial"/>
              </a:rPr>
              <a:t>robot</a:t>
            </a:r>
            <a:r>
              <a:rPr sz="2000" spc="-10" dirty="0">
                <a:latin typeface="Arial"/>
                <a:cs typeface="Arial"/>
              </a:rPr>
              <a:t> </a:t>
            </a:r>
            <a:r>
              <a:rPr sz="2000" dirty="0">
                <a:latin typeface="Arial"/>
                <a:cs typeface="Arial"/>
              </a:rPr>
              <a:t>carts</a:t>
            </a:r>
            <a:r>
              <a:rPr sz="2000" spc="-10" dirty="0">
                <a:latin typeface="Arial"/>
                <a:cs typeface="Arial"/>
              </a:rPr>
              <a:t> </a:t>
            </a:r>
            <a:r>
              <a:rPr sz="2000" dirty="0">
                <a:latin typeface="Arial"/>
                <a:cs typeface="Arial"/>
              </a:rPr>
              <a:t>to </a:t>
            </a:r>
            <a:r>
              <a:rPr sz="2000" spc="-20" dirty="0">
                <a:latin typeface="Arial"/>
                <a:cs typeface="Arial"/>
              </a:rPr>
              <a:t>move </a:t>
            </a:r>
            <a:r>
              <a:rPr sz="2000" dirty="0">
                <a:latin typeface="Arial"/>
                <a:cs typeface="Arial"/>
              </a:rPr>
              <a:t>containers</a:t>
            </a:r>
            <a:r>
              <a:rPr sz="2000" spc="-10" dirty="0">
                <a:latin typeface="Arial"/>
                <a:cs typeface="Arial"/>
              </a:rPr>
              <a:t> around</a:t>
            </a:r>
            <a:endParaRPr sz="2000">
              <a:latin typeface="Arial"/>
              <a:cs typeface="Arial"/>
            </a:endParaRPr>
          </a:p>
        </p:txBody>
      </p:sp>
      <p:pic>
        <p:nvPicPr>
          <p:cNvPr id="4" name="object 4"/>
          <p:cNvPicPr/>
          <p:nvPr/>
        </p:nvPicPr>
        <p:blipFill>
          <a:blip r:embed="rId2" cstate="print"/>
          <a:stretch>
            <a:fillRect/>
          </a:stretch>
        </p:blipFill>
        <p:spPr>
          <a:xfrm>
            <a:off x="5646737" y="1268412"/>
            <a:ext cx="3173411" cy="4752973"/>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76600" y="4364038"/>
            <a:ext cx="2590800" cy="288925"/>
          </a:xfrm>
          <a:custGeom>
            <a:avLst/>
            <a:gdLst/>
            <a:ahLst/>
            <a:cxnLst/>
            <a:rect l="l" t="t" r="r" b="b"/>
            <a:pathLst>
              <a:path w="2590800" h="288925">
                <a:moveTo>
                  <a:pt x="2590798" y="0"/>
                </a:moveTo>
                <a:lnTo>
                  <a:pt x="647700" y="0"/>
                </a:lnTo>
                <a:lnTo>
                  <a:pt x="0" y="288925"/>
                </a:lnTo>
                <a:lnTo>
                  <a:pt x="1943098" y="288925"/>
                </a:lnTo>
                <a:lnTo>
                  <a:pt x="2590798" y="0"/>
                </a:lnTo>
                <a:close/>
              </a:path>
            </a:pathLst>
          </a:custGeom>
          <a:solidFill>
            <a:srgbClr val="E4E4E4"/>
          </a:solidFill>
        </p:spPr>
        <p:txBody>
          <a:bodyPr wrap="square" lIns="0" tIns="0" rIns="0" bIns="0" rtlCol="0"/>
          <a:lstStyle/>
          <a:p>
            <a:endParaRPr/>
          </a:p>
        </p:txBody>
      </p:sp>
      <p:grpSp>
        <p:nvGrpSpPr>
          <p:cNvPr id="3" name="object 3"/>
          <p:cNvGrpSpPr/>
          <p:nvPr/>
        </p:nvGrpSpPr>
        <p:grpSpPr>
          <a:xfrm>
            <a:off x="606425" y="4143374"/>
            <a:ext cx="5266055" cy="730250"/>
            <a:chOff x="606425" y="4143374"/>
            <a:chExt cx="5266055" cy="730250"/>
          </a:xfrm>
        </p:grpSpPr>
        <p:sp>
          <p:nvSpPr>
            <p:cNvPr id="4" name="object 4"/>
            <p:cNvSpPr/>
            <p:nvPr/>
          </p:nvSpPr>
          <p:spPr>
            <a:xfrm>
              <a:off x="3276599" y="4364037"/>
              <a:ext cx="2590800" cy="288925"/>
            </a:xfrm>
            <a:custGeom>
              <a:avLst/>
              <a:gdLst/>
              <a:ahLst/>
              <a:cxnLst/>
              <a:rect l="l" t="t" r="r" b="b"/>
              <a:pathLst>
                <a:path w="2590800" h="288925">
                  <a:moveTo>
                    <a:pt x="0" y="288925"/>
                  </a:moveTo>
                  <a:lnTo>
                    <a:pt x="647700" y="0"/>
                  </a:lnTo>
                  <a:lnTo>
                    <a:pt x="2590799" y="0"/>
                  </a:lnTo>
                  <a:lnTo>
                    <a:pt x="1943098" y="288925"/>
                  </a:lnTo>
                  <a:lnTo>
                    <a:pt x="0" y="288925"/>
                  </a:lnTo>
                  <a:close/>
                </a:path>
              </a:pathLst>
            </a:custGeom>
            <a:ln w="9524">
              <a:solidFill>
                <a:srgbClr val="000000"/>
              </a:solidFill>
            </a:ln>
          </p:spPr>
          <p:txBody>
            <a:bodyPr wrap="square" lIns="0" tIns="0" rIns="0" bIns="0" rtlCol="0"/>
            <a:lstStyle/>
            <a:p>
              <a:endParaRPr/>
            </a:p>
          </p:txBody>
        </p:sp>
        <p:sp>
          <p:nvSpPr>
            <p:cNvPr id="5" name="object 5"/>
            <p:cNvSpPr/>
            <p:nvPr/>
          </p:nvSpPr>
          <p:spPr>
            <a:xfrm>
              <a:off x="611187" y="4148136"/>
              <a:ext cx="3600450" cy="720725"/>
            </a:xfrm>
            <a:custGeom>
              <a:avLst/>
              <a:gdLst/>
              <a:ahLst/>
              <a:cxnLst/>
              <a:rect l="l" t="t" r="r" b="b"/>
              <a:pathLst>
                <a:path w="3600450" h="720725">
                  <a:moveTo>
                    <a:pt x="3600449" y="0"/>
                  </a:moveTo>
                  <a:lnTo>
                    <a:pt x="900113" y="0"/>
                  </a:lnTo>
                  <a:lnTo>
                    <a:pt x="0" y="720725"/>
                  </a:lnTo>
                  <a:lnTo>
                    <a:pt x="2700337" y="720725"/>
                  </a:lnTo>
                  <a:lnTo>
                    <a:pt x="3600449" y="0"/>
                  </a:lnTo>
                  <a:close/>
                </a:path>
              </a:pathLst>
            </a:custGeom>
            <a:solidFill>
              <a:srgbClr val="E4E4E4"/>
            </a:solidFill>
          </p:spPr>
          <p:txBody>
            <a:bodyPr wrap="square" lIns="0" tIns="0" rIns="0" bIns="0" rtlCol="0"/>
            <a:lstStyle/>
            <a:p>
              <a:endParaRPr/>
            </a:p>
          </p:txBody>
        </p:sp>
        <p:sp>
          <p:nvSpPr>
            <p:cNvPr id="6" name="object 6"/>
            <p:cNvSpPr/>
            <p:nvPr/>
          </p:nvSpPr>
          <p:spPr>
            <a:xfrm>
              <a:off x="611187" y="4148136"/>
              <a:ext cx="3600450" cy="720725"/>
            </a:xfrm>
            <a:custGeom>
              <a:avLst/>
              <a:gdLst/>
              <a:ahLst/>
              <a:cxnLst/>
              <a:rect l="l" t="t" r="r" b="b"/>
              <a:pathLst>
                <a:path w="3600450" h="720725">
                  <a:moveTo>
                    <a:pt x="0" y="720724"/>
                  </a:moveTo>
                  <a:lnTo>
                    <a:pt x="900112" y="0"/>
                  </a:lnTo>
                  <a:lnTo>
                    <a:pt x="3600449" y="0"/>
                  </a:lnTo>
                  <a:lnTo>
                    <a:pt x="2700336" y="720724"/>
                  </a:lnTo>
                  <a:lnTo>
                    <a:pt x="0" y="720724"/>
                  </a:lnTo>
                  <a:close/>
                </a:path>
              </a:pathLst>
            </a:custGeom>
            <a:ln w="9524">
              <a:solidFill>
                <a:srgbClr val="000000"/>
              </a:solidFill>
            </a:ln>
          </p:spPr>
          <p:txBody>
            <a:bodyPr wrap="square" lIns="0" tIns="0" rIns="0" bIns="0" rtlCol="0"/>
            <a:lstStyle/>
            <a:p>
              <a:endParaRPr/>
            </a:p>
          </p:txBody>
        </p:sp>
      </p:grpSp>
      <p:sp>
        <p:nvSpPr>
          <p:cNvPr id="7" name="object 7"/>
          <p:cNvSpPr txBox="1"/>
          <p:nvPr/>
        </p:nvSpPr>
        <p:spPr>
          <a:xfrm>
            <a:off x="928052" y="4584381"/>
            <a:ext cx="203835"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Arial"/>
                <a:cs typeface="Arial"/>
              </a:rPr>
              <a:t>l1</a:t>
            </a:r>
            <a:endParaRPr sz="1800">
              <a:latin typeface="Arial"/>
              <a:cs typeface="Arial"/>
            </a:endParaRPr>
          </a:p>
        </p:txBody>
      </p:sp>
      <p:grpSp>
        <p:nvGrpSpPr>
          <p:cNvPr id="8" name="object 8"/>
          <p:cNvGrpSpPr/>
          <p:nvPr/>
        </p:nvGrpSpPr>
        <p:grpSpPr>
          <a:xfrm>
            <a:off x="4927600" y="4144961"/>
            <a:ext cx="3609975" cy="730250"/>
            <a:chOff x="4927600" y="4144961"/>
            <a:chExt cx="3609975" cy="730250"/>
          </a:xfrm>
        </p:grpSpPr>
        <p:sp>
          <p:nvSpPr>
            <p:cNvPr id="9" name="object 9"/>
            <p:cNvSpPr/>
            <p:nvPr/>
          </p:nvSpPr>
          <p:spPr>
            <a:xfrm>
              <a:off x="4932362" y="4149724"/>
              <a:ext cx="3600450" cy="720725"/>
            </a:xfrm>
            <a:custGeom>
              <a:avLst/>
              <a:gdLst/>
              <a:ahLst/>
              <a:cxnLst/>
              <a:rect l="l" t="t" r="r" b="b"/>
              <a:pathLst>
                <a:path w="3600450" h="720725">
                  <a:moveTo>
                    <a:pt x="3600448" y="0"/>
                  </a:moveTo>
                  <a:lnTo>
                    <a:pt x="900112" y="0"/>
                  </a:lnTo>
                  <a:lnTo>
                    <a:pt x="0" y="720725"/>
                  </a:lnTo>
                  <a:lnTo>
                    <a:pt x="2700336" y="720725"/>
                  </a:lnTo>
                  <a:lnTo>
                    <a:pt x="3600448" y="0"/>
                  </a:lnTo>
                  <a:close/>
                </a:path>
              </a:pathLst>
            </a:custGeom>
            <a:solidFill>
              <a:srgbClr val="E4E4E4"/>
            </a:solidFill>
          </p:spPr>
          <p:txBody>
            <a:bodyPr wrap="square" lIns="0" tIns="0" rIns="0" bIns="0" rtlCol="0"/>
            <a:lstStyle/>
            <a:p>
              <a:endParaRPr/>
            </a:p>
          </p:txBody>
        </p:sp>
        <p:sp>
          <p:nvSpPr>
            <p:cNvPr id="10" name="object 10"/>
            <p:cNvSpPr/>
            <p:nvPr/>
          </p:nvSpPr>
          <p:spPr>
            <a:xfrm>
              <a:off x="4932362" y="4149724"/>
              <a:ext cx="3600450" cy="720725"/>
            </a:xfrm>
            <a:custGeom>
              <a:avLst/>
              <a:gdLst/>
              <a:ahLst/>
              <a:cxnLst/>
              <a:rect l="l" t="t" r="r" b="b"/>
              <a:pathLst>
                <a:path w="3600450" h="720725">
                  <a:moveTo>
                    <a:pt x="0" y="720724"/>
                  </a:moveTo>
                  <a:lnTo>
                    <a:pt x="900112" y="0"/>
                  </a:lnTo>
                  <a:lnTo>
                    <a:pt x="3600449" y="0"/>
                  </a:lnTo>
                  <a:lnTo>
                    <a:pt x="2700336" y="720724"/>
                  </a:lnTo>
                  <a:lnTo>
                    <a:pt x="0" y="720724"/>
                  </a:lnTo>
                  <a:close/>
                </a:path>
              </a:pathLst>
            </a:custGeom>
            <a:ln w="9524">
              <a:solidFill>
                <a:srgbClr val="000000"/>
              </a:solidFill>
            </a:ln>
          </p:spPr>
          <p:txBody>
            <a:bodyPr wrap="square" lIns="0" tIns="0" rIns="0" bIns="0" rtlCol="0"/>
            <a:lstStyle/>
            <a:p>
              <a:endParaRPr/>
            </a:p>
          </p:txBody>
        </p:sp>
      </p:grpSp>
      <p:sp>
        <p:nvSpPr>
          <p:cNvPr id="11" name="object 11"/>
          <p:cNvSpPr txBox="1"/>
          <p:nvPr/>
        </p:nvSpPr>
        <p:spPr>
          <a:xfrm>
            <a:off x="5249227" y="4585969"/>
            <a:ext cx="203835"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Arial"/>
                <a:cs typeface="Arial"/>
              </a:rPr>
              <a:t>l2</a:t>
            </a:r>
            <a:endParaRPr sz="1800">
              <a:latin typeface="Arial"/>
              <a:cs typeface="Arial"/>
            </a:endParaRPr>
          </a:p>
        </p:txBody>
      </p:sp>
      <p:sp>
        <p:nvSpPr>
          <p:cNvPr id="12" name="object 12"/>
          <p:cNvSpPr txBox="1">
            <a:spLocks noGrp="1"/>
          </p:cNvSpPr>
          <p:nvPr>
            <p:ph type="title"/>
          </p:nvPr>
        </p:nvSpPr>
        <p:spPr>
          <a:prstGeom prst="rect">
            <a:avLst/>
          </a:prstGeom>
        </p:spPr>
        <p:txBody>
          <a:bodyPr vert="horz" wrap="square" lIns="0" tIns="515618" rIns="0" bIns="0" rtlCol="0">
            <a:spAutoFit/>
          </a:bodyPr>
          <a:lstStyle/>
          <a:p>
            <a:pPr marL="12700">
              <a:lnSpc>
                <a:spcPct val="100000"/>
              </a:lnSpc>
              <a:spcBef>
                <a:spcPts val="100"/>
              </a:spcBef>
              <a:tabLst>
                <a:tab pos="3434079" algn="l"/>
                <a:tab pos="7708265" algn="l"/>
              </a:tabLst>
            </a:pPr>
            <a:r>
              <a:rPr spc="-385" dirty="0"/>
              <a:t> </a:t>
            </a:r>
            <a:r>
              <a:rPr dirty="0"/>
              <a:t>DWR</a:t>
            </a:r>
            <a:r>
              <a:rPr spc="-10" dirty="0"/>
              <a:t> Example</a:t>
            </a:r>
            <a:r>
              <a:rPr dirty="0"/>
              <a:t>	</a:t>
            </a:r>
            <a:r>
              <a:rPr spc="-10" dirty="0"/>
              <a:t>State</a:t>
            </a:r>
            <a:r>
              <a:rPr dirty="0"/>
              <a:t>	</a:t>
            </a:r>
          </a:p>
        </p:txBody>
      </p:sp>
      <p:grpSp>
        <p:nvGrpSpPr>
          <p:cNvPr id="13" name="object 13"/>
          <p:cNvGrpSpPr/>
          <p:nvPr/>
        </p:nvGrpSpPr>
        <p:grpSpPr>
          <a:xfrm>
            <a:off x="2207418" y="2344737"/>
            <a:ext cx="695325" cy="1808480"/>
            <a:chOff x="2207418" y="2344737"/>
            <a:chExt cx="695325" cy="1808480"/>
          </a:xfrm>
        </p:grpSpPr>
        <p:sp>
          <p:nvSpPr>
            <p:cNvPr id="14" name="object 14"/>
            <p:cNvSpPr/>
            <p:nvPr/>
          </p:nvSpPr>
          <p:spPr>
            <a:xfrm>
              <a:off x="2212181" y="2506853"/>
              <a:ext cx="685800" cy="156845"/>
            </a:xfrm>
            <a:custGeom>
              <a:avLst/>
              <a:gdLst/>
              <a:ahLst/>
              <a:cxnLst/>
              <a:rect l="l" t="t" r="r" b="b"/>
              <a:pathLst>
                <a:path w="685800" h="156844">
                  <a:moveTo>
                    <a:pt x="685800" y="0"/>
                  </a:moveTo>
                  <a:lnTo>
                    <a:pt x="0" y="78157"/>
                  </a:lnTo>
                  <a:lnTo>
                    <a:pt x="685800" y="156312"/>
                  </a:lnTo>
                  <a:lnTo>
                    <a:pt x="685800" y="0"/>
                  </a:lnTo>
                  <a:close/>
                </a:path>
              </a:pathLst>
            </a:custGeom>
            <a:solidFill>
              <a:srgbClr val="FF4C00"/>
            </a:solidFill>
          </p:spPr>
          <p:txBody>
            <a:bodyPr wrap="square" lIns="0" tIns="0" rIns="0" bIns="0" rtlCol="0"/>
            <a:lstStyle/>
            <a:p>
              <a:endParaRPr/>
            </a:p>
          </p:txBody>
        </p:sp>
        <p:sp>
          <p:nvSpPr>
            <p:cNvPr id="15" name="object 15"/>
            <p:cNvSpPr/>
            <p:nvPr/>
          </p:nvSpPr>
          <p:spPr>
            <a:xfrm>
              <a:off x="2212181" y="2506853"/>
              <a:ext cx="685800" cy="156845"/>
            </a:xfrm>
            <a:custGeom>
              <a:avLst/>
              <a:gdLst/>
              <a:ahLst/>
              <a:cxnLst/>
              <a:rect l="l" t="t" r="r" b="b"/>
              <a:pathLst>
                <a:path w="685800" h="156844">
                  <a:moveTo>
                    <a:pt x="685799" y="156312"/>
                  </a:moveTo>
                  <a:lnTo>
                    <a:pt x="0" y="78156"/>
                  </a:lnTo>
                  <a:lnTo>
                    <a:pt x="685799" y="0"/>
                  </a:lnTo>
                  <a:lnTo>
                    <a:pt x="685799" y="156312"/>
                  </a:lnTo>
                  <a:close/>
                </a:path>
              </a:pathLst>
            </a:custGeom>
            <a:ln w="9524">
              <a:solidFill>
                <a:srgbClr val="000000"/>
              </a:solidFill>
            </a:ln>
          </p:spPr>
          <p:txBody>
            <a:bodyPr wrap="square" lIns="0" tIns="0" rIns="0" bIns="0" rtlCol="0"/>
            <a:lstStyle/>
            <a:p>
              <a:endParaRPr/>
            </a:p>
          </p:txBody>
        </p:sp>
        <p:sp>
          <p:nvSpPr>
            <p:cNvPr id="16" name="object 16"/>
            <p:cNvSpPr/>
            <p:nvPr/>
          </p:nvSpPr>
          <p:spPr>
            <a:xfrm>
              <a:off x="2212975" y="2582927"/>
              <a:ext cx="0" cy="235585"/>
            </a:xfrm>
            <a:custGeom>
              <a:avLst/>
              <a:gdLst/>
              <a:ahLst/>
              <a:cxnLst/>
              <a:rect l="l" t="t" r="r" b="b"/>
              <a:pathLst>
                <a:path h="235585">
                  <a:moveTo>
                    <a:pt x="0" y="235510"/>
                  </a:moveTo>
                  <a:lnTo>
                    <a:pt x="0" y="0"/>
                  </a:lnTo>
                </a:path>
              </a:pathLst>
            </a:custGeom>
            <a:ln w="9524">
              <a:solidFill>
                <a:srgbClr val="000000"/>
              </a:solidFill>
            </a:ln>
          </p:spPr>
          <p:txBody>
            <a:bodyPr wrap="square" lIns="0" tIns="0" rIns="0" bIns="0" rtlCol="0"/>
            <a:lstStyle/>
            <a:p>
              <a:endParaRPr/>
            </a:p>
          </p:txBody>
        </p:sp>
        <p:sp>
          <p:nvSpPr>
            <p:cNvPr id="17" name="object 17"/>
            <p:cNvSpPr/>
            <p:nvPr/>
          </p:nvSpPr>
          <p:spPr>
            <a:xfrm>
              <a:off x="2751137" y="2582927"/>
              <a:ext cx="59055" cy="1565275"/>
            </a:xfrm>
            <a:custGeom>
              <a:avLst/>
              <a:gdLst/>
              <a:ahLst/>
              <a:cxnLst/>
              <a:rect l="l" t="t" r="r" b="b"/>
              <a:pathLst>
                <a:path w="59055" h="1565275">
                  <a:moveTo>
                    <a:pt x="58738" y="0"/>
                  </a:moveTo>
                  <a:lnTo>
                    <a:pt x="0" y="0"/>
                  </a:lnTo>
                  <a:lnTo>
                    <a:pt x="0" y="1565210"/>
                  </a:lnTo>
                  <a:lnTo>
                    <a:pt x="58738" y="1565210"/>
                  </a:lnTo>
                  <a:lnTo>
                    <a:pt x="58738" y="0"/>
                  </a:lnTo>
                  <a:close/>
                </a:path>
              </a:pathLst>
            </a:custGeom>
            <a:solidFill>
              <a:srgbClr val="FF4C00"/>
            </a:solidFill>
          </p:spPr>
          <p:txBody>
            <a:bodyPr wrap="square" lIns="0" tIns="0" rIns="0" bIns="0" rtlCol="0"/>
            <a:lstStyle/>
            <a:p>
              <a:endParaRPr/>
            </a:p>
          </p:txBody>
        </p:sp>
        <p:sp>
          <p:nvSpPr>
            <p:cNvPr id="18" name="object 18"/>
            <p:cNvSpPr/>
            <p:nvPr/>
          </p:nvSpPr>
          <p:spPr>
            <a:xfrm>
              <a:off x="2751137" y="2582926"/>
              <a:ext cx="59055" cy="1565275"/>
            </a:xfrm>
            <a:custGeom>
              <a:avLst/>
              <a:gdLst/>
              <a:ahLst/>
              <a:cxnLst/>
              <a:rect l="l" t="t" r="r" b="b"/>
              <a:pathLst>
                <a:path w="59055" h="1565275">
                  <a:moveTo>
                    <a:pt x="0" y="0"/>
                  </a:moveTo>
                  <a:lnTo>
                    <a:pt x="58738" y="0"/>
                  </a:lnTo>
                  <a:lnTo>
                    <a:pt x="58738" y="1565210"/>
                  </a:lnTo>
                  <a:lnTo>
                    <a:pt x="0" y="1565210"/>
                  </a:lnTo>
                  <a:lnTo>
                    <a:pt x="0" y="0"/>
                  </a:lnTo>
                  <a:close/>
                </a:path>
              </a:pathLst>
            </a:custGeom>
            <a:ln w="9524">
              <a:solidFill>
                <a:srgbClr val="000000"/>
              </a:solidFill>
            </a:ln>
          </p:spPr>
          <p:txBody>
            <a:bodyPr wrap="square" lIns="0" tIns="0" rIns="0" bIns="0" rtlCol="0"/>
            <a:lstStyle/>
            <a:p>
              <a:endParaRPr/>
            </a:p>
          </p:txBody>
        </p:sp>
        <p:sp>
          <p:nvSpPr>
            <p:cNvPr id="19" name="object 19"/>
            <p:cNvSpPr/>
            <p:nvPr/>
          </p:nvSpPr>
          <p:spPr>
            <a:xfrm>
              <a:off x="2720975" y="2349499"/>
              <a:ext cx="119380" cy="469265"/>
            </a:xfrm>
            <a:custGeom>
              <a:avLst/>
              <a:gdLst/>
              <a:ahLst/>
              <a:cxnLst/>
              <a:rect l="l" t="t" r="r" b="b"/>
              <a:pathLst>
                <a:path w="119380" h="469264">
                  <a:moveTo>
                    <a:pt x="89296" y="0"/>
                  </a:moveTo>
                  <a:lnTo>
                    <a:pt x="29764" y="0"/>
                  </a:lnTo>
                  <a:lnTo>
                    <a:pt x="0" y="468938"/>
                  </a:lnTo>
                  <a:lnTo>
                    <a:pt x="119062" y="468938"/>
                  </a:lnTo>
                  <a:lnTo>
                    <a:pt x="89296" y="0"/>
                  </a:lnTo>
                  <a:close/>
                </a:path>
              </a:pathLst>
            </a:custGeom>
            <a:solidFill>
              <a:srgbClr val="FF4C00"/>
            </a:solidFill>
          </p:spPr>
          <p:txBody>
            <a:bodyPr wrap="square" lIns="0" tIns="0" rIns="0" bIns="0" rtlCol="0"/>
            <a:lstStyle/>
            <a:p>
              <a:endParaRPr/>
            </a:p>
          </p:txBody>
        </p:sp>
        <p:sp>
          <p:nvSpPr>
            <p:cNvPr id="20" name="object 20"/>
            <p:cNvSpPr/>
            <p:nvPr/>
          </p:nvSpPr>
          <p:spPr>
            <a:xfrm>
              <a:off x="2720974" y="2349500"/>
              <a:ext cx="119380" cy="469265"/>
            </a:xfrm>
            <a:custGeom>
              <a:avLst/>
              <a:gdLst/>
              <a:ahLst/>
              <a:cxnLst/>
              <a:rect l="l" t="t" r="r" b="b"/>
              <a:pathLst>
                <a:path w="119380" h="469264">
                  <a:moveTo>
                    <a:pt x="0" y="468938"/>
                  </a:moveTo>
                  <a:lnTo>
                    <a:pt x="29765" y="0"/>
                  </a:lnTo>
                  <a:lnTo>
                    <a:pt x="89297" y="0"/>
                  </a:lnTo>
                  <a:lnTo>
                    <a:pt x="119062" y="468938"/>
                  </a:lnTo>
                  <a:lnTo>
                    <a:pt x="0" y="468938"/>
                  </a:lnTo>
                  <a:close/>
                </a:path>
              </a:pathLst>
            </a:custGeom>
            <a:ln w="9524">
              <a:solidFill>
                <a:srgbClr val="000000"/>
              </a:solidFill>
            </a:ln>
          </p:spPr>
          <p:txBody>
            <a:bodyPr wrap="square" lIns="0" tIns="0" rIns="0" bIns="0" rtlCol="0"/>
            <a:lstStyle/>
            <a:p>
              <a:endParaRPr/>
            </a:p>
          </p:txBody>
        </p:sp>
      </p:grpSp>
      <p:sp>
        <p:nvSpPr>
          <p:cNvPr id="21" name="object 21"/>
          <p:cNvSpPr txBox="1"/>
          <p:nvPr/>
        </p:nvSpPr>
        <p:spPr>
          <a:xfrm>
            <a:off x="2870199" y="2349499"/>
            <a:ext cx="262255" cy="473709"/>
          </a:xfrm>
          <a:prstGeom prst="rect">
            <a:avLst/>
          </a:prstGeom>
          <a:solidFill>
            <a:srgbClr val="FF4C00"/>
          </a:solidFill>
          <a:ln w="9524">
            <a:solidFill>
              <a:srgbClr val="000000"/>
            </a:solidFill>
          </a:ln>
        </p:spPr>
        <p:txBody>
          <a:bodyPr vert="horz" wrap="square" lIns="0" tIns="114300" rIns="0" bIns="0" rtlCol="0">
            <a:spAutoFit/>
          </a:bodyPr>
          <a:lstStyle/>
          <a:p>
            <a:pPr marL="27940">
              <a:lnSpc>
                <a:spcPct val="100000"/>
              </a:lnSpc>
              <a:spcBef>
                <a:spcPts val="900"/>
              </a:spcBef>
            </a:pPr>
            <a:r>
              <a:rPr sz="1600" spc="-25" dirty="0">
                <a:latin typeface="Arial"/>
                <a:cs typeface="Arial"/>
              </a:rPr>
              <a:t>k1</a:t>
            </a:r>
            <a:endParaRPr sz="1600">
              <a:latin typeface="Arial"/>
              <a:cs typeface="Arial"/>
            </a:endParaRPr>
          </a:p>
        </p:txBody>
      </p:sp>
      <p:sp>
        <p:nvSpPr>
          <p:cNvPr id="22" name="object 22"/>
          <p:cNvSpPr/>
          <p:nvPr/>
        </p:nvSpPr>
        <p:spPr>
          <a:xfrm>
            <a:off x="7070723" y="2582927"/>
            <a:ext cx="59055" cy="1565275"/>
          </a:xfrm>
          <a:custGeom>
            <a:avLst/>
            <a:gdLst/>
            <a:ahLst/>
            <a:cxnLst/>
            <a:rect l="l" t="t" r="r" b="b"/>
            <a:pathLst>
              <a:path w="59054" h="1565275">
                <a:moveTo>
                  <a:pt x="58736" y="0"/>
                </a:moveTo>
                <a:lnTo>
                  <a:pt x="0" y="0"/>
                </a:lnTo>
                <a:lnTo>
                  <a:pt x="0" y="1565210"/>
                </a:lnTo>
                <a:lnTo>
                  <a:pt x="58736" y="1565210"/>
                </a:lnTo>
                <a:lnTo>
                  <a:pt x="58736" y="0"/>
                </a:lnTo>
                <a:close/>
              </a:path>
            </a:pathLst>
          </a:custGeom>
          <a:solidFill>
            <a:srgbClr val="FF4C00"/>
          </a:solidFill>
        </p:spPr>
        <p:txBody>
          <a:bodyPr wrap="square" lIns="0" tIns="0" rIns="0" bIns="0" rtlCol="0"/>
          <a:lstStyle/>
          <a:p>
            <a:endParaRPr/>
          </a:p>
        </p:txBody>
      </p:sp>
      <p:grpSp>
        <p:nvGrpSpPr>
          <p:cNvPr id="23" name="object 23"/>
          <p:cNvGrpSpPr/>
          <p:nvPr/>
        </p:nvGrpSpPr>
        <p:grpSpPr>
          <a:xfrm>
            <a:off x="1200149" y="2344737"/>
            <a:ext cx="6022340" cy="2171700"/>
            <a:chOff x="1200149" y="2344737"/>
            <a:chExt cx="6022340" cy="2171700"/>
          </a:xfrm>
        </p:grpSpPr>
        <p:pic>
          <p:nvPicPr>
            <p:cNvPr id="24" name="object 24"/>
            <p:cNvPicPr/>
            <p:nvPr/>
          </p:nvPicPr>
          <p:blipFill>
            <a:blip r:embed="rId2" cstate="print"/>
            <a:stretch>
              <a:fillRect/>
            </a:stretch>
          </p:blipFill>
          <p:spPr>
            <a:xfrm>
              <a:off x="2119312" y="2736561"/>
              <a:ext cx="188912" cy="86638"/>
            </a:xfrm>
            <a:prstGeom prst="rect">
              <a:avLst/>
            </a:prstGeom>
          </p:spPr>
        </p:pic>
        <p:sp>
          <p:nvSpPr>
            <p:cNvPr id="25" name="object 25"/>
            <p:cNvSpPr/>
            <p:nvPr/>
          </p:nvSpPr>
          <p:spPr>
            <a:xfrm>
              <a:off x="2484437" y="4221162"/>
              <a:ext cx="1440180" cy="288925"/>
            </a:xfrm>
            <a:custGeom>
              <a:avLst/>
              <a:gdLst/>
              <a:ahLst/>
              <a:cxnLst/>
              <a:rect l="l" t="t" r="r" b="b"/>
              <a:pathLst>
                <a:path w="1440179" h="288925">
                  <a:moveTo>
                    <a:pt x="1439861" y="0"/>
                  </a:moveTo>
                  <a:lnTo>
                    <a:pt x="359966" y="0"/>
                  </a:lnTo>
                  <a:lnTo>
                    <a:pt x="0" y="288925"/>
                  </a:lnTo>
                  <a:lnTo>
                    <a:pt x="1079896" y="288925"/>
                  </a:lnTo>
                  <a:lnTo>
                    <a:pt x="1439861" y="0"/>
                  </a:lnTo>
                  <a:close/>
                </a:path>
              </a:pathLst>
            </a:custGeom>
            <a:solidFill>
              <a:srgbClr val="FFFFFF"/>
            </a:solidFill>
          </p:spPr>
          <p:txBody>
            <a:bodyPr wrap="square" lIns="0" tIns="0" rIns="0" bIns="0" rtlCol="0"/>
            <a:lstStyle/>
            <a:p>
              <a:endParaRPr/>
            </a:p>
          </p:txBody>
        </p:sp>
        <p:pic>
          <p:nvPicPr>
            <p:cNvPr id="26" name="object 26"/>
            <p:cNvPicPr/>
            <p:nvPr/>
          </p:nvPicPr>
          <p:blipFill>
            <a:blip r:embed="rId3" cstate="print"/>
            <a:stretch>
              <a:fillRect/>
            </a:stretch>
          </p:blipFill>
          <p:spPr>
            <a:xfrm>
              <a:off x="2484437" y="4221162"/>
              <a:ext cx="1439861" cy="288925"/>
            </a:xfrm>
            <a:prstGeom prst="rect">
              <a:avLst/>
            </a:prstGeom>
          </p:spPr>
        </p:pic>
        <p:sp>
          <p:nvSpPr>
            <p:cNvPr id="27" name="object 27"/>
            <p:cNvSpPr/>
            <p:nvPr/>
          </p:nvSpPr>
          <p:spPr>
            <a:xfrm>
              <a:off x="2484437" y="4221163"/>
              <a:ext cx="1440180" cy="288925"/>
            </a:xfrm>
            <a:custGeom>
              <a:avLst/>
              <a:gdLst/>
              <a:ahLst/>
              <a:cxnLst/>
              <a:rect l="l" t="t" r="r" b="b"/>
              <a:pathLst>
                <a:path w="1440179" h="288925">
                  <a:moveTo>
                    <a:pt x="0" y="288924"/>
                  </a:moveTo>
                  <a:lnTo>
                    <a:pt x="359965" y="0"/>
                  </a:lnTo>
                  <a:lnTo>
                    <a:pt x="1439861" y="0"/>
                  </a:lnTo>
                  <a:lnTo>
                    <a:pt x="1079895" y="288924"/>
                  </a:lnTo>
                  <a:lnTo>
                    <a:pt x="0" y="288924"/>
                  </a:lnTo>
                  <a:close/>
                </a:path>
              </a:pathLst>
            </a:custGeom>
            <a:ln w="12699">
              <a:solidFill>
                <a:srgbClr val="000000"/>
              </a:solidFill>
            </a:ln>
          </p:spPr>
          <p:txBody>
            <a:bodyPr wrap="square" lIns="0" tIns="0" rIns="0" bIns="0" rtlCol="0"/>
            <a:lstStyle/>
            <a:p>
              <a:endParaRPr/>
            </a:p>
          </p:txBody>
        </p:sp>
        <p:sp>
          <p:nvSpPr>
            <p:cNvPr id="28" name="object 28"/>
            <p:cNvSpPr/>
            <p:nvPr/>
          </p:nvSpPr>
          <p:spPr>
            <a:xfrm>
              <a:off x="1206499" y="4219574"/>
              <a:ext cx="1440180" cy="288925"/>
            </a:xfrm>
            <a:custGeom>
              <a:avLst/>
              <a:gdLst/>
              <a:ahLst/>
              <a:cxnLst/>
              <a:rect l="l" t="t" r="r" b="b"/>
              <a:pathLst>
                <a:path w="1440180" h="288925">
                  <a:moveTo>
                    <a:pt x="1439862" y="0"/>
                  </a:moveTo>
                  <a:lnTo>
                    <a:pt x="359966" y="0"/>
                  </a:lnTo>
                  <a:lnTo>
                    <a:pt x="0" y="288925"/>
                  </a:lnTo>
                  <a:lnTo>
                    <a:pt x="1079896" y="288925"/>
                  </a:lnTo>
                  <a:lnTo>
                    <a:pt x="1439862" y="0"/>
                  </a:lnTo>
                  <a:close/>
                </a:path>
              </a:pathLst>
            </a:custGeom>
            <a:solidFill>
              <a:srgbClr val="FFFFFF"/>
            </a:solidFill>
          </p:spPr>
          <p:txBody>
            <a:bodyPr wrap="square" lIns="0" tIns="0" rIns="0" bIns="0" rtlCol="0"/>
            <a:lstStyle/>
            <a:p>
              <a:endParaRPr/>
            </a:p>
          </p:txBody>
        </p:sp>
        <p:pic>
          <p:nvPicPr>
            <p:cNvPr id="29" name="object 29"/>
            <p:cNvPicPr/>
            <p:nvPr/>
          </p:nvPicPr>
          <p:blipFill>
            <a:blip r:embed="rId4" cstate="print"/>
            <a:stretch>
              <a:fillRect/>
            </a:stretch>
          </p:blipFill>
          <p:spPr>
            <a:xfrm>
              <a:off x="1206499" y="4219574"/>
              <a:ext cx="1439862" cy="288925"/>
            </a:xfrm>
            <a:prstGeom prst="rect">
              <a:avLst/>
            </a:prstGeom>
          </p:spPr>
        </p:pic>
        <p:sp>
          <p:nvSpPr>
            <p:cNvPr id="30" name="object 30"/>
            <p:cNvSpPr/>
            <p:nvPr/>
          </p:nvSpPr>
          <p:spPr>
            <a:xfrm>
              <a:off x="1206499" y="4219574"/>
              <a:ext cx="1440180" cy="288925"/>
            </a:xfrm>
            <a:custGeom>
              <a:avLst/>
              <a:gdLst/>
              <a:ahLst/>
              <a:cxnLst/>
              <a:rect l="l" t="t" r="r" b="b"/>
              <a:pathLst>
                <a:path w="1440180" h="288925">
                  <a:moveTo>
                    <a:pt x="0" y="288924"/>
                  </a:moveTo>
                  <a:lnTo>
                    <a:pt x="359965" y="0"/>
                  </a:lnTo>
                  <a:lnTo>
                    <a:pt x="1439862" y="0"/>
                  </a:lnTo>
                  <a:lnTo>
                    <a:pt x="1079896" y="288924"/>
                  </a:lnTo>
                  <a:lnTo>
                    <a:pt x="0" y="288924"/>
                  </a:lnTo>
                  <a:close/>
                </a:path>
              </a:pathLst>
            </a:custGeom>
            <a:ln w="12699">
              <a:solidFill>
                <a:srgbClr val="000000"/>
              </a:solidFill>
            </a:ln>
          </p:spPr>
          <p:txBody>
            <a:bodyPr wrap="square" lIns="0" tIns="0" rIns="0" bIns="0" rtlCol="0"/>
            <a:lstStyle/>
            <a:p>
              <a:endParaRPr/>
            </a:p>
          </p:txBody>
        </p:sp>
        <p:sp>
          <p:nvSpPr>
            <p:cNvPr id="31" name="object 31"/>
            <p:cNvSpPr/>
            <p:nvPr/>
          </p:nvSpPr>
          <p:spPr>
            <a:xfrm>
              <a:off x="1403349" y="4113609"/>
              <a:ext cx="899794" cy="325120"/>
            </a:xfrm>
            <a:custGeom>
              <a:avLst/>
              <a:gdLst/>
              <a:ahLst/>
              <a:cxnLst/>
              <a:rect l="l" t="t" r="r" b="b"/>
              <a:pathLst>
                <a:path w="899794" h="325120">
                  <a:moveTo>
                    <a:pt x="899715" y="0"/>
                  </a:moveTo>
                  <a:lnTo>
                    <a:pt x="0" y="0"/>
                  </a:lnTo>
                  <a:lnTo>
                    <a:pt x="0" y="325039"/>
                  </a:lnTo>
                  <a:lnTo>
                    <a:pt x="899715" y="325039"/>
                  </a:lnTo>
                  <a:lnTo>
                    <a:pt x="899715" y="0"/>
                  </a:lnTo>
                  <a:close/>
                </a:path>
              </a:pathLst>
            </a:custGeom>
            <a:solidFill>
              <a:srgbClr val="D6D7FF"/>
            </a:solidFill>
          </p:spPr>
          <p:txBody>
            <a:bodyPr wrap="square" lIns="0" tIns="0" rIns="0" bIns="0" rtlCol="0"/>
            <a:lstStyle/>
            <a:p>
              <a:endParaRPr/>
            </a:p>
          </p:txBody>
        </p:sp>
        <p:sp>
          <p:nvSpPr>
            <p:cNvPr id="32" name="object 32"/>
            <p:cNvSpPr/>
            <p:nvPr/>
          </p:nvSpPr>
          <p:spPr>
            <a:xfrm>
              <a:off x="2303066" y="4005262"/>
              <a:ext cx="108585" cy="433705"/>
            </a:xfrm>
            <a:custGeom>
              <a:avLst/>
              <a:gdLst/>
              <a:ahLst/>
              <a:cxnLst/>
              <a:rect l="l" t="t" r="r" b="b"/>
              <a:pathLst>
                <a:path w="108585" h="433704">
                  <a:moveTo>
                    <a:pt x="108346" y="0"/>
                  </a:moveTo>
                  <a:lnTo>
                    <a:pt x="0" y="108346"/>
                  </a:lnTo>
                  <a:lnTo>
                    <a:pt x="0" y="433386"/>
                  </a:lnTo>
                  <a:lnTo>
                    <a:pt x="108346" y="325039"/>
                  </a:lnTo>
                  <a:lnTo>
                    <a:pt x="108346" y="0"/>
                  </a:lnTo>
                  <a:close/>
                </a:path>
              </a:pathLst>
            </a:custGeom>
            <a:solidFill>
              <a:srgbClr val="B3B4D6"/>
            </a:solidFill>
          </p:spPr>
          <p:txBody>
            <a:bodyPr wrap="square" lIns="0" tIns="0" rIns="0" bIns="0" rtlCol="0"/>
            <a:lstStyle/>
            <a:p>
              <a:endParaRPr/>
            </a:p>
          </p:txBody>
        </p:sp>
        <p:sp>
          <p:nvSpPr>
            <p:cNvPr id="33" name="object 33"/>
            <p:cNvSpPr/>
            <p:nvPr/>
          </p:nvSpPr>
          <p:spPr>
            <a:xfrm>
              <a:off x="1403349" y="4005262"/>
              <a:ext cx="1008380" cy="108585"/>
            </a:xfrm>
            <a:custGeom>
              <a:avLst/>
              <a:gdLst/>
              <a:ahLst/>
              <a:cxnLst/>
              <a:rect l="l" t="t" r="r" b="b"/>
              <a:pathLst>
                <a:path w="1008380" h="108585">
                  <a:moveTo>
                    <a:pt x="1008062" y="0"/>
                  </a:moveTo>
                  <a:lnTo>
                    <a:pt x="108346" y="0"/>
                  </a:lnTo>
                  <a:lnTo>
                    <a:pt x="0" y="108346"/>
                  </a:lnTo>
                  <a:lnTo>
                    <a:pt x="899716" y="108346"/>
                  </a:lnTo>
                  <a:lnTo>
                    <a:pt x="1008062" y="0"/>
                  </a:lnTo>
                  <a:close/>
                </a:path>
              </a:pathLst>
            </a:custGeom>
            <a:solidFill>
              <a:srgbClr val="DEDFFF"/>
            </a:solidFill>
          </p:spPr>
          <p:txBody>
            <a:bodyPr wrap="square" lIns="0" tIns="0" rIns="0" bIns="0" rtlCol="0"/>
            <a:lstStyle/>
            <a:p>
              <a:endParaRPr/>
            </a:p>
          </p:txBody>
        </p:sp>
        <p:sp>
          <p:nvSpPr>
            <p:cNvPr id="34" name="object 34"/>
            <p:cNvSpPr/>
            <p:nvPr/>
          </p:nvSpPr>
          <p:spPr>
            <a:xfrm>
              <a:off x="1403349" y="4005262"/>
              <a:ext cx="1008380" cy="433705"/>
            </a:xfrm>
            <a:custGeom>
              <a:avLst/>
              <a:gdLst/>
              <a:ahLst/>
              <a:cxnLst/>
              <a:rect l="l" t="t" r="r" b="b"/>
              <a:pathLst>
                <a:path w="1008380" h="433704">
                  <a:moveTo>
                    <a:pt x="0" y="108347"/>
                  </a:moveTo>
                  <a:lnTo>
                    <a:pt x="108347" y="0"/>
                  </a:lnTo>
                  <a:lnTo>
                    <a:pt x="1008062" y="0"/>
                  </a:lnTo>
                  <a:lnTo>
                    <a:pt x="1008062" y="325039"/>
                  </a:lnTo>
                  <a:lnTo>
                    <a:pt x="899715" y="433386"/>
                  </a:lnTo>
                  <a:lnTo>
                    <a:pt x="0" y="433386"/>
                  </a:lnTo>
                  <a:lnTo>
                    <a:pt x="0" y="108347"/>
                  </a:lnTo>
                  <a:close/>
                </a:path>
                <a:path w="1008380" h="433704">
                  <a:moveTo>
                    <a:pt x="0" y="108347"/>
                  </a:moveTo>
                  <a:lnTo>
                    <a:pt x="899715" y="108347"/>
                  </a:lnTo>
                  <a:lnTo>
                    <a:pt x="1008062" y="0"/>
                  </a:lnTo>
                </a:path>
                <a:path w="1008380" h="433704">
                  <a:moveTo>
                    <a:pt x="899715" y="108347"/>
                  </a:moveTo>
                  <a:lnTo>
                    <a:pt x="899715" y="433386"/>
                  </a:lnTo>
                </a:path>
              </a:pathLst>
            </a:custGeom>
            <a:ln w="9524">
              <a:solidFill>
                <a:srgbClr val="000000"/>
              </a:solidFill>
            </a:ln>
          </p:spPr>
          <p:txBody>
            <a:bodyPr wrap="square" lIns="0" tIns="0" rIns="0" bIns="0" rtlCol="0"/>
            <a:lstStyle/>
            <a:p>
              <a:endParaRPr/>
            </a:p>
          </p:txBody>
        </p:sp>
        <p:sp>
          <p:nvSpPr>
            <p:cNvPr id="35" name="object 35"/>
            <p:cNvSpPr/>
            <p:nvPr/>
          </p:nvSpPr>
          <p:spPr>
            <a:xfrm>
              <a:off x="6531768" y="2506853"/>
              <a:ext cx="685800" cy="156845"/>
            </a:xfrm>
            <a:custGeom>
              <a:avLst/>
              <a:gdLst/>
              <a:ahLst/>
              <a:cxnLst/>
              <a:rect l="l" t="t" r="r" b="b"/>
              <a:pathLst>
                <a:path w="685800" h="156844">
                  <a:moveTo>
                    <a:pt x="685800" y="0"/>
                  </a:moveTo>
                  <a:lnTo>
                    <a:pt x="0" y="78157"/>
                  </a:lnTo>
                  <a:lnTo>
                    <a:pt x="685800" y="156312"/>
                  </a:lnTo>
                  <a:lnTo>
                    <a:pt x="685800" y="0"/>
                  </a:lnTo>
                  <a:close/>
                </a:path>
              </a:pathLst>
            </a:custGeom>
            <a:solidFill>
              <a:srgbClr val="FF4C00"/>
            </a:solidFill>
          </p:spPr>
          <p:txBody>
            <a:bodyPr wrap="square" lIns="0" tIns="0" rIns="0" bIns="0" rtlCol="0"/>
            <a:lstStyle/>
            <a:p>
              <a:endParaRPr/>
            </a:p>
          </p:txBody>
        </p:sp>
        <p:sp>
          <p:nvSpPr>
            <p:cNvPr id="36" name="object 36"/>
            <p:cNvSpPr/>
            <p:nvPr/>
          </p:nvSpPr>
          <p:spPr>
            <a:xfrm>
              <a:off x="6531768" y="2506853"/>
              <a:ext cx="685800" cy="156845"/>
            </a:xfrm>
            <a:custGeom>
              <a:avLst/>
              <a:gdLst/>
              <a:ahLst/>
              <a:cxnLst/>
              <a:rect l="l" t="t" r="r" b="b"/>
              <a:pathLst>
                <a:path w="685800" h="156844">
                  <a:moveTo>
                    <a:pt x="685799" y="156312"/>
                  </a:moveTo>
                  <a:lnTo>
                    <a:pt x="0" y="78156"/>
                  </a:lnTo>
                  <a:lnTo>
                    <a:pt x="685799" y="0"/>
                  </a:lnTo>
                  <a:lnTo>
                    <a:pt x="685799" y="156312"/>
                  </a:lnTo>
                  <a:close/>
                </a:path>
              </a:pathLst>
            </a:custGeom>
            <a:ln w="9524">
              <a:solidFill>
                <a:srgbClr val="000000"/>
              </a:solidFill>
            </a:ln>
          </p:spPr>
          <p:txBody>
            <a:bodyPr wrap="square" lIns="0" tIns="0" rIns="0" bIns="0" rtlCol="0"/>
            <a:lstStyle/>
            <a:p>
              <a:endParaRPr/>
            </a:p>
          </p:txBody>
        </p:sp>
        <p:sp>
          <p:nvSpPr>
            <p:cNvPr id="37" name="object 37"/>
            <p:cNvSpPr/>
            <p:nvPr/>
          </p:nvSpPr>
          <p:spPr>
            <a:xfrm>
              <a:off x="6532562" y="2582927"/>
              <a:ext cx="0" cy="235585"/>
            </a:xfrm>
            <a:custGeom>
              <a:avLst/>
              <a:gdLst/>
              <a:ahLst/>
              <a:cxnLst/>
              <a:rect l="l" t="t" r="r" b="b"/>
              <a:pathLst>
                <a:path h="235585">
                  <a:moveTo>
                    <a:pt x="0" y="235510"/>
                  </a:moveTo>
                  <a:lnTo>
                    <a:pt x="0" y="0"/>
                  </a:lnTo>
                </a:path>
              </a:pathLst>
            </a:custGeom>
            <a:ln w="9524">
              <a:solidFill>
                <a:srgbClr val="000000"/>
              </a:solidFill>
            </a:ln>
          </p:spPr>
          <p:txBody>
            <a:bodyPr wrap="square" lIns="0" tIns="0" rIns="0" bIns="0" rtlCol="0"/>
            <a:lstStyle/>
            <a:p>
              <a:endParaRPr/>
            </a:p>
          </p:txBody>
        </p:sp>
        <p:sp>
          <p:nvSpPr>
            <p:cNvPr id="38" name="object 38"/>
            <p:cNvSpPr/>
            <p:nvPr/>
          </p:nvSpPr>
          <p:spPr>
            <a:xfrm>
              <a:off x="7070723" y="2582926"/>
              <a:ext cx="59055" cy="1565275"/>
            </a:xfrm>
            <a:custGeom>
              <a:avLst/>
              <a:gdLst/>
              <a:ahLst/>
              <a:cxnLst/>
              <a:rect l="l" t="t" r="r" b="b"/>
              <a:pathLst>
                <a:path w="59054" h="1565275">
                  <a:moveTo>
                    <a:pt x="0" y="0"/>
                  </a:moveTo>
                  <a:lnTo>
                    <a:pt x="58736" y="0"/>
                  </a:lnTo>
                  <a:lnTo>
                    <a:pt x="58736" y="1565210"/>
                  </a:lnTo>
                  <a:lnTo>
                    <a:pt x="0" y="1565210"/>
                  </a:lnTo>
                  <a:lnTo>
                    <a:pt x="0" y="0"/>
                  </a:lnTo>
                  <a:close/>
                </a:path>
              </a:pathLst>
            </a:custGeom>
            <a:ln w="9524">
              <a:solidFill>
                <a:srgbClr val="000000"/>
              </a:solidFill>
            </a:ln>
          </p:spPr>
          <p:txBody>
            <a:bodyPr wrap="square" lIns="0" tIns="0" rIns="0" bIns="0" rtlCol="0"/>
            <a:lstStyle/>
            <a:p>
              <a:endParaRPr/>
            </a:p>
          </p:txBody>
        </p:sp>
        <p:sp>
          <p:nvSpPr>
            <p:cNvPr id="39" name="object 39"/>
            <p:cNvSpPr/>
            <p:nvPr/>
          </p:nvSpPr>
          <p:spPr>
            <a:xfrm>
              <a:off x="7040561" y="2349499"/>
              <a:ext cx="119380" cy="469265"/>
            </a:xfrm>
            <a:custGeom>
              <a:avLst/>
              <a:gdLst/>
              <a:ahLst/>
              <a:cxnLst/>
              <a:rect l="l" t="t" r="r" b="b"/>
              <a:pathLst>
                <a:path w="119379" h="469264">
                  <a:moveTo>
                    <a:pt x="89296" y="0"/>
                  </a:moveTo>
                  <a:lnTo>
                    <a:pt x="29766" y="0"/>
                  </a:lnTo>
                  <a:lnTo>
                    <a:pt x="0" y="468938"/>
                  </a:lnTo>
                  <a:lnTo>
                    <a:pt x="119062" y="468938"/>
                  </a:lnTo>
                  <a:lnTo>
                    <a:pt x="89296" y="0"/>
                  </a:lnTo>
                  <a:close/>
                </a:path>
              </a:pathLst>
            </a:custGeom>
            <a:solidFill>
              <a:srgbClr val="FF4C00"/>
            </a:solidFill>
          </p:spPr>
          <p:txBody>
            <a:bodyPr wrap="square" lIns="0" tIns="0" rIns="0" bIns="0" rtlCol="0"/>
            <a:lstStyle/>
            <a:p>
              <a:endParaRPr/>
            </a:p>
          </p:txBody>
        </p:sp>
        <p:sp>
          <p:nvSpPr>
            <p:cNvPr id="40" name="object 40"/>
            <p:cNvSpPr/>
            <p:nvPr/>
          </p:nvSpPr>
          <p:spPr>
            <a:xfrm>
              <a:off x="7040561" y="2349500"/>
              <a:ext cx="119380" cy="469265"/>
            </a:xfrm>
            <a:custGeom>
              <a:avLst/>
              <a:gdLst/>
              <a:ahLst/>
              <a:cxnLst/>
              <a:rect l="l" t="t" r="r" b="b"/>
              <a:pathLst>
                <a:path w="119379" h="469264">
                  <a:moveTo>
                    <a:pt x="0" y="468938"/>
                  </a:moveTo>
                  <a:lnTo>
                    <a:pt x="29765" y="0"/>
                  </a:lnTo>
                  <a:lnTo>
                    <a:pt x="89296" y="0"/>
                  </a:lnTo>
                  <a:lnTo>
                    <a:pt x="119061" y="468938"/>
                  </a:lnTo>
                  <a:lnTo>
                    <a:pt x="0" y="468938"/>
                  </a:lnTo>
                  <a:close/>
                </a:path>
              </a:pathLst>
            </a:custGeom>
            <a:ln w="9524">
              <a:solidFill>
                <a:srgbClr val="000000"/>
              </a:solidFill>
            </a:ln>
          </p:spPr>
          <p:txBody>
            <a:bodyPr wrap="square" lIns="0" tIns="0" rIns="0" bIns="0" rtlCol="0"/>
            <a:lstStyle/>
            <a:p>
              <a:endParaRPr/>
            </a:p>
          </p:txBody>
        </p:sp>
      </p:grpSp>
      <p:sp>
        <p:nvSpPr>
          <p:cNvPr id="41" name="object 41"/>
          <p:cNvSpPr txBox="1"/>
          <p:nvPr/>
        </p:nvSpPr>
        <p:spPr>
          <a:xfrm>
            <a:off x="7189785" y="2349499"/>
            <a:ext cx="262255" cy="473709"/>
          </a:xfrm>
          <a:prstGeom prst="rect">
            <a:avLst/>
          </a:prstGeom>
          <a:solidFill>
            <a:srgbClr val="FF4C00"/>
          </a:solidFill>
          <a:ln w="9524">
            <a:solidFill>
              <a:srgbClr val="000000"/>
            </a:solidFill>
          </a:ln>
        </p:spPr>
        <p:txBody>
          <a:bodyPr vert="horz" wrap="square" lIns="0" tIns="114300" rIns="0" bIns="0" rtlCol="0">
            <a:spAutoFit/>
          </a:bodyPr>
          <a:lstStyle/>
          <a:p>
            <a:pPr marL="27940">
              <a:lnSpc>
                <a:spcPct val="100000"/>
              </a:lnSpc>
              <a:spcBef>
                <a:spcPts val="900"/>
              </a:spcBef>
            </a:pPr>
            <a:r>
              <a:rPr sz="1600" spc="-25" dirty="0">
                <a:latin typeface="Arial"/>
                <a:cs typeface="Arial"/>
              </a:rPr>
              <a:t>k2</a:t>
            </a:r>
            <a:endParaRPr sz="1600">
              <a:latin typeface="Arial"/>
              <a:cs typeface="Arial"/>
            </a:endParaRPr>
          </a:p>
        </p:txBody>
      </p:sp>
      <p:grpSp>
        <p:nvGrpSpPr>
          <p:cNvPr id="42" name="object 42"/>
          <p:cNvGrpSpPr/>
          <p:nvPr/>
        </p:nvGrpSpPr>
        <p:grpSpPr>
          <a:xfrm>
            <a:off x="1398587" y="2736561"/>
            <a:ext cx="6853555" cy="1779905"/>
            <a:chOff x="1398587" y="2736561"/>
            <a:chExt cx="6853555" cy="1779905"/>
          </a:xfrm>
        </p:grpSpPr>
        <p:pic>
          <p:nvPicPr>
            <p:cNvPr id="43" name="object 43"/>
            <p:cNvPicPr/>
            <p:nvPr/>
          </p:nvPicPr>
          <p:blipFill>
            <a:blip r:embed="rId2" cstate="print"/>
            <a:stretch>
              <a:fillRect/>
            </a:stretch>
          </p:blipFill>
          <p:spPr>
            <a:xfrm>
              <a:off x="6438898" y="2736561"/>
              <a:ext cx="188911" cy="86638"/>
            </a:xfrm>
            <a:prstGeom prst="rect">
              <a:avLst/>
            </a:prstGeom>
          </p:spPr>
        </p:pic>
        <p:sp>
          <p:nvSpPr>
            <p:cNvPr id="44" name="object 44"/>
            <p:cNvSpPr/>
            <p:nvPr/>
          </p:nvSpPr>
          <p:spPr>
            <a:xfrm>
              <a:off x="6805612" y="4221162"/>
              <a:ext cx="1440180" cy="288925"/>
            </a:xfrm>
            <a:custGeom>
              <a:avLst/>
              <a:gdLst/>
              <a:ahLst/>
              <a:cxnLst/>
              <a:rect l="l" t="t" r="r" b="b"/>
              <a:pathLst>
                <a:path w="1440179" h="288925">
                  <a:moveTo>
                    <a:pt x="1439861" y="0"/>
                  </a:moveTo>
                  <a:lnTo>
                    <a:pt x="359966" y="0"/>
                  </a:lnTo>
                  <a:lnTo>
                    <a:pt x="0" y="288925"/>
                  </a:lnTo>
                  <a:lnTo>
                    <a:pt x="1079896" y="288925"/>
                  </a:lnTo>
                  <a:lnTo>
                    <a:pt x="1439861" y="0"/>
                  </a:lnTo>
                  <a:close/>
                </a:path>
              </a:pathLst>
            </a:custGeom>
            <a:solidFill>
              <a:srgbClr val="FFFFFF"/>
            </a:solidFill>
          </p:spPr>
          <p:txBody>
            <a:bodyPr wrap="square" lIns="0" tIns="0" rIns="0" bIns="0" rtlCol="0"/>
            <a:lstStyle/>
            <a:p>
              <a:endParaRPr/>
            </a:p>
          </p:txBody>
        </p:sp>
        <p:pic>
          <p:nvPicPr>
            <p:cNvPr id="45" name="object 45"/>
            <p:cNvPicPr/>
            <p:nvPr/>
          </p:nvPicPr>
          <p:blipFill>
            <a:blip r:embed="rId5" cstate="print"/>
            <a:stretch>
              <a:fillRect/>
            </a:stretch>
          </p:blipFill>
          <p:spPr>
            <a:xfrm>
              <a:off x="6805612" y="4221162"/>
              <a:ext cx="1439861" cy="288925"/>
            </a:xfrm>
            <a:prstGeom prst="rect">
              <a:avLst/>
            </a:prstGeom>
          </p:spPr>
        </p:pic>
        <p:sp>
          <p:nvSpPr>
            <p:cNvPr id="46" name="object 46"/>
            <p:cNvSpPr/>
            <p:nvPr/>
          </p:nvSpPr>
          <p:spPr>
            <a:xfrm>
              <a:off x="6805612" y="4221162"/>
              <a:ext cx="1440180" cy="288925"/>
            </a:xfrm>
            <a:custGeom>
              <a:avLst/>
              <a:gdLst/>
              <a:ahLst/>
              <a:cxnLst/>
              <a:rect l="l" t="t" r="r" b="b"/>
              <a:pathLst>
                <a:path w="1440179" h="288925">
                  <a:moveTo>
                    <a:pt x="0" y="288924"/>
                  </a:moveTo>
                  <a:lnTo>
                    <a:pt x="359965" y="0"/>
                  </a:lnTo>
                  <a:lnTo>
                    <a:pt x="1439861" y="0"/>
                  </a:lnTo>
                  <a:lnTo>
                    <a:pt x="1079895" y="288924"/>
                  </a:lnTo>
                  <a:lnTo>
                    <a:pt x="0" y="288924"/>
                  </a:lnTo>
                  <a:close/>
                </a:path>
              </a:pathLst>
            </a:custGeom>
            <a:ln w="12699">
              <a:solidFill>
                <a:srgbClr val="000000"/>
              </a:solidFill>
            </a:ln>
          </p:spPr>
          <p:txBody>
            <a:bodyPr wrap="square" lIns="0" tIns="0" rIns="0" bIns="0" rtlCol="0"/>
            <a:lstStyle/>
            <a:p>
              <a:endParaRPr/>
            </a:p>
          </p:txBody>
        </p:sp>
        <p:sp>
          <p:nvSpPr>
            <p:cNvPr id="47" name="object 47"/>
            <p:cNvSpPr/>
            <p:nvPr/>
          </p:nvSpPr>
          <p:spPr>
            <a:xfrm>
              <a:off x="5527673" y="4219574"/>
              <a:ext cx="1440180" cy="288925"/>
            </a:xfrm>
            <a:custGeom>
              <a:avLst/>
              <a:gdLst/>
              <a:ahLst/>
              <a:cxnLst/>
              <a:rect l="l" t="t" r="r" b="b"/>
              <a:pathLst>
                <a:path w="1440179" h="288925">
                  <a:moveTo>
                    <a:pt x="1439862" y="0"/>
                  </a:moveTo>
                  <a:lnTo>
                    <a:pt x="359966" y="0"/>
                  </a:lnTo>
                  <a:lnTo>
                    <a:pt x="0" y="288925"/>
                  </a:lnTo>
                  <a:lnTo>
                    <a:pt x="1079897" y="288925"/>
                  </a:lnTo>
                  <a:lnTo>
                    <a:pt x="1439862" y="0"/>
                  </a:lnTo>
                  <a:close/>
                </a:path>
              </a:pathLst>
            </a:custGeom>
            <a:solidFill>
              <a:srgbClr val="FFFFFF"/>
            </a:solidFill>
          </p:spPr>
          <p:txBody>
            <a:bodyPr wrap="square" lIns="0" tIns="0" rIns="0" bIns="0" rtlCol="0"/>
            <a:lstStyle/>
            <a:p>
              <a:endParaRPr/>
            </a:p>
          </p:txBody>
        </p:sp>
        <p:pic>
          <p:nvPicPr>
            <p:cNvPr id="48" name="object 48"/>
            <p:cNvPicPr/>
            <p:nvPr/>
          </p:nvPicPr>
          <p:blipFill>
            <a:blip r:embed="rId6" cstate="print"/>
            <a:stretch>
              <a:fillRect/>
            </a:stretch>
          </p:blipFill>
          <p:spPr>
            <a:xfrm>
              <a:off x="5527673" y="4219574"/>
              <a:ext cx="1439862" cy="288925"/>
            </a:xfrm>
            <a:prstGeom prst="rect">
              <a:avLst/>
            </a:prstGeom>
          </p:spPr>
        </p:pic>
        <p:sp>
          <p:nvSpPr>
            <p:cNvPr id="49" name="object 49"/>
            <p:cNvSpPr/>
            <p:nvPr/>
          </p:nvSpPr>
          <p:spPr>
            <a:xfrm>
              <a:off x="5527673" y="4219574"/>
              <a:ext cx="1440180" cy="288925"/>
            </a:xfrm>
            <a:custGeom>
              <a:avLst/>
              <a:gdLst/>
              <a:ahLst/>
              <a:cxnLst/>
              <a:rect l="l" t="t" r="r" b="b"/>
              <a:pathLst>
                <a:path w="1440179" h="288925">
                  <a:moveTo>
                    <a:pt x="0" y="288924"/>
                  </a:moveTo>
                  <a:lnTo>
                    <a:pt x="359965" y="0"/>
                  </a:lnTo>
                  <a:lnTo>
                    <a:pt x="1439862" y="0"/>
                  </a:lnTo>
                  <a:lnTo>
                    <a:pt x="1079896" y="288924"/>
                  </a:lnTo>
                  <a:lnTo>
                    <a:pt x="0" y="288924"/>
                  </a:lnTo>
                  <a:close/>
                </a:path>
              </a:pathLst>
            </a:custGeom>
            <a:ln w="12699">
              <a:solidFill>
                <a:srgbClr val="000000"/>
              </a:solidFill>
            </a:ln>
          </p:spPr>
          <p:txBody>
            <a:bodyPr wrap="square" lIns="0" tIns="0" rIns="0" bIns="0" rtlCol="0"/>
            <a:lstStyle/>
            <a:p>
              <a:endParaRPr/>
            </a:p>
          </p:txBody>
        </p:sp>
        <p:sp>
          <p:nvSpPr>
            <p:cNvPr id="50" name="object 50"/>
            <p:cNvSpPr/>
            <p:nvPr/>
          </p:nvSpPr>
          <p:spPr>
            <a:xfrm>
              <a:off x="1403350" y="3781821"/>
              <a:ext cx="899794" cy="325120"/>
            </a:xfrm>
            <a:custGeom>
              <a:avLst/>
              <a:gdLst/>
              <a:ahLst/>
              <a:cxnLst/>
              <a:rect l="l" t="t" r="r" b="b"/>
              <a:pathLst>
                <a:path w="899794" h="325120">
                  <a:moveTo>
                    <a:pt x="899715" y="0"/>
                  </a:moveTo>
                  <a:lnTo>
                    <a:pt x="0" y="0"/>
                  </a:lnTo>
                  <a:lnTo>
                    <a:pt x="0" y="325041"/>
                  </a:lnTo>
                  <a:lnTo>
                    <a:pt x="899715" y="325041"/>
                  </a:lnTo>
                  <a:lnTo>
                    <a:pt x="899715" y="0"/>
                  </a:lnTo>
                  <a:close/>
                </a:path>
              </a:pathLst>
            </a:custGeom>
            <a:solidFill>
              <a:srgbClr val="D6D7FF"/>
            </a:solidFill>
          </p:spPr>
          <p:txBody>
            <a:bodyPr wrap="square" lIns="0" tIns="0" rIns="0" bIns="0" rtlCol="0"/>
            <a:lstStyle/>
            <a:p>
              <a:endParaRPr/>
            </a:p>
          </p:txBody>
        </p:sp>
        <p:sp>
          <p:nvSpPr>
            <p:cNvPr id="51" name="object 51"/>
            <p:cNvSpPr/>
            <p:nvPr/>
          </p:nvSpPr>
          <p:spPr>
            <a:xfrm>
              <a:off x="2303066" y="3673474"/>
              <a:ext cx="108585" cy="433705"/>
            </a:xfrm>
            <a:custGeom>
              <a:avLst/>
              <a:gdLst/>
              <a:ahLst/>
              <a:cxnLst/>
              <a:rect l="l" t="t" r="r" b="b"/>
              <a:pathLst>
                <a:path w="108585" h="433704">
                  <a:moveTo>
                    <a:pt x="108346" y="0"/>
                  </a:moveTo>
                  <a:lnTo>
                    <a:pt x="0" y="108347"/>
                  </a:lnTo>
                  <a:lnTo>
                    <a:pt x="0" y="433388"/>
                  </a:lnTo>
                  <a:lnTo>
                    <a:pt x="108346" y="325041"/>
                  </a:lnTo>
                  <a:lnTo>
                    <a:pt x="108346" y="0"/>
                  </a:lnTo>
                  <a:close/>
                </a:path>
              </a:pathLst>
            </a:custGeom>
            <a:solidFill>
              <a:srgbClr val="B3B4D6"/>
            </a:solidFill>
          </p:spPr>
          <p:txBody>
            <a:bodyPr wrap="square" lIns="0" tIns="0" rIns="0" bIns="0" rtlCol="0"/>
            <a:lstStyle/>
            <a:p>
              <a:endParaRPr/>
            </a:p>
          </p:txBody>
        </p:sp>
        <p:sp>
          <p:nvSpPr>
            <p:cNvPr id="52" name="object 52"/>
            <p:cNvSpPr/>
            <p:nvPr/>
          </p:nvSpPr>
          <p:spPr>
            <a:xfrm>
              <a:off x="1403350" y="3673474"/>
              <a:ext cx="1008380" cy="108585"/>
            </a:xfrm>
            <a:custGeom>
              <a:avLst/>
              <a:gdLst/>
              <a:ahLst/>
              <a:cxnLst/>
              <a:rect l="l" t="t" r="r" b="b"/>
              <a:pathLst>
                <a:path w="1008380" h="108585">
                  <a:moveTo>
                    <a:pt x="1008062" y="0"/>
                  </a:moveTo>
                  <a:lnTo>
                    <a:pt x="108346" y="0"/>
                  </a:lnTo>
                  <a:lnTo>
                    <a:pt x="0" y="108347"/>
                  </a:lnTo>
                  <a:lnTo>
                    <a:pt x="899716" y="108347"/>
                  </a:lnTo>
                  <a:lnTo>
                    <a:pt x="1008062" y="0"/>
                  </a:lnTo>
                  <a:close/>
                </a:path>
              </a:pathLst>
            </a:custGeom>
            <a:solidFill>
              <a:srgbClr val="DEDFFF"/>
            </a:solidFill>
          </p:spPr>
          <p:txBody>
            <a:bodyPr wrap="square" lIns="0" tIns="0" rIns="0" bIns="0" rtlCol="0"/>
            <a:lstStyle/>
            <a:p>
              <a:endParaRPr/>
            </a:p>
          </p:txBody>
        </p:sp>
        <p:sp>
          <p:nvSpPr>
            <p:cNvPr id="53" name="object 53"/>
            <p:cNvSpPr/>
            <p:nvPr/>
          </p:nvSpPr>
          <p:spPr>
            <a:xfrm>
              <a:off x="1403350" y="3673474"/>
              <a:ext cx="1008380" cy="433705"/>
            </a:xfrm>
            <a:custGeom>
              <a:avLst/>
              <a:gdLst/>
              <a:ahLst/>
              <a:cxnLst/>
              <a:rect l="l" t="t" r="r" b="b"/>
              <a:pathLst>
                <a:path w="1008380" h="433704">
                  <a:moveTo>
                    <a:pt x="0" y="108346"/>
                  </a:moveTo>
                  <a:lnTo>
                    <a:pt x="108347" y="0"/>
                  </a:lnTo>
                  <a:lnTo>
                    <a:pt x="1008062" y="0"/>
                  </a:lnTo>
                  <a:lnTo>
                    <a:pt x="1008062" y="325040"/>
                  </a:lnTo>
                  <a:lnTo>
                    <a:pt x="899715" y="433387"/>
                  </a:lnTo>
                  <a:lnTo>
                    <a:pt x="0" y="433387"/>
                  </a:lnTo>
                  <a:lnTo>
                    <a:pt x="0" y="108346"/>
                  </a:lnTo>
                  <a:close/>
                </a:path>
                <a:path w="1008380" h="433704">
                  <a:moveTo>
                    <a:pt x="0" y="108346"/>
                  </a:moveTo>
                  <a:lnTo>
                    <a:pt x="899715" y="108346"/>
                  </a:lnTo>
                  <a:lnTo>
                    <a:pt x="1008062" y="0"/>
                  </a:lnTo>
                </a:path>
                <a:path w="1008380" h="433704">
                  <a:moveTo>
                    <a:pt x="899715" y="108346"/>
                  </a:moveTo>
                  <a:lnTo>
                    <a:pt x="899715" y="433387"/>
                  </a:lnTo>
                </a:path>
              </a:pathLst>
            </a:custGeom>
            <a:ln w="9524">
              <a:solidFill>
                <a:srgbClr val="000000"/>
              </a:solidFill>
            </a:ln>
          </p:spPr>
          <p:txBody>
            <a:bodyPr wrap="square" lIns="0" tIns="0" rIns="0" bIns="0" rtlCol="0"/>
            <a:lstStyle/>
            <a:p>
              <a:endParaRPr/>
            </a:p>
          </p:txBody>
        </p:sp>
        <p:sp>
          <p:nvSpPr>
            <p:cNvPr id="54" name="object 54"/>
            <p:cNvSpPr/>
            <p:nvPr/>
          </p:nvSpPr>
          <p:spPr>
            <a:xfrm>
              <a:off x="1403350" y="3445271"/>
              <a:ext cx="899794" cy="325120"/>
            </a:xfrm>
            <a:custGeom>
              <a:avLst/>
              <a:gdLst/>
              <a:ahLst/>
              <a:cxnLst/>
              <a:rect l="l" t="t" r="r" b="b"/>
              <a:pathLst>
                <a:path w="899794" h="325120">
                  <a:moveTo>
                    <a:pt x="899715" y="0"/>
                  </a:moveTo>
                  <a:lnTo>
                    <a:pt x="0" y="0"/>
                  </a:lnTo>
                  <a:lnTo>
                    <a:pt x="0" y="325041"/>
                  </a:lnTo>
                  <a:lnTo>
                    <a:pt x="899715" y="325041"/>
                  </a:lnTo>
                  <a:lnTo>
                    <a:pt x="899715" y="0"/>
                  </a:lnTo>
                  <a:close/>
                </a:path>
              </a:pathLst>
            </a:custGeom>
            <a:solidFill>
              <a:srgbClr val="D6D7FF"/>
            </a:solidFill>
          </p:spPr>
          <p:txBody>
            <a:bodyPr wrap="square" lIns="0" tIns="0" rIns="0" bIns="0" rtlCol="0"/>
            <a:lstStyle/>
            <a:p>
              <a:endParaRPr/>
            </a:p>
          </p:txBody>
        </p:sp>
        <p:sp>
          <p:nvSpPr>
            <p:cNvPr id="55" name="object 55"/>
            <p:cNvSpPr/>
            <p:nvPr/>
          </p:nvSpPr>
          <p:spPr>
            <a:xfrm>
              <a:off x="2303066" y="3336924"/>
              <a:ext cx="108585" cy="433705"/>
            </a:xfrm>
            <a:custGeom>
              <a:avLst/>
              <a:gdLst/>
              <a:ahLst/>
              <a:cxnLst/>
              <a:rect l="l" t="t" r="r" b="b"/>
              <a:pathLst>
                <a:path w="108585" h="433704">
                  <a:moveTo>
                    <a:pt x="108346" y="0"/>
                  </a:moveTo>
                  <a:lnTo>
                    <a:pt x="0" y="108347"/>
                  </a:lnTo>
                  <a:lnTo>
                    <a:pt x="0" y="433388"/>
                  </a:lnTo>
                  <a:lnTo>
                    <a:pt x="108346" y="325041"/>
                  </a:lnTo>
                  <a:lnTo>
                    <a:pt x="108346" y="0"/>
                  </a:lnTo>
                  <a:close/>
                </a:path>
              </a:pathLst>
            </a:custGeom>
            <a:solidFill>
              <a:srgbClr val="B3B4D6"/>
            </a:solidFill>
          </p:spPr>
          <p:txBody>
            <a:bodyPr wrap="square" lIns="0" tIns="0" rIns="0" bIns="0" rtlCol="0"/>
            <a:lstStyle/>
            <a:p>
              <a:endParaRPr/>
            </a:p>
          </p:txBody>
        </p:sp>
        <p:sp>
          <p:nvSpPr>
            <p:cNvPr id="56" name="object 56"/>
            <p:cNvSpPr/>
            <p:nvPr/>
          </p:nvSpPr>
          <p:spPr>
            <a:xfrm>
              <a:off x="1403350" y="3336924"/>
              <a:ext cx="1008380" cy="108585"/>
            </a:xfrm>
            <a:custGeom>
              <a:avLst/>
              <a:gdLst/>
              <a:ahLst/>
              <a:cxnLst/>
              <a:rect l="l" t="t" r="r" b="b"/>
              <a:pathLst>
                <a:path w="1008380" h="108585">
                  <a:moveTo>
                    <a:pt x="1008062" y="0"/>
                  </a:moveTo>
                  <a:lnTo>
                    <a:pt x="108346" y="0"/>
                  </a:lnTo>
                  <a:lnTo>
                    <a:pt x="0" y="108347"/>
                  </a:lnTo>
                  <a:lnTo>
                    <a:pt x="899716" y="108347"/>
                  </a:lnTo>
                  <a:lnTo>
                    <a:pt x="1008062" y="0"/>
                  </a:lnTo>
                  <a:close/>
                </a:path>
              </a:pathLst>
            </a:custGeom>
            <a:solidFill>
              <a:srgbClr val="DEDFFF"/>
            </a:solidFill>
          </p:spPr>
          <p:txBody>
            <a:bodyPr wrap="square" lIns="0" tIns="0" rIns="0" bIns="0" rtlCol="0"/>
            <a:lstStyle/>
            <a:p>
              <a:endParaRPr/>
            </a:p>
          </p:txBody>
        </p:sp>
        <p:sp>
          <p:nvSpPr>
            <p:cNvPr id="57" name="object 57"/>
            <p:cNvSpPr/>
            <p:nvPr/>
          </p:nvSpPr>
          <p:spPr>
            <a:xfrm>
              <a:off x="1403350" y="3336924"/>
              <a:ext cx="1008380" cy="433705"/>
            </a:xfrm>
            <a:custGeom>
              <a:avLst/>
              <a:gdLst/>
              <a:ahLst/>
              <a:cxnLst/>
              <a:rect l="l" t="t" r="r" b="b"/>
              <a:pathLst>
                <a:path w="1008380" h="433704">
                  <a:moveTo>
                    <a:pt x="0" y="108346"/>
                  </a:moveTo>
                  <a:lnTo>
                    <a:pt x="108347" y="0"/>
                  </a:lnTo>
                  <a:lnTo>
                    <a:pt x="1008062" y="0"/>
                  </a:lnTo>
                  <a:lnTo>
                    <a:pt x="1008062" y="325040"/>
                  </a:lnTo>
                  <a:lnTo>
                    <a:pt x="899715" y="433387"/>
                  </a:lnTo>
                  <a:lnTo>
                    <a:pt x="0" y="433387"/>
                  </a:lnTo>
                  <a:lnTo>
                    <a:pt x="0" y="108346"/>
                  </a:lnTo>
                  <a:close/>
                </a:path>
                <a:path w="1008380" h="433704">
                  <a:moveTo>
                    <a:pt x="0" y="108346"/>
                  </a:moveTo>
                  <a:lnTo>
                    <a:pt x="899715" y="108346"/>
                  </a:lnTo>
                  <a:lnTo>
                    <a:pt x="1008062" y="0"/>
                  </a:lnTo>
                </a:path>
                <a:path w="1008380" h="433704">
                  <a:moveTo>
                    <a:pt x="899715" y="108346"/>
                  </a:moveTo>
                  <a:lnTo>
                    <a:pt x="899715" y="433387"/>
                  </a:lnTo>
                </a:path>
              </a:pathLst>
            </a:custGeom>
            <a:ln w="9524">
              <a:solidFill>
                <a:srgbClr val="000000"/>
              </a:solidFill>
            </a:ln>
          </p:spPr>
          <p:txBody>
            <a:bodyPr wrap="square" lIns="0" tIns="0" rIns="0" bIns="0" rtlCol="0"/>
            <a:lstStyle/>
            <a:p>
              <a:endParaRPr/>
            </a:p>
          </p:txBody>
        </p:sp>
      </p:grpSp>
      <p:sp>
        <p:nvSpPr>
          <p:cNvPr id="58" name="object 58"/>
          <p:cNvSpPr txBox="1"/>
          <p:nvPr/>
        </p:nvSpPr>
        <p:spPr>
          <a:xfrm>
            <a:off x="1723389" y="3380462"/>
            <a:ext cx="269875" cy="1030605"/>
          </a:xfrm>
          <a:prstGeom prst="rect">
            <a:avLst/>
          </a:prstGeom>
        </p:spPr>
        <p:txBody>
          <a:bodyPr vert="horz" wrap="square" lIns="0" tIns="15240" rIns="0" bIns="0" rtlCol="0">
            <a:spAutoFit/>
          </a:bodyPr>
          <a:lstStyle/>
          <a:p>
            <a:pPr marL="12700" marR="5080" algn="just">
              <a:lnSpc>
                <a:spcPct val="137000"/>
              </a:lnSpc>
              <a:spcBef>
                <a:spcPts val="120"/>
              </a:spcBef>
            </a:pPr>
            <a:r>
              <a:rPr sz="1600" b="1" spc="-25" dirty="0">
                <a:latin typeface="Courier New"/>
                <a:cs typeface="Courier New"/>
              </a:rPr>
              <a:t>cc cb ca</a:t>
            </a:r>
            <a:endParaRPr sz="1600">
              <a:latin typeface="Courier New"/>
              <a:cs typeface="Courier New"/>
            </a:endParaRPr>
          </a:p>
        </p:txBody>
      </p:sp>
      <p:grpSp>
        <p:nvGrpSpPr>
          <p:cNvPr id="59" name="object 59"/>
          <p:cNvGrpSpPr/>
          <p:nvPr/>
        </p:nvGrpSpPr>
        <p:grpSpPr>
          <a:xfrm>
            <a:off x="2695575" y="3330575"/>
            <a:ext cx="1017905" cy="1111250"/>
            <a:chOff x="2695575" y="3330575"/>
            <a:chExt cx="1017905" cy="1111250"/>
          </a:xfrm>
        </p:grpSpPr>
        <p:sp>
          <p:nvSpPr>
            <p:cNvPr id="60" name="object 60"/>
            <p:cNvSpPr/>
            <p:nvPr/>
          </p:nvSpPr>
          <p:spPr>
            <a:xfrm>
              <a:off x="2700337" y="4112022"/>
              <a:ext cx="899794" cy="325120"/>
            </a:xfrm>
            <a:custGeom>
              <a:avLst/>
              <a:gdLst/>
              <a:ahLst/>
              <a:cxnLst/>
              <a:rect l="l" t="t" r="r" b="b"/>
              <a:pathLst>
                <a:path w="899795" h="325120">
                  <a:moveTo>
                    <a:pt x="899714" y="0"/>
                  </a:moveTo>
                  <a:lnTo>
                    <a:pt x="0" y="0"/>
                  </a:lnTo>
                  <a:lnTo>
                    <a:pt x="0" y="325040"/>
                  </a:lnTo>
                  <a:lnTo>
                    <a:pt x="899714" y="325040"/>
                  </a:lnTo>
                  <a:lnTo>
                    <a:pt x="899714" y="0"/>
                  </a:lnTo>
                  <a:close/>
                </a:path>
              </a:pathLst>
            </a:custGeom>
            <a:solidFill>
              <a:srgbClr val="D6D7FF"/>
            </a:solidFill>
          </p:spPr>
          <p:txBody>
            <a:bodyPr wrap="square" lIns="0" tIns="0" rIns="0" bIns="0" rtlCol="0"/>
            <a:lstStyle/>
            <a:p>
              <a:endParaRPr/>
            </a:p>
          </p:txBody>
        </p:sp>
        <p:sp>
          <p:nvSpPr>
            <p:cNvPr id="61" name="object 61"/>
            <p:cNvSpPr/>
            <p:nvPr/>
          </p:nvSpPr>
          <p:spPr>
            <a:xfrm>
              <a:off x="3600052" y="4003674"/>
              <a:ext cx="108585" cy="433705"/>
            </a:xfrm>
            <a:custGeom>
              <a:avLst/>
              <a:gdLst/>
              <a:ahLst/>
              <a:cxnLst/>
              <a:rect l="l" t="t" r="r" b="b"/>
              <a:pathLst>
                <a:path w="108585" h="433704">
                  <a:moveTo>
                    <a:pt x="108346" y="0"/>
                  </a:moveTo>
                  <a:lnTo>
                    <a:pt x="0" y="108347"/>
                  </a:lnTo>
                  <a:lnTo>
                    <a:pt x="0" y="433388"/>
                  </a:lnTo>
                  <a:lnTo>
                    <a:pt x="108346" y="325041"/>
                  </a:lnTo>
                  <a:lnTo>
                    <a:pt x="108346" y="0"/>
                  </a:lnTo>
                  <a:close/>
                </a:path>
              </a:pathLst>
            </a:custGeom>
            <a:solidFill>
              <a:srgbClr val="B3B4D6"/>
            </a:solidFill>
          </p:spPr>
          <p:txBody>
            <a:bodyPr wrap="square" lIns="0" tIns="0" rIns="0" bIns="0" rtlCol="0"/>
            <a:lstStyle/>
            <a:p>
              <a:endParaRPr/>
            </a:p>
          </p:txBody>
        </p:sp>
        <p:sp>
          <p:nvSpPr>
            <p:cNvPr id="62" name="object 62"/>
            <p:cNvSpPr/>
            <p:nvPr/>
          </p:nvSpPr>
          <p:spPr>
            <a:xfrm>
              <a:off x="2700337" y="4003674"/>
              <a:ext cx="1008380" cy="108585"/>
            </a:xfrm>
            <a:custGeom>
              <a:avLst/>
              <a:gdLst/>
              <a:ahLst/>
              <a:cxnLst/>
              <a:rect l="l" t="t" r="r" b="b"/>
              <a:pathLst>
                <a:path w="1008379" h="108585">
                  <a:moveTo>
                    <a:pt x="1008061" y="0"/>
                  </a:moveTo>
                  <a:lnTo>
                    <a:pt x="108346" y="0"/>
                  </a:lnTo>
                  <a:lnTo>
                    <a:pt x="0" y="108347"/>
                  </a:lnTo>
                  <a:lnTo>
                    <a:pt x="899714" y="108347"/>
                  </a:lnTo>
                  <a:lnTo>
                    <a:pt x="1008061" y="0"/>
                  </a:lnTo>
                  <a:close/>
                </a:path>
              </a:pathLst>
            </a:custGeom>
            <a:solidFill>
              <a:srgbClr val="DEDFFF"/>
            </a:solidFill>
          </p:spPr>
          <p:txBody>
            <a:bodyPr wrap="square" lIns="0" tIns="0" rIns="0" bIns="0" rtlCol="0"/>
            <a:lstStyle/>
            <a:p>
              <a:endParaRPr/>
            </a:p>
          </p:txBody>
        </p:sp>
        <p:sp>
          <p:nvSpPr>
            <p:cNvPr id="63" name="object 63"/>
            <p:cNvSpPr/>
            <p:nvPr/>
          </p:nvSpPr>
          <p:spPr>
            <a:xfrm>
              <a:off x="2700337" y="4003674"/>
              <a:ext cx="1008380" cy="433705"/>
            </a:xfrm>
            <a:custGeom>
              <a:avLst/>
              <a:gdLst/>
              <a:ahLst/>
              <a:cxnLst/>
              <a:rect l="l" t="t" r="r" b="b"/>
              <a:pathLst>
                <a:path w="1008379" h="433704">
                  <a:moveTo>
                    <a:pt x="0" y="108347"/>
                  </a:moveTo>
                  <a:lnTo>
                    <a:pt x="108346" y="0"/>
                  </a:lnTo>
                  <a:lnTo>
                    <a:pt x="1008061" y="0"/>
                  </a:lnTo>
                  <a:lnTo>
                    <a:pt x="1008061" y="325040"/>
                  </a:lnTo>
                  <a:lnTo>
                    <a:pt x="899714" y="433387"/>
                  </a:lnTo>
                  <a:lnTo>
                    <a:pt x="0" y="433387"/>
                  </a:lnTo>
                  <a:lnTo>
                    <a:pt x="0" y="108347"/>
                  </a:lnTo>
                  <a:close/>
                </a:path>
                <a:path w="1008379" h="433704">
                  <a:moveTo>
                    <a:pt x="0" y="108347"/>
                  </a:moveTo>
                  <a:lnTo>
                    <a:pt x="899714" y="108347"/>
                  </a:lnTo>
                  <a:lnTo>
                    <a:pt x="1008061" y="0"/>
                  </a:lnTo>
                </a:path>
                <a:path w="1008379" h="433704">
                  <a:moveTo>
                    <a:pt x="899714" y="108347"/>
                  </a:moveTo>
                  <a:lnTo>
                    <a:pt x="899714" y="433387"/>
                  </a:lnTo>
                </a:path>
              </a:pathLst>
            </a:custGeom>
            <a:ln w="9524">
              <a:solidFill>
                <a:srgbClr val="000000"/>
              </a:solidFill>
            </a:ln>
          </p:spPr>
          <p:txBody>
            <a:bodyPr wrap="square" lIns="0" tIns="0" rIns="0" bIns="0" rtlCol="0"/>
            <a:lstStyle/>
            <a:p>
              <a:endParaRPr/>
            </a:p>
          </p:txBody>
        </p:sp>
        <p:sp>
          <p:nvSpPr>
            <p:cNvPr id="64" name="object 64"/>
            <p:cNvSpPr/>
            <p:nvPr/>
          </p:nvSpPr>
          <p:spPr>
            <a:xfrm>
              <a:off x="2700337" y="3780234"/>
              <a:ext cx="899794" cy="325120"/>
            </a:xfrm>
            <a:custGeom>
              <a:avLst/>
              <a:gdLst/>
              <a:ahLst/>
              <a:cxnLst/>
              <a:rect l="l" t="t" r="r" b="b"/>
              <a:pathLst>
                <a:path w="899795" h="325120">
                  <a:moveTo>
                    <a:pt x="899714" y="0"/>
                  </a:moveTo>
                  <a:lnTo>
                    <a:pt x="0" y="0"/>
                  </a:lnTo>
                  <a:lnTo>
                    <a:pt x="0" y="325039"/>
                  </a:lnTo>
                  <a:lnTo>
                    <a:pt x="899714" y="325039"/>
                  </a:lnTo>
                  <a:lnTo>
                    <a:pt x="899714" y="0"/>
                  </a:lnTo>
                  <a:close/>
                </a:path>
              </a:pathLst>
            </a:custGeom>
            <a:solidFill>
              <a:srgbClr val="D6D7FF"/>
            </a:solidFill>
          </p:spPr>
          <p:txBody>
            <a:bodyPr wrap="square" lIns="0" tIns="0" rIns="0" bIns="0" rtlCol="0"/>
            <a:lstStyle/>
            <a:p>
              <a:endParaRPr/>
            </a:p>
          </p:txBody>
        </p:sp>
        <p:sp>
          <p:nvSpPr>
            <p:cNvPr id="65" name="object 65"/>
            <p:cNvSpPr/>
            <p:nvPr/>
          </p:nvSpPr>
          <p:spPr>
            <a:xfrm>
              <a:off x="3600052" y="3671888"/>
              <a:ext cx="108585" cy="433705"/>
            </a:xfrm>
            <a:custGeom>
              <a:avLst/>
              <a:gdLst/>
              <a:ahLst/>
              <a:cxnLst/>
              <a:rect l="l" t="t" r="r" b="b"/>
              <a:pathLst>
                <a:path w="108585" h="433704">
                  <a:moveTo>
                    <a:pt x="108346" y="0"/>
                  </a:moveTo>
                  <a:lnTo>
                    <a:pt x="0" y="108346"/>
                  </a:lnTo>
                  <a:lnTo>
                    <a:pt x="0" y="433386"/>
                  </a:lnTo>
                  <a:lnTo>
                    <a:pt x="108346" y="325039"/>
                  </a:lnTo>
                  <a:lnTo>
                    <a:pt x="108346" y="0"/>
                  </a:lnTo>
                  <a:close/>
                </a:path>
              </a:pathLst>
            </a:custGeom>
            <a:solidFill>
              <a:srgbClr val="B3B4D6"/>
            </a:solidFill>
          </p:spPr>
          <p:txBody>
            <a:bodyPr wrap="square" lIns="0" tIns="0" rIns="0" bIns="0" rtlCol="0"/>
            <a:lstStyle/>
            <a:p>
              <a:endParaRPr/>
            </a:p>
          </p:txBody>
        </p:sp>
        <p:sp>
          <p:nvSpPr>
            <p:cNvPr id="66" name="object 66"/>
            <p:cNvSpPr/>
            <p:nvPr/>
          </p:nvSpPr>
          <p:spPr>
            <a:xfrm>
              <a:off x="2700337" y="3671888"/>
              <a:ext cx="1008380" cy="108585"/>
            </a:xfrm>
            <a:custGeom>
              <a:avLst/>
              <a:gdLst/>
              <a:ahLst/>
              <a:cxnLst/>
              <a:rect l="l" t="t" r="r" b="b"/>
              <a:pathLst>
                <a:path w="1008379" h="108585">
                  <a:moveTo>
                    <a:pt x="1008061" y="0"/>
                  </a:moveTo>
                  <a:lnTo>
                    <a:pt x="108346" y="0"/>
                  </a:lnTo>
                  <a:lnTo>
                    <a:pt x="0" y="108346"/>
                  </a:lnTo>
                  <a:lnTo>
                    <a:pt x="899714" y="108346"/>
                  </a:lnTo>
                  <a:lnTo>
                    <a:pt x="1008061" y="0"/>
                  </a:lnTo>
                  <a:close/>
                </a:path>
              </a:pathLst>
            </a:custGeom>
            <a:solidFill>
              <a:srgbClr val="DEDFFF"/>
            </a:solidFill>
          </p:spPr>
          <p:txBody>
            <a:bodyPr wrap="square" lIns="0" tIns="0" rIns="0" bIns="0" rtlCol="0"/>
            <a:lstStyle/>
            <a:p>
              <a:endParaRPr/>
            </a:p>
          </p:txBody>
        </p:sp>
        <p:sp>
          <p:nvSpPr>
            <p:cNvPr id="67" name="object 67"/>
            <p:cNvSpPr/>
            <p:nvPr/>
          </p:nvSpPr>
          <p:spPr>
            <a:xfrm>
              <a:off x="2700337" y="3671888"/>
              <a:ext cx="1008380" cy="433705"/>
            </a:xfrm>
            <a:custGeom>
              <a:avLst/>
              <a:gdLst/>
              <a:ahLst/>
              <a:cxnLst/>
              <a:rect l="l" t="t" r="r" b="b"/>
              <a:pathLst>
                <a:path w="1008379" h="433704">
                  <a:moveTo>
                    <a:pt x="0" y="108346"/>
                  </a:moveTo>
                  <a:lnTo>
                    <a:pt x="108346" y="0"/>
                  </a:lnTo>
                  <a:lnTo>
                    <a:pt x="1008061" y="0"/>
                  </a:lnTo>
                  <a:lnTo>
                    <a:pt x="1008061" y="325039"/>
                  </a:lnTo>
                  <a:lnTo>
                    <a:pt x="899714" y="433386"/>
                  </a:lnTo>
                  <a:lnTo>
                    <a:pt x="0" y="433386"/>
                  </a:lnTo>
                  <a:lnTo>
                    <a:pt x="0" y="108346"/>
                  </a:lnTo>
                  <a:close/>
                </a:path>
                <a:path w="1008379" h="433704">
                  <a:moveTo>
                    <a:pt x="0" y="108346"/>
                  </a:moveTo>
                  <a:lnTo>
                    <a:pt x="899714" y="108346"/>
                  </a:lnTo>
                  <a:lnTo>
                    <a:pt x="1008061" y="0"/>
                  </a:lnTo>
                </a:path>
                <a:path w="1008379" h="433704">
                  <a:moveTo>
                    <a:pt x="899714" y="108346"/>
                  </a:moveTo>
                  <a:lnTo>
                    <a:pt x="899714" y="433386"/>
                  </a:lnTo>
                </a:path>
              </a:pathLst>
            </a:custGeom>
            <a:ln w="9524">
              <a:solidFill>
                <a:srgbClr val="000000"/>
              </a:solidFill>
            </a:ln>
          </p:spPr>
          <p:txBody>
            <a:bodyPr wrap="square" lIns="0" tIns="0" rIns="0" bIns="0" rtlCol="0"/>
            <a:lstStyle/>
            <a:p>
              <a:endParaRPr/>
            </a:p>
          </p:txBody>
        </p:sp>
        <p:sp>
          <p:nvSpPr>
            <p:cNvPr id="68" name="object 68"/>
            <p:cNvSpPr/>
            <p:nvPr/>
          </p:nvSpPr>
          <p:spPr>
            <a:xfrm>
              <a:off x="2700337" y="3443684"/>
              <a:ext cx="899794" cy="325120"/>
            </a:xfrm>
            <a:custGeom>
              <a:avLst/>
              <a:gdLst/>
              <a:ahLst/>
              <a:cxnLst/>
              <a:rect l="l" t="t" r="r" b="b"/>
              <a:pathLst>
                <a:path w="899795" h="325120">
                  <a:moveTo>
                    <a:pt x="899714" y="0"/>
                  </a:moveTo>
                  <a:lnTo>
                    <a:pt x="0" y="0"/>
                  </a:lnTo>
                  <a:lnTo>
                    <a:pt x="0" y="325040"/>
                  </a:lnTo>
                  <a:lnTo>
                    <a:pt x="899714" y="325040"/>
                  </a:lnTo>
                  <a:lnTo>
                    <a:pt x="899714" y="0"/>
                  </a:lnTo>
                  <a:close/>
                </a:path>
              </a:pathLst>
            </a:custGeom>
            <a:solidFill>
              <a:srgbClr val="D6D7FF"/>
            </a:solidFill>
          </p:spPr>
          <p:txBody>
            <a:bodyPr wrap="square" lIns="0" tIns="0" rIns="0" bIns="0" rtlCol="0"/>
            <a:lstStyle/>
            <a:p>
              <a:endParaRPr/>
            </a:p>
          </p:txBody>
        </p:sp>
        <p:sp>
          <p:nvSpPr>
            <p:cNvPr id="69" name="object 69"/>
            <p:cNvSpPr/>
            <p:nvPr/>
          </p:nvSpPr>
          <p:spPr>
            <a:xfrm>
              <a:off x="3600052" y="3335338"/>
              <a:ext cx="108585" cy="433705"/>
            </a:xfrm>
            <a:custGeom>
              <a:avLst/>
              <a:gdLst/>
              <a:ahLst/>
              <a:cxnLst/>
              <a:rect l="l" t="t" r="r" b="b"/>
              <a:pathLst>
                <a:path w="108585" h="433704">
                  <a:moveTo>
                    <a:pt x="108346" y="0"/>
                  </a:moveTo>
                  <a:lnTo>
                    <a:pt x="0" y="108346"/>
                  </a:lnTo>
                  <a:lnTo>
                    <a:pt x="0" y="433386"/>
                  </a:lnTo>
                  <a:lnTo>
                    <a:pt x="108346" y="325039"/>
                  </a:lnTo>
                  <a:lnTo>
                    <a:pt x="108346" y="0"/>
                  </a:lnTo>
                  <a:close/>
                </a:path>
              </a:pathLst>
            </a:custGeom>
            <a:solidFill>
              <a:srgbClr val="B3B4D6"/>
            </a:solidFill>
          </p:spPr>
          <p:txBody>
            <a:bodyPr wrap="square" lIns="0" tIns="0" rIns="0" bIns="0" rtlCol="0"/>
            <a:lstStyle/>
            <a:p>
              <a:endParaRPr/>
            </a:p>
          </p:txBody>
        </p:sp>
        <p:sp>
          <p:nvSpPr>
            <p:cNvPr id="70" name="object 70"/>
            <p:cNvSpPr/>
            <p:nvPr/>
          </p:nvSpPr>
          <p:spPr>
            <a:xfrm>
              <a:off x="2700337" y="3335338"/>
              <a:ext cx="1008380" cy="108585"/>
            </a:xfrm>
            <a:custGeom>
              <a:avLst/>
              <a:gdLst/>
              <a:ahLst/>
              <a:cxnLst/>
              <a:rect l="l" t="t" r="r" b="b"/>
              <a:pathLst>
                <a:path w="1008379" h="108585">
                  <a:moveTo>
                    <a:pt x="1008061" y="0"/>
                  </a:moveTo>
                  <a:lnTo>
                    <a:pt x="108346" y="0"/>
                  </a:lnTo>
                  <a:lnTo>
                    <a:pt x="0" y="108346"/>
                  </a:lnTo>
                  <a:lnTo>
                    <a:pt x="899714" y="108346"/>
                  </a:lnTo>
                  <a:lnTo>
                    <a:pt x="1008061" y="0"/>
                  </a:lnTo>
                  <a:close/>
                </a:path>
              </a:pathLst>
            </a:custGeom>
            <a:solidFill>
              <a:srgbClr val="DEDFFF"/>
            </a:solidFill>
          </p:spPr>
          <p:txBody>
            <a:bodyPr wrap="square" lIns="0" tIns="0" rIns="0" bIns="0" rtlCol="0"/>
            <a:lstStyle/>
            <a:p>
              <a:endParaRPr/>
            </a:p>
          </p:txBody>
        </p:sp>
        <p:sp>
          <p:nvSpPr>
            <p:cNvPr id="71" name="object 71"/>
            <p:cNvSpPr/>
            <p:nvPr/>
          </p:nvSpPr>
          <p:spPr>
            <a:xfrm>
              <a:off x="2700337" y="3335338"/>
              <a:ext cx="1008380" cy="433705"/>
            </a:xfrm>
            <a:custGeom>
              <a:avLst/>
              <a:gdLst/>
              <a:ahLst/>
              <a:cxnLst/>
              <a:rect l="l" t="t" r="r" b="b"/>
              <a:pathLst>
                <a:path w="1008379" h="433704">
                  <a:moveTo>
                    <a:pt x="0" y="108346"/>
                  </a:moveTo>
                  <a:lnTo>
                    <a:pt x="108346" y="0"/>
                  </a:lnTo>
                  <a:lnTo>
                    <a:pt x="1008061" y="0"/>
                  </a:lnTo>
                  <a:lnTo>
                    <a:pt x="1008061" y="325039"/>
                  </a:lnTo>
                  <a:lnTo>
                    <a:pt x="899714" y="433387"/>
                  </a:lnTo>
                  <a:lnTo>
                    <a:pt x="0" y="433387"/>
                  </a:lnTo>
                  <a:lnTo>
                    <a:pt x="0" y="108346"/>
                  </a:lnTo>
                  <a:close/>
                </a:path>
                <a:path w="1008379" h="433704">
                  <a:moveTo>
                    <a:pt x="0" y="108346"/>
                  </a:moveTo>
                  <a:lnTo>
                    <a:pt x="899714" y="108346"/>
                  </a:lnTo>
                  <a:lnTo>
                    <a:pt x="1008061" y="0"/>
                  </a:lnTo>
                </a:path>
                <a:path w="1008379" h="433704">
                  <a:moveTo>
                    <a:pt x="899714" y="108346"/>
                  </a:moveTo>
                  <a:lnTo>
                    <a:pt x="899714" y="433387"/>
                  </a:lnTo>
                </a:path>
              </a:pathLst>
            </a:custGeom>
            <a:ln w="9524">
              <a:solidFill>
                <a:srgbClr val="000000"/>
              </a:solidFill>
            </a:ln>
          </p:spPr>
          <p:txBody>
            <a:bodyPr wrap="square" lIns="0" tIns="0" rIns="0" bIns="0" rtlCol="0"/>
            <a:lstStyle/>
            <a:p>
              <a:endParaRPr/>
            </a:p>
          </p:txBody>
        </p:sp>
      </p:grpSp>
      <p:sp>
        <p:nvSpPr>
          <p:cNvPr id="72" name="object 72"/>
          <p:cNvSpPr txBox="1"/>
          <p:nvPr/>
        </p:nvSpPr>
        <p:spPr>
          <a:xfrm>
            <a:off x="3007677" y="3378875"/>
            <a:ext cx="282575" cy="1030605"/>
          </a:xfrm>
          <a:prstGeom prst="rect">
            <a:avLst/>
          </a:prstGeom>
        </p:spPr>
        <p:txBody>
          <a:bodyPr vert="horz" wrap="square" lIns="0" tIns="15240" rIns="0" bIns="0" rtlCol="0">
            <a:spAutoFit/>
          </a:bodyPr>
          <a:lstStyle/>
          <a:p>
            <a:pPr marL="25400" marR="5080" indent="-12700" algn="just">
              <a:lnSpc>
                <a:spcPct val="137000"/>
              </a:lnSpc>
              <a:spcBef>
                <a:spcPts val="120"/>
              </a:spcBef>
            </a:pPr>
            <a:r>
              <a:rPr sz="1600" b="1" spc="-25" dirty="0">
                <a:latin typeface="Courier New"/>
                <a:cs typeface="Courier New"/>
              </a:rPr>
              <a:t>cf ce cd</a:t>
            </a:r>
            <a:endParaRPr sz="1600">
              <a:latin typeface="Courier New"/>
              <a:cs typeface="Courier New"/>
            </a:endParaRPr>
          </a:p>
        </p:txBody>
      </p:sp>
      <p:sp>
        <p:nvSpPr>
          <p:cNvPr id="73" name="object 73"/>
          <p:cNvSpPr txBox="1"/>
          <p:nvPr/>
        </p:nvSpPr>
        <p:spPr>
          <a:xfrm>
            <a:off x="2563177" y="5046344"/>
            <a:ext cx="54673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robot</a:t>
            </a:r>
            <a:endParaRPr sz="1800">
              <a:latin typeface="Arial"/>
              <a:cs typeface="Arial"/>
            </a:endParaRPr>
          </a:p>
        </p:txBody>
      </p:sp>
      <p:sp>
        <p:nvSpPr>
          <p:cNvPr id="74" name="object 74"/>
          <p:cNvSpPr txBox="1"/>
          <p:nvPr/>
        </p:nvSpPr>
        <p:spPr>
          <a:xfrm>
            <a:off x="4650740" y="2022157"/>
            <a:ext cx="59753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crane</a:t>
            </a:r>
            <a:endParaRPr sz="1800">
              <a:latin typeface="Arial"/>
              <a:cs typeface="Arial"/>
            </a:endParaRPr>
          </a:p>
        </p:txBody>
      </p:sp>
      <p:sp>
        <p:nvSpPr>
          <p:cNvPr id="75" name="object 75"/>
          <p:cNvSpPr txBox="1"/>
          <p:nvPr/>
        </p:nvSpPr>
        <p:spPr>
          <a:xfrm>
            <a:off x="3679190" y="5694044"/>
            <a:ext cx="81343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location</a:t>
            </a:r>
            <a:endParaRPr sz="1800">
              <a:latin typeface="Arial"/>
              <a:cs typeface="Arial"/>
            </a:endParaRPr>
          </a:p>
        </p:txBody>
      </p:sp>
      <p:sp>
        <p:nvSpPr>
          <p:cNvPr id="76" name="object 76"/>
          <p:cNvSpPr txBox="1"/>
          <p:nvPr/>
        </p:nvSpPr>
        <p:spPr>
          <a:xfrm>
            <a:off x="258127" y="4974906"/>
            <a:ext cx="161417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pile (p1 and </a:t>
            </a:r>
            <a:r>
              <a:rPr sz="1800" spc="-25" dirty="0">
                <a:latin typeface="Arial"/>
                <a:cs typeface="Arial"/>
              </a:rPr>
              <a:t>q1)</a:t>
            </a:r>
            <a:endParaRPr sz="1800">
              <a:latin typeface="Arial"/>
              <a:cs typeface="Arial"/>
            </a:endParaRPr>
          </a:p>
        </p:txBody>
      </p:sp>
      <p:sp>
        <p:nvSpPr>
          <p:cNvPr id="77" name="object 77"/>
          <p:cNvSpPr txBox="1"/>
          <p:nvPr/>
        </p:nvSpPr>
        <p:spPr>
          <a:xfrm>
            <a:off x="3930015" y="3677919"/>
            <a:ext cx="966469"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container</a:t>
            </a:r>
            <a:endParaRPr sz="1800">
              <a:latin typeface="Arial"/>
              <a:cs typeface="Arial"/>
            </a:endParaRPr>
          </a:p>
        </p:txBody>
      </p:sp>
      <p:sp>
        <p:nvSpPr>
          <p:cNvPr id="78" name="object 78"/>
          <p:cNvSpPr txBox="1"/>
          <p:nvPr/>
        </p:nvSpPr>
        <p:spPr>
          <a:xfrm>
            <a:off x="5730238" y="4974906"/>
            <a:ext cx="287274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pile</a:t>
            </a:r>
            <a:r>
              <a:rPr sz="1800" spc="-15" dirty="0">
                <a:latin typeface="Arial"/>
                <a:cs typeface="Arial"/>
              </a:rPr>
              <a:t> </a:t>
            </a:r>
            <a:r>
              <a:rPr sz="1800" dirty="0">
                <a:latin typeface="Arial"/>
                <a:cs typeface="Arial"/>
              </a:rPr>
              <a:t>(p2 and q2,</a:t>
            </a:r>
            <a:r>
              <a:rPr sz="1800" spc="-5" dirty="0">
                <a:latin typeface="Arial"/>
                <a:cs typeface="Arial"/>
              </a:rPr>
              <a:t> </a:t>
            </a:r>
            <a:r>
              <a:rPr sz="1800" dirty="0">
                <a:latin typeface="Arial"/>
                <a:cs typeface="Arial"/>
              </a:rPr>
              <a:t>both </a:t>
            </a:r>
            <a:r>
              <a:rPr sz="1800" spc="-10" dirty="0">
                <a:latin typeface="Arial"/>
                <a:cs typeface="Arial"/>
              </a:rPr>
              <a:t>empty)</a:t>
            </a:r>
            <a:endParaRPr sz="1800">
              <a:latin typeface="Arial"/>
              <a:cs typeface="Arial"/>
            </a:endParaRPr>
          </a:p>
        </p:txBody>
      </p:sp>
      <p:sp>
        <p:nvSpPr>
          <p:cNvPr id="79" name="object 79"/>
          <p:cNvSpPr txBox="1"/>
          <p:nvPr/>
        </p:nvSpPr>
        <p:spPr>
          <a:xfrm>
            <a:off x="258127" y="3749357"/>
            <a:ext cx="966469"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container</a:t>
            </a:r>
            <a:endParaRPr sz="1800">
              <a:latin typeface="Arial"/>
              <a:cs typeface="Arial"/>
            </a:endParaRPr>
          </a:p>
        </p:txBody>
      </p:sp>
      <p:sp>
        <p:nvSpPr>
          <p:cNvPr id="80" name="object 80"/>
          <p:cNvSpPr txBox="1"/>
          <p:nvPr/>
        </p:nvSpPr>
        <p:spPr>
          <a:xfrm>
            <a:off x="5730238" y="3606482"/>
            <a:ext cx="57213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pallet</a:t>
            </a:r>
            <a:endParaRPr sz="1800">
              <a:latin typeface="Arial"/>
              <a:cs typeface="Arial"/>
            </a:endParaRPr>
          </a:p>
        </p:txBody>
      </p:sp>
      <p:grpSp>
        <p:nvGrpSpPr>
          <p:cNvPr id="81" name="object 81"/>
          <p:cNvGrpSpPr/>
          <p:nvPr/>
        </p:nvGrpSpPr>
        <p:grpSpPr>
          <a:xfrm>
            <a:off x="1023937" y="2257424"/>
            <a:ext cx="6447155" cy="3422650"/>
            <a:chOff x="1023937" y="2257424"/>
            <a:chExt cx="6447155" cy="3422650"/>
          </a:xfrm>
        </p:grpSpPr>
        <p:sp>
          <p:nvSpPr>
            <p:cNvPr id="82" name="object 82"/>
            <p:cNvSpPr/>
            <p:nvPr/>
          </p:nvSpPr>
          <p:spPr>
            <a:xfrm>
              <a:off x="5292725" y="2276474"/>
              <a:ext cx="1656080" cy="504825"/>
            </a:xfrm>
            <a:custGeom>
              <a:avLst/>
              <a:gdLst/>
              <a:ahLst/>
              <a:cxnLst/>
              <a:rect l="l" t="t" r="r" b="b"/>
              <a:pathLst>
                <a:path w="1656079" h="504825">
                  <a:moveTo>
                    <a:pt x="0" y="0"/>
                  </a:moveTo>
                  <a:lnTo>
                    <a:pt x="1655762" y="504824"/>
                  </a:lnTo>
                </a:path>
              </a:pathLst>
            </a:custGeom>
            <a:ln w="38099">
              <a:solidFill>
                <a:srgbClr val="000000"/>
              </a:solidFill>
            </a:ln>
          </p:spPr>
          <p:txBody>
            <a:bodyPr wrap="square" lIns="0" tIns="0" rIns="0" bIns="0" rtlCol="0"/>
            <a:lstStyle/>
            <a:p>
              <a:endParaRPr/>
            </a:p>
          </p:txBody>
        </p:sp>
        <p:sp>
          <p:nvSpPr>
            <p:cNvPr id="83" name="object 83"/>
            <p:cNvSpPr/>
            <p:nvPr/>
          </p:nvSpPr>
          <p:spPr>
            <a:xfrm>
              <a:off x="3203574" y="2276474"/>
              <a:ext cx="1368425" cy="576580"/>
            </a:xfrm>
            <a:custGeom>
              <a:avLst/>
              <a:gdLst/>
              <a:ahLst/>
              <a:cxnLst/>
              <a:rect l="l" t="t" r="r" b="b"/>
              <a:pathLst>
                <a:path w="1368425" h="576580">
                  <a:moveTo>
                    <a:pt x="1368424" y="0"/>
                  </a:moveTo>
                  <a:lnTo>
                    <a:pt x="0" y="576262"/>
                  </a:lnTo>
                </a:path>
              </a:pathLst>
            </a:custGeom>
            <a:ln w="38099">
              <a:solidFill>
                <a:srgbClr val="000000"/>
              </a:solidFill>
            </a:ln>
          </p:spPr>
          <p:txBody>
            <a:bodyPr wrap="square" lIns="0" tIns="0" rIns="0" bIns="0" rtlCol="0"/>
            <a:lstStyle/>
            <a:p>
              <a:endParaRPr/>
            </a:p>
          </p:txBody>
        </p:sp>
        <p:sp>
          <p:nvSpPr>
            <p:cNvPr id="84" name="object 84"/>
            <p:cNvSpPr/>
            <p:nvPr/>
          </p:nvSpPr>
          <p:spPr>
            <a:xfrm>
              <a:off x="1258887" y="3644899"/>
              <a:ext cx="288925" cy="288925"/>
            </a:xfrm>
            <a:custGeom>
              <a:avLst/>
              <a:gdLst/>
              <a:ahLst/>
              <a:cxnLst/>
              <a:rect l="l" t="t" r="r" b="b"/>
              <a:pathLst>
                <a:path w="288925" h="288925">
                  <a:moveTo>
                    <a:pt x="0" y="288925"/>
                  </a:moveTo>
                  <a:lnTo>
                    <a:pt x="217486" y="0"/>
                  </a:lnTo>
                </a:path>
                <a:path w="288925" h="288925">
                  <a:moveTo>
                    <a:pt x="0" y="288925"/>
                  </a:moveTo>
                  <a:lnTo>
                    <a:pt x="288924" y="288923"/>
                  </a:lnTo>
                </a:path>
                <a:path w="288925" h="288925">
                  <a:moveTo>
                    <a:pt x="0" y="288925"/>
                  </a:moveTo>
                  <a:lnTo>
                    <a:pt x="217486" y="1587"/>
                  </a:lnTo>
                </a:path>
              </a:pathLst>
            </a:custGeom>
            <a:ln w="38099">
              <a:solidFill>
                <a:srgbClr val="000000"/>
              </a:solidFill>
            </a:ln>
          </p:spPr>
          <p:txBody>
            <a:bodyPr wrap="square" lIns="0" tIns="0" rIns="0" bIns="0" rtlCol="0"/>
            <a:lstStyle/>
            <a:p>
              <a:endParaRPr/>
            </a:p>
          </p:txBody>
        </p:sp>
        <p:sp>
          <p:nvSpPr>
            <p:cNvPr id="85" name="object 85"/>
            <p:cNvSpPr/>
            <p:nvPr/>
          </p:nvSpPr>
          <p:spPr>
            <a:xfrm>
              <a:off x="3419474" y="3860799"/>
              <a:ext cx="431800" cy="360680"/>
            </a:xfrm>
            <a:custGeom>
              <a:avLst/>
              <a:gdLst/>
              <a:ahLst/>
              <a:cxnLst/>
              <a:rect l="l" t="t" r="r" b="b"/>
              <a:pathLst>
                <a:path w="431800" h="360679">
                  <a:moveTo>
                    <a:pt x="431799" y="0"/>
                  </a:moveTo>
                  <a:lnTo>
                    <a:pt x="0" y="73025"/>
                  </a:lnTo>
                </a:path>
                <a:path w="431800" h="360679">
                  <a:moveTo>
                    <a:pt x="431799" y="0"/>
                  </a:moveTo>
                  <a:lnTo>
                    <a:pt x="73024" y="287337"/>
                  </a:lnTo>
                </a:path>
                <a:path w="431800" h="360679">
                  <a:moveTo>
                    <a:pt x="431799" y="0"/>
                  </a:moveTo>
                  <a:lnTo>
                    <a:pt x="73024" y="360363"/>
                  </a:lnTo>
                </a:path>
              </a:pathLst>
            </a:custGeom>
            <a:ln w="38099">
              <a:solidFill>
                <a:srgbClr val="000000"/>
              </a:solidFill>
            </a:ln>
          </p:spPr>
          <p:txBody>
            <a:bodyPr wrap="square" lIns="0" tIns="0" rIns="0" bIns="0" rtlCol="0"/>
            <a:lstStyle/>
            <a:p>
              <a:endParaRPr/>
            </a:p>
          </p:txBody>
        </p:sp>
        <p:sp>
          <p:nvSpPr>
            <p:cNvPr id="86" name="object 86"/>
            <p:cNvSpPr/>
            <p:nvPr/>
          </p:nvSpPr>
          <p:spPr>
            <a:xfrm>
              <a:off x="1042987" y="4437062"/>
              <a:ext cx="360680" cy="576580"/>
            </a:xfrm>
            <a:custGeom>
              <a:avLst/>
              <a:gdLst/>
              <a:ahLst/>
              <a:cxnLst/>
              <a:rect l="l" t="t" r="r" b="b"/>
              <a:pathLst>
                <a:path w="360680" h="576579">
                  <a:moveTo>
                    <a:pt x="0" y="576261"/>
                  </a:moveTo>
                  <a:lnTo>
                    <a:pt x="360361" y="0"/>
                  </a:lnTo>
                </a:path>
              </a:pathLst>
            </a:custGeom>
            <a:ln w="38099">
              <a:solidFill>
                <a:srgbClr val="000000"/>
              </a:solidFill>
            </a:ln>
          </p:spPr>
          <p:txBody>
            <a:bodyPr wrap="square" lIns="0" tIns="0" rIns="0" bIns="0" rtlCol="0"/>
            <a:lstStyle/>
            <a:p>
              <a:endParaRPr/>
            </a:p>
          </p:txBody>
        </p:sp>
        <p:sp>
          <p:nvSpPr>
            <p:cNvPr id="87" name="object 87"/>
            <p:cNvSpPr/>
            <p:nvPr/>
          </p:nvSpPr>
          <p:spPr>
            <a:xfrm>
              <a:off x="1403349" y="4437062"/>
              <a:ext cx="1945005" cy="576580"/>
            </a:xfrm>
            <a:custGeom>
              <a:avLst/>
              <a:gdLst/>
              <a:ahLst/>
              <a:cxnLst/>
              <a:rect l="l" t="t" r="r" b="b"/>
              <a:pathLst>
                <a:path w="1945004" h="576579">
                  <a:moveTo>
                    <a:pt x="0" y="576261"/>
                  </a:moveTo>
                  <a:lnTo>
                    <a:pt x="1944687" y="0"/>
                  </a:lnTo>
                </a:path>
              </a:pathLst>
            </a:custGeom>
            <a:ln w="38099">
              <a:solidFill>
                <a:srgbClr val="000000"/>
              </a:solidFill>
            </a:ln>
          </p:spPr>
          <p:txBody>
            <a:bodyPr wrap="square" lIns="0" tIns="0" rIns="0" bIns="0" rtlCol="0"/>
            <a:lstStyle/>
            <a:p>
              <a:endParaRPr/>
            </a:p>
          </p:txBody>
        </p:sp>
        <p:sp>
          <p:nvSpPr>
            <p:cNvPr id="88" name="object 88"/>
            <p:cNvSpPr/>
            <p:nvPr/>
          </p:nvSpPr>
          <p:spPr>
            <a:xfrm>
              <a:off x="6227762" y="4508499"/>
              <a:ext cx="504825" cy="504825"/>
            </a:xfrm>
            <a:custGeom>
              <a:avLst/>
              <a:gdLst/>
              <a:ahLst/>
              <a:cxnLst/>
              <a:rect l="l" t="t" r="r" b="b"/>
              <a:pathLst>
                <a:path w="504825" h="504825">
                  <a:moveTo>
                    <a:pt x="504824" y="504824"/>
                  </a:moveTo>
                  <a:lnTo>
                    <a:pt x="0" y="0"/>
                  </a:lnTo>
                </a:path>
              </a:pathLst>
            </a:custGeom>
            <a:ln w="38099">
              <a:solidFill>
                <a:srgbClr val="000000"/>
              </a:solidFill>
            </a:ln>
          </p:spPr>
          <p:txBody>
            <a:bodyPr wrap="square" lIns="0" tIns="0" rIns="0" bIns="0" rtlCol="0"/>
            <a:lstStyle/>
            <a:p>
              <a:endParaRPr/>
            </a:p>
          </p:txBody>
        </p:sp>
        <p:sp>
          <p:nvSpPr>
            <p:cNvPr id="89" name="object 89"/>
            <p:cNvSpPr/>
            <p:nvPr/>
          </p:nvSpPr>
          <p:spPr>
            <a:xfrm>
              <a:off x="7308848" y="4508499"/>
              <a:ext cx="71755" cy="504825"/>
            </a:xfrm>
            <a:custGeom>
              <a:avLst/>
              <a:gdLst/>
              <a:ahLst/>
              <a:cxnLst/>
              <a:rect l="l" t="t" r="r" b="b"/>
              <a:pathLst>
                <a:path w="71754" h="504825">
                  <a:moveTo>
                    <a:pt x="0" y="504824"/>
                  </a:moveTo>
                  <a:lnTo>
                    <a:pt x="71438" y="0"/>
                  </a:lnTo>
                </a:path>
              </a:pathLst>
            </a:custGeom>
            <a:ln w="38099">
              <a:solidFill>
                <a:srgbClr val="000000"/>
              </a:solidFill>
            </a:ln>
          </p:spPr>
          <p:txBody>
            <a:bodyPr wrap="square" lIns="0" tIns="0" rIns="0" bIns="0" rtlCol="0"/>
            <a:lstStyle/>
            <a:p>
              <a:endParaRPr/>
            </a:p>
          </p:txBody>
        </p:sp>
        <p:sp>
          <p:nvSpPr>
            <p:cNvPr id="90" name="object 90"/>
            <p:cNvSpPr/>
            <p:nvPr/>
          </p:nvSpPr>
          <p:spPr>
            <a:xfrm>
              <a:off x="3276599" y="4797424"/>
              <a:ext cx="719455" cy="863600"/>
            </a:xfrm>
            <a:custGeom>
              <a:avLst/>
              <a:gdLst/>
              <a:ahLst/>
              <a:cxnLst/>
              <a:rect l="l" t="t" r="r" b="b"/>
              <a:pathLst>
                <a:path w="719454" h="863600">
                  <a:moveTo>
                    <a:pt x="719137" y="863599"/>
                  </a:moveTo>
                  <a:lnTo>
                    <a:pt x="0" y="0"/>
                  </a:lnTo>
                </a:path>
              </a:pathLst>
            </a:custGeom>
            <a:ln w="38099">
              <a:solidFill>
                <a:srgbClr val="000000"/>
              </a:solidFill>
            </a:ln>
          </p:spPr>
          <p:txBody>
            <a:bodyPr wrap="square" lIns="0" tIns="0" rIns="0" bIns="0" rtlCol="0"/>
            <a:lstStyle/>
            <a:p>
              <a:endParaRPr/>
            </a:p>
          </p:txBody>
        </p:sp>
        <p:sp>
          <p:nvSpPr>
            <p:cNvPr id="91" name="object 91"/>
            <p:cNvSpPr/>
            <p:nvPr/>
          </p:nvSpPr>
          <p:spPr>
            <a:xfrm>
              <a:off x="4140198" y="4797424"/>
              <a:ext cx="1584325" cy="863600"/>
            </a:xfrm>
            <a:custGeom>
              <a:avLst/>
              <a:gdLst/>
              <a:ahLst/>
              <a:cxnLst/>
              <a:rect l="l" t="t" r="r" b="b"/>
              <a:pathLst>
                <a:path w="1584325" h="863600">
                  <a:moveTo>
                    <a:pt x="0" y="863599"/>
                  </a:moveTo>
                  <a:lnTo>
                    <a:pt x="1584324" y="0"/>
                  </a:lnTo>
                </a:path>
              </a:pathLst>
            </a:custGeom>
            <a:ln w="38099">
              <a:solidFill>
                <a:srgbClr val="000000"/>
              </a:solidFill>
            </a:ln>
          </p:spPr>
          <p:txBody>
            <a:bodyPr wrap="square" lIns="0" tIns="0" rIns="0" bIns="0" rtlCol="0"/>
            <a:lstStyle/>
            <a:p>
              <a:endParaRPr/>
            </a:p>
          </p:txBody>
        </p:sp>
        <p:sp>
          <p:nvSpPr>
            <p:cNvPr id="92" name="object 92"/>
            <p:cNvSpPr/>
            <p:nvPr/>
          </p:nvSpPr>
          <p:spPr>
            <a:xfrm>
              <a:off x="6011862" y="3933824"/>
              <a:ext cx="0" cy="358775"/>
            </a:xfrm>
            <a:custGeom>
              <a:avLst/>
              <a:gdLst/>
              <a:ahLst/>
              <a:cxnLst/>
              <a:rect l="l" t="t" r="r" b="b"/>
              <a:pathLst>
                <a:path h="358775">
                  <a:moveTo>
                    <a:pt x="0" y="0"/>
                  </a:moveTo>
                  <a:lnTo>
                    <a:pt x="1" y="358774"/>
                  </a:lnTo>
                </a:path>
              </a:pathLst>
            </a:custGeom>
            <a:ln w="38099">
              <a:solidFill>
                <a:srgbClr val="000000"/>
              </a:solidFill>
            </a:ln>
          </p:spPr>
          <p:txBody>
            <a:bodyPr wrap="square" lIns="0" tIns="0" rIns="0" bIns="0" rtlCol="0"/>
            <a:lstStyle/>
            <a:p>
              <a:endParaRPr/>
            </a:p>
          </p:txBody>
        </p:sp>
        <p:sp>
          <p:nvSpPr>
            <p:cNvPr id="93" name="object 93"/>
            <p:cNvSpPr/>
            <p:nvPr/>
          </p:nvSpPr>
          <p:spPr>
            <a:xfrm>
              <a:off x="6084885" y="3933824"/>
              <a:ext cx="1367155" cy="358775"/>
            </a:xfrm>
            <a:custGeom>
              <a:avLst/>
              <a:gdLst/>
              <a:ahLst/>
              <a:cxnLst/>
              <a:rect l="l" t="t" r="r" b="b"/>
              <a:pathLst>
                <a:path w="1367154" h="358775">
                  <a:moveTo>
                    <a:pt x="0" y="0"/>
                  </a:moveTo>
                  <a:lnTo>
                    <a:pt x="1366836" y="358774"/>
                  </a:lnTo>
                </a:path>
              </a:pathLst>
            </a:custGeom>
            <a:ln w="38099">
              <a:solidFill>
                <a:srgbClr val="000000"/>
              </a:solidFill>
            </a:ln>
          </p:spPr>
          <p:txBody>
            <a:bodyPr wrap="square" lIns="0" tIns="0" rIns="0" bIns="0" rtlCol="0"/>
            <a:lstStyle/>
            <a:p>
              <a:endParaRPr/>
            </a:p>
          </p:txBody>
        </p:sp>
        <p:sp>
          <p:nvSpPr>
            <p:cNvPr id="94" name="object 94"/>
            <p:cNvSpPr/>
            <p:nvPr/>
          </p:nvSpPr>
          <p:spPr>
            <a:xfrm>
              <a:off x="1493869" y="4221163"/>
              <a:ext cx="292735" cy="194310"/>
            </a:xfrm>
            <a:custGeom>
              <a:avLst/>
              <a:gdLst/>
              <a:ahLst/>
              <a:cxnLst/>
              <a:rect l="l" t="t" r="r" b="b"/>
              <a:pathLst>
                <a:path w="292735" h="194310">
                  <a:moveTo>
                    <a:pt x="292677" y="0"/>
                  </a:moveTo>
                  <a:lnTo>
                    <a:pt x="145529" y="0"/>
                  </a:lnTo>
                  <a:lnTo>
                    <a:pt x="0" y="193857"/>
                  </a:lnTo>
                  <a:lnTo>
                    <a:pt x="281358" y="190436"/>
                  </a:lnTo>
                  <a:lnTo>
                    <a:pt x="292677" y="0"/>
                  </a:lnTo>
                  <a:close/>
                </a:path>
              </a:pathLst>
            </a:custGeom>
            <a:solidFill>
              <a:srgbClr val="FF4C00"/>
            </a:solidFill>
          </p:spPr>
          <p:txBody>
            <a:bodyPr wrap="square" lIns="0" tIns="0" rIns="0" bIns="0" rtlCol="0"/>
            <a:lstStyle/>
            <a:p>
              <a:endParaRPr/>
            </a:p>
          </p:txBody>
        </p:sp>
        <p:sp>
          <p:nvSpPr>
            <p:cNvPr id="95" name="object 95"/>
            <p:cNvSpPr/>
            <p:nvPr/>
          </p:nvSpPr>
          <p:spPr>
            <a:xfrm>
              <a:off x="1493869" y="4221163"/>
              <a:ext cx="292735" cy="194310"/>
            </a:xfrm>
            <a:custGeom>
              <a:avLst/>
              <a:gdLst/>
              <a:ahLst/>
              <a:cxnLst/>
              <a:rect l="l" t="t" r="r" b="b"/>
              <a:pathLst>
                <a:path w="292735" h="194310">
                  <a:moveTo>
                    <a:pt x="0" y="193857"/>
                  </a:moveTo>
                  <a:lnTo>
                    <a:pt x="145530" y="0"/>
                  </a:lnTo>
                  <a:lnTo>
                    <a:pt x="292677" y="0"/>
                  </a:lnTo>
                  <a:lnTo>
                    <a:pt x="281358" y="190437"/>
                  </a:lnTo>
                </a:path>
              </a:pathLst>
            </a:custGeom>
            <a:ln w="9524">
              <a:solidFill>
                <a:srgbClr val="000000"/>
              </a:solidFill>
            </a:ln>
          </p:spPr>
          <p:txBody>
            <a:bodyPr wrap="square" lIns="0" tIns="0" rIns="0" bIns="0" rtlCol="0"/>
            <a:lstStyle/>
            <a:p>
              <a:endParaRPr/>
            </a:p>
          </p:txBody>
        </p:sp>
        <p:sp>
          <p:nvSpPr>
            <p:cNvPr id="96" name="object 96"/>
            <p:cNvSpPr/>
            <p:nvPr/>
          </p:nvSpPr>
          <p:spPr>
            <a:xfrm>
              <a:off x="1403349" y="4483402"/>
              <a:ext cx="1293495" cy="221615"/>
            </a:xfrm>
            <a:custGeom>
              <a:avLst/>
              <a:gdLst/>
              <a:ahLst/>
              <a:cxnLst/>
              <a:rect l="l" t="t" r="r" b="b"/>
              <a:pathLst>
                <a:path w="1293495" h="221614">
                  <a:moveTo>
                    <a:pt x="1293145" y="0"/>
                  </a:moveTo>
                  <a:lnTo>
                    <a:pt x="0" y="0"/>
                  </a:lnTo>
                  <a:lnTo>
                    <a:pt x="0" y="221077"/>
                  </a:lnTo>
                  <a:lnTo>
                    <a:pt x="1293145" y="221077"/>
                  </a:lnTo>
                  <a:lnTo>
                    <a:pt x="1293145" y="0"/>
                  </a:lnTo>
                  <a:close/>
                </a:path>
              </a:pathLst>
            </a:custGeom>
            <a:solidFill>
              <a:srgbClr val="FF4C00"/>
            </a:solidFill>
          </p:spPr>
          <p:txBody>
            <a:bodyPr wrap="square" lIns="0" tIns="0" rIns="0" bIns="0" rtlCol="0"/>
            <a:lstStyle/>
            <a:p>
              <a:endParaRPr/>
            </a:p>
          </p:txBody>
        </p:sp>
        <p:sp>
          <p:nvSpPr>
            <p:cNvPr id="97" name="object 97"/>
            <p:cNvSpPr/>
            <p:nvPr/>
          </p:nvSpPr>
          <p:spPr>
            <a:xfrm>
              <a:off x="2696495" y="4409709"/>
              <a:ext cx="74295" cy="295275"/>
            </a:xfrm>
            <a:custGeom>
              <a:avLst/>
              <a:gdLst/>
              <a:ahLst/>
              <a:cxnLst/>
              <a:rect l="l" t="t" r="r" b="b"/>
              <a:pathLst>
                <a:path w="74294" h="295275">
                  <a:moveTo>
                    <a:pt x="73691" y="0"/>
                  </a:moveTo>
                  <a:lnTo>
                    <a:pt x="0" y="73693"/>
                  </a:lnTo>
                  <a:lnTo>
                    <a:pt x="0" y="294769"/>
                  </a:lnTo>
                  <a:lnTo>
                    <a:pt x="73691" y="221077"/>
                  </a:lnTo>
                  <a:lnTo>
                    <a:pt x="73691" y="0"/>
                  </a:lnTo>
                  <a:close/>
                </a:path>
              </a:pathLst>
            </a:custGeom>
            <a:solidFill>
              <a:srgbClr val="D93E00"/>
            </a:solidFill>
          </p:spPr>
          <p:txBody>
            <a:bodyPr wrap="square" lIns="0" tIns="0" rIns="0" bIns="0" rtlCol="0"/>
            <a:lstStyle/>
            <a:p>
              <a:endParaRPr/>
            </a:p>
          </p:txBody>
        </p:sp>
        <p:sp>
          <p:nvSpPr>
            <p:cNvPr id="98" name="object 98"/>
            <p:cNvSpPr/>
            <p:nvPr/>
          </p:nvSpPr>
          <p:spPr>
            <a:xfrm>
              <a:off x="1403349" y="4409709"/>
              <a:ext cx="1367155" cy="74295"/>
            </a:xfrm>
            <a:custGeom>
              <a:avLst/>
              <a:gdLst/>
              <a:ahLst/>
              <a:cxnLst/>
              <a:rect l="l" t="t" r="r" b="b"/>
              <a:pathLst>
                <a:path w="1367155" h="74295">
                  <a:moveTo>
                    <a:pt x="1366837" y="0"/>
                  </a:moveTo>
                  <a:lnTo>
                    <a:pt x="73693" y="0"/>
                  </a:lnTo>
                  <a:lnTo>
                    <a:pt x="0" y="73693"/>
                  </a:lnTo>
                  <a:lnTo>
                    <a:pt x="1293145" y="73693"/>
                  </a:lnTo>
                  <a:lnTo>
                    <a:pt x="1366837" y="0"/>
                  </a:lnTo>
                  <a:close/>
                </a:path>
              </a:pathLst>
            </a:custGeom>
            <a:solidFill>
              <a:srgbClr val="FF7240"/>
            </a:solidFill>
          </p:spPr>
          <p:txBody>
            <a:bodyPr wrap="square" lIns="0" tIns="0" rIns="0" bIns="0" rtlCol="0"/>
            <a:lstStyle/>
            <a:p>
              <a:endParaRPr/>
            </a:p>
          </p:txBody>
        </p:sp>
        <p:sp>
          <p:nvSpPr>
            <p:cNvPr id="99" name="object 99"/>
            <p:cNvSpPr/>
            <p:nvPr/>
          </p:nvSpPr>
          <p:spPr>
            <a:xfrm>
              <a:off x="1403349" y="4409709"/>
              <a:ext cx="1367155" cy="295275"/>
            </a:xfrm>
            <a:custGeom>
              <a:avLst/>
              <a:gdLst/>
              <a:ahLst/>
              <a:cxnLst/>
              <a:rect l="l" t="t" r="r" b="b"/>
              <a:pathLst>
                <a:path w="1367155" h="295275">
                  <a:moveTo>
                    <a:pt x="0" y="73692"/>
                  </a:moveTo>
                  <a:lnTo>
                    <a:pt x="73692" y="0"/>
                  </a:lnTo>
                  <a:lnTo>
                    <a:pt x="1366837" y="0"/>
                  </a:lnTo>
                  <a:lnTo>
                    <a:pt x="1366837" y="221077"/>
                  </a:lnTo>
                  <a:lnTo>
                    <a:pt x="1293145" y="294769"/>
                  </a:lnTo>
                  <a:lnTo>
                    <a:pt x="0" y="294769"/>
                  </a:lnTo>
                  <a:lnTo>
                    <a:pt x="0" y="73692"/>
                  </a:lnTo>
                  <a:close/>
                </a:path>
                <a:path w="1367155" h="295275">
                  <a:moveTo>
                    <a:pt x="0" y="73692"/>
                  </a:moveTo>
                  <a:lnTo>
                    <a:pt x="1293145" y="73692"/>
                  </a:lnTo>
                  <a:lnTo>
                    <a:pt x="1366837" y="0"/>
                  </a:lnTo>
                </a:path>
                <a:path w="1367155" h="295275">
                  <a:moveTo>
                    <a:pt x="1293145" y="73692"/>
                  </a:moveTo>
                  <a:lnTo>
                    <a:pt x="1293145" y="294769"/>
                  </a:lnTo>
                </a:path>
              </a:pathLst>
            </a:custGeom>
            <a:ln w="9524">
              <a:solidFill>
                <a:srgbClr val="000000"/>
              </a:solidFill>
            </a:ln>
          </p:spPr>
          <p:txBody>
            <a:bodyPr wrap="square" lIns="0" tIns="0" rIns="0" bIns="0" rtlCol="0"/>
            <a:lstStyle/>
            <a:p>
              <a:endParaRPr/>
            </a:p>
          </p:txBody>
        </p:sp>
      </p:grpSp>
      <p:sp>
        <p:nvSpPr>
          <p:cNvPr id="100" name="object 100"/>
          <p:cNvSpPr txBox="1"/>
          <p:nvPr/>
        </p:nvSpPr>
        <p:spPr>
          <a:xfrm>
            <a:off x="1913889" y="4459320"/>
            <a:ext cx="269875" cy="269240"/>
          </a:xfrm>
          <a:prstGeom prst="rect">
            <a:avLst/>
          </a:prstGeom>
        </p:spPr>
        <p:txBody>
          <a:bodyPr vert="horz" wrap="square" lIns="0" tIns="12700" rIns="0" bIns="0" rtlCol="0">
            <a:spAutoFit/>
          </a:bodyPr>
          <a:lstStyle/>
          <a:p>
            <a:pPr marL="12700">
              <a:lnSpc>
                <a:spcPct val="100000"/>
              </a:lnSpc>
              <a:spcBef>
                <a:spcPts val="100"/>
              </a:spcBef>
            </a:pPr>
            <a:r>
              <a:rPr sz="1600" b="1" spc="-25" dirty="0">
                <a:latin typeface="Courier New"/>
                <a:cs typeface="Courier New"/>
              </a:rPr>
              <a:t>r1</a:t>
            </a:r>
            <a:endParaRPr sz="1600">
              <a:latin typeface="Courier New"/>
              <a:cs typeface="Courier New"/>
            </a:endParaRPr>
          </a:p>
        </p:txBody>
      </p:sp>
      <p:grpSp>
        <p:nvGrpSpPr>
          <p:cNvPr id="101" name="object 101"/>
          <p:cNvGrpSpPr/>
          <p:nvPr/>
        </p:nvGrpSpPr>
        <p:grpSpPr>
          <a:xfrm>
            <a:off x="1398587" y="4216400"/>
            <a:ext cx="1320800" cy="887730"/>
            <a:chOff x="1398587" y="4216400"/>
            <a:chExt cx="1320800" cy="887730"/>
          </a:xfrm>
        </p:grpSpPr>
        <p:pic>
          <p:nvPicPr>
            <p:cNvPr id="102" name="object 102"/>
            <p:cNvPicPr/>
            <p:nvPr/>
          </p:nvPicPr>
          <p:blipFill>
            <a:blip r:embed="rId7" cstate="print"/>
            <a:stretch>
              <a:fillRect/>
            </a:stretch>
          </p:blipFill>
          <p:spPr>
            <a:xfrm>
              <a:off x="1543418" y="4216400"/>
              <a:ext cx="247892" cy="75914"/>
            </a:xfrm>
            <a:prstGeom prst="rect">
              <a:avLst/>
            </a:prstGeom>
          </p:spPr>
        </p:pic>
        <p:sp>
          <p:nvSpPr>
            <p:cNvPr id="103" name="object 103"/>
            <p:cNvSpPr/>
            <p:nvPr/>
          </p:nvSpPr>
          <p:spPr>
            <a:xfrm>
              <a:off x="1403350" y="4287557"/>
              <a:ext cx="359410" cy="196850"/>
            </a:xfrm>
            <a:custGeom>
              <a:avLst/>
              <a:gdLst/>
              <a:ahLst/>
              <a:cxnLst/>
              <a:rect l="l" t="t" r="r" b="b"/>
              <a:pathLst>
                <a:path w="359410" h="196850">
                  <a:moveTo>
                    <a:pt x="292671" y="0"/>
                  </a:moveTo>
                  <a:lnTo>
                    <a:pt x="145529" y="0"/>
                  </a:lnTo>
                  <a:lnTo>
                    <a:pt x="0" y="196519"/>
                  </a:lnTo>
                  <a:lnTo>
                    <a:pt x="281355" y="193040"/>
                  </a:lnTo>
                  <a:lnTo>
                    <a:pt x="292671" y="0"/>
                  </a:lnTo>
                  <a:close/>
                </a:path>
                <a:path w="359410" h="196850">
                  <a:moveTo>
                    <a:pt x="359054" y="103568"/>
                  </a:moveTo>
                  <a:lnTo>
                    <a:pt x="286639" y="103568"/>
                  </a:lnTo>
                  <a:lnTo>
                    <a:pt x="286639" y="135432"/>
                  </a:lnTo>
                  <a:lnTo>
                    <a:pt x="359054" y="135432"/>
                  </a:lnTo>
                  <a:lnTo>
                    <a:pt x="359054" y="103568"/>
                  </a:lnTo>
                  <a:close/>
                </a:path>
              </a:pathLst>
            </a:custGeom>
            <a:solidFill>
              <a:srgbClr val="FF4C00"/>
            </a:solidFill>
          </p:spPr>
          <p:txBody>
            <a:bodyPr wrap="square" lIns="0" tIns="0" rIns="0" bIns="0" rtlCol="0"/>
            <a:lstStyle/>
            <a:p>
              <a:endParaRPr/>
            </a:p>
          </p:txBody>
        </p:sp>
        <p:sp>
          <p:nvSpPr>
            <p:cNvPr id="104" name="object 104"/>
            <p:cNvSpPr/>
            <p:nvPr/>
          </p:nvSpPr>
          <p:spPr>
            <a:xfrm>
              <a:off x="1403349" y="4287552"/>
              <a:ext cx="292735" cy="196850"/>
            </a:xfrm>
            <a:custGeom>
              <a:avLst/>
              <a:gdLst/>
              <a:ahLst/>
              <a:cxnLst/>
              <a:rect l="l" t="t" r="r" b="b"/>
              <a:pathLst>
                <a:path w="292735" h="196850">
                  <a:moveTo>
                    <a:pt x="0" y="196512"/>
                  </a:moveTo>
                  <a:lnTo>
                    <a:pt x="145530" y="0"/>
                  </a:lnTo>
                  <a:lnTo>
                    <a:pt x="292677" y="0"/>
                  </a:lnTo>
                  <a:lnTo>
                    <a:pt x="281358" y="193044"/>
                  </a:lnTo>
                </a:path>
              </a:pathLst>
            </a:custGeom>
            <a:ln w="9524">
              <a:solidFill>
                <a:srgbClr val="000000"/>
              </a:solidFill>
            </a:ln>
          </p:spPr>
          <p:txBody>
            <a:bodyPr wrap="square" lIns="0" tIns="0" rIns="0" bIns="0" rtlCol="0"/>
            <a:lstStyle/>
            <a:p>
              <a:endParaRPr/>
            </a:p>
          </p:txBody>
        </p:sp>
        <p:sp>
          <p:nvSpPr>
            <p:cNvPr id="105" name="object 105"/>
            <p:cNvSpPr/>
            <p:nvPr/>
          </p:nvSpPr>
          <p:spPr>
            <a:xfrm>
              <a:off x="1677925" y="4407053"/>
              <a:ext cx="97155" cy="85090"/>
            </a:xfrm>
            <a:custGeom>
              <a:avLst/>
              <a:gdLst/>
              <a:ahLst/>
              <a:cxnLst/>
              <a:rect l="l" t="t" r="r" b="b"/>
              <a:pathLst>
                <a:path w="97155" h="85089">
                  <a:moveTo>
                    <a:pt x="0" y="84978"/>
                  </a:moveTo>
                  <a:lnTo>
                    <a:pt x="96553" y="0"/>
                  </a:lnTo>
                </a:path>
              </a:pathLst>
            </a:custGeom>
            <a:ln w="9524">
              <a:solidFill>
                <a:srgbClr val="000000"/>
              </a:solidFill>
            </a:ln>
          </p:spPr>
          <p:txBody>
            <a:bodyPr wrap="square" lIns="0" tIns="0" rIns="0" bIns="0" rtlCol="0"/>
            <a:lstStyle/>
            <a:p>
              <a:endParaRPr/>
            </a:p>
          </p:txBody>
        </p:sp>
        <p:pic>
          <p:nvPicPr>
            <p:cNvPr id="106" name="object 106"/>
            <p:cNvPicPr/>
            <p:nvPr/>
          </p:nvPicPr>
          <p:blipFill>
            <a:blip r:embed="rId8" cstate="print"/>
            <a:stretch>
              <a:fillRect/>
            </a:stretch>
          </p:blipFill>
          <p:spPr>
            <a:xfrm>
              <a:off x="1534365" y="4673160"/>
              <a:ext cx="148320" cy="129027"/>
            </a:xfrm>
            <a:prstGeom prst="rect">
              <a:avLst/>
            </a:prstGeom>
          </p:spPr>
        </p:pic>
        <p:pic>
          <p:nvPicPr>
            <p:cNvPr id="107" name="object 107"/>
            <p:cNvPicPr/>
            <p:nvPr/>
          </p:nvPicPr>
          <p:blipFill>
            <a:blip r:embed="rId9" cstate="print"/>
            <a:stretch>
              <a:fillRect/>
            </a:stretch>
          </p:blipFill>
          <p:spPr>
            <a:xfrm>
              <a:off x="2451625" y="4673160"/>
              <a:ext cx="145304" cy="129027"/>
            </a:xfrm>
            <a:prstGeom prst="rect">
              <a:avLst/>
            </a:prstGeom>
          </p:spPr>
        </p:pic>
        <p:sp>
          <p:nvSpPr>
            <p:cNvPr id="108" name="object 108"/>
            <p:cNvSpPr/>
            <p:nvPr/>
          </p:nvSpPr>
          <p:spPr>
            <a:xfrm>
              <a:off x="2411412" y="4581523"/>
              <a:ext cx="288925" cy="503555"/>
            </a:xfrm>
            <a:custGeom>
              <a:avLst/>
              <a:gdLst/>
              <a:ahLst/>
              <a:cxnLst/>
              <a:rect l="l" t="t" r="r" b="b"/>
              <a:pathLst>
                <a:path w="288925" h="503554">
                  <a:moveTo>
                    <a:pt x="288925" y="503237"/>
                  </a:moveTo>
                  <a:lnTo>
                    <a:pt x="0" y="0"/>
                  </a:lnTo>
                </a:path>
              </a:pathLst>
            </a:custGeom>
            <a:ln w="38099">
              <a:solidFill>
                <a:srgbClr val="000000"/>
              </a:solidFill>
            </a:ln>
          </p:spPr>
          <p:txBody>
            <a:bodyPr wrap="square" lIns="0" tIns="0" rIns="0" bIns="0" rtlCol="0"/>
            <a:lstStyle/>
            <a:p>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3" name="Group 7">
            <a:extLst>
              <a:ext uri="{FF2B5EF4-FFF2-40B4-BE49-F238E27FC236}">
                <a16:creationId xmlns:a16="http://schemas.microsoft.com/office/drawing/2014/main" id="{76041047-668B-25F5-5862-03C364BD682A}"/>
              </a:ext>
            </a:extLst>
          </p:cNvPr>
          <p:cNvGrpSpPr>
            <a:grpSpLocks/>
          </p:cNvGrpSpPr>
          <p:nvPr/>
        </p:nvGrpSpPr>
        <p:grpSpPr bwMode="auto">
          <a:xfrm>
            <a:off x="4038600" y="3073400"/>
            <a:ext cx="5094288" cy="2562225"/>
            <a:chOff x="2559" y="1698"/>
            <a:chExt cx="3209" cy="1614"/>
          </a:xfrm>
        </p:grpSpPr>
        <p:grpSp>
          <p:nvGrpSpPr>
            <p:cNvPr id="8196" name="Group 8">
              <a:extLst>
                <a:ext uri="{FF2B5EF4-FFF2-40B4-BE49-F238E27FC236}">
                  <a16:creationId xmlns:a16="http://schemas.microsoft.com/office/drawing/2014/main" id="{D5590FA0-CBF1-7BD7-B969-FF58EA46CE94}"/>
                </a:ext>
              </a:extLst>
            </p:cNvPr>
            <p:cNvGrpSpPr>
              <a:grpSpLocks/>
            </p:cNvGrpSpPr>
            <p:nvPr/>
          </p:nvGrpSpPr>
          <p:grpSpPr bwMode="auto">
            <a:xfrm>
              <a:off x="2864" y="1994"/>
              <a:ext cx="611" cy="553"/>
              <a:chOff x="2864" y="1994"/>
              <a:chExt cx="611" cy="553"/>
            </a:xfrm>
          </p:grpSpPr>
          <p:sp>
            <p:nvSpPr>
              <p:cNvPr id="8345" name="Oval 9">
                <a:extLst>
                  <a:ext uri="{FF2B5EF4-FFF2-40B4-BE49-F238E27FC236}">
                    <a16:creationId xmlns:a16="http://schemas.microsoft.com/office/drawing/2014/main" id="{D35D6EC8-0824-4B03-3708-6EFE944CB4C9}"/>
                  </a:ext>
                </a:extLst>
              </p:cNvPr>
              <p:cNvSpPr>
                <a:spLocks noChangeAspect="1" noChangeArrowheads="1"/>
              </p:cNvSpPr>
              <p:nvPr/>
            </p:nvSpPr>
            <p:spPr bwMode="auto">
              <a:xfrm>
                <a:off x="3176" y="2523"/>
                <a:ext cx="42" cy="24"/>
              </a:xfrm>
              <a:prstGeom prst="ellipse">
                <a:avLst/>
              </a:prstGeom>
              <a:solidFill>
                <a:srgbClr val="9CFFCE"/>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nvGrpSpPr>
              <p:cNvPr id="8346" name="Group 10">
                <a:extLst>
                  <a:ext uri="{FF2B5EF4-FFF2-40B4-BE49-F238E27FC236}">
                    <a16:creationId xmlns:a16="http://schemas.microsoft.com/office/drawing/2014/main" id="{7D559066-E3FA-E4F1-7F98-C317FC5EAD19}"/>
                  </a:ext>
                </a:extLst>
              </p:cNvPr>
              <p:cNvGrpSpPr>
                <a:grpSpLocks/>
              </p:cNvGrpSpPr>
              <p:nvPr/>
            </p:nvGrpSpPr>
            <p:grpSpPr bwMode="auto">
              <a:xfrm>
                <a:off x="2864" y="1994"/>
                <a:ext cx="611" cy="543"/>
                <a:chOff x="528" y="48"/>
                <a:chExt cx="662" cy="528"/>
              </a:xfrm>
            </p:grpSpPr>
            <p:sp>
              <p:nvSpPr>
                <p:cNvPr id="8347" name="Rectangle 11">
                  <a:extLst>
                    <a:ext uri="{FF2B5EF4-FFF2-40B4-BE49-F238E27FC236}">
                      <a16:creationId xmlns:a16="http://schemas.microsoft.com/office/drawing/2014/main" id="{C71CDA6F-5FDC-21CB-455B-589C15D33FA7}"/>
                    </a:ext>
                  </a:extLst>
                </p:cNvPr>
                <p:cNvSpPr>
                  <a:spLocks noChangeArrowheads="1"/>
                </p:cNvSpPr>
                <p:nvPr/>
              </p:nvSpPr>
              <p:spPr bwMode="auto">
                <a:xfrm>
                  <a:off x="864" y="96"/>
                  <a:ext cx="48" cy="480"/>
                </a:xfrm>
                <a:prstGeom prst="rect">
                  <a:avLst/>
                </a:prstGeom>
                <a:solidFill>
                  <a:srgbClr val="99DDFF"/>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348" name="Line 12">
                  <a:extLst>
                    <a:ext uri="{FF2B5EF4-FFF2-40B4-BE49-F238E27FC236}">
                      <a16:creationId xmlns:a16="http://schemas.microsoft.com/office/drawing/2014/main" id="{23F7B9B7-A122-2FB2-2A81-FBB10B16C551}"/>
                    </a:ext>
                  </a:extLst>
                </p:cNvPr>
                <p:cNvSpPr>
                  <a:spLocks noChangeShapeType="1"/>
                </p:cNvSpPr>
                <p:nvPr/>
              </p:nvSpPr>
              <p:spPr bwMode="auto">
                <a:xfrm flipH="1" flipV="1">
                  <a:off x="864" y="9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49" name="Line 13">
                  <a:extLst>
                    <a:ext uri="{FF2B5EF4-FFF2-40B4-BE49-F238E27FC236}">
                      <a16:creationId xmlns:a16="http://schemas.microsoft.com/office/drawing/2014/main" id="{2B536707-679B-31EA-1B0B-8E52944A98E6}"/>
                    </a:ext>
                  </a:extLst>
                </p:cNvPr>
                <p:cNvSpPr>
                  <a:spLocks noChangeShapeType="1"/>
                </p:cNvSpPr>
                <p:nvPr/>
              </p:nvSpPr>
              <p:spPr bwMode="auto">
                <a:xfrm flipV="1">
                  <a:off x="912" y="9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350" name="Group 14">
                  <a:extLst>
                    <a:ext uri="{FF2B5EF4-FFF2-40B4-BE49-F238E27FC236}">
                      <a16:creationId xmlns:a16="http://schemas.microsoft.com/office/drawing/2014/main" id="{E200E547-988F-02C3-4D5D-85924D80CC04}"/>
                    </a:ext>
                  </a:extLst>
                </p:cNvPr>
                <p:cNvGrpSpPr>
                  <a:grpSpLocks/>
                </p:cNvGrpSpPr>
                <p:nvPr/>
              </p:nvGrpSpPr>
              <p:grpSpPr bwMode="auto">
                <a:xfrm>
                  <a:off x="552" y="85"/>
                  <a:ext cx="23" cy="141"/>
                  <a:chOff x="960" y="251"/>
                  <a:chExt cx="23" cy="141"/>
                </a:xfrm>
              </p:grpSpPr>
              <p:sp>
                <p:nvSpPr>
                  <p:cNvPr id="8357" name="Line 15">
                    <a:extLst>
                      <a:ext uri="{FF2B5EF4-FFF2-40B4-BE49-F238E27FC236}">
                        <a16:creationId xmlns:a16="http://schemas.microsoft.com/office/drawing/2014/main" id="{E8B6589A-D534-D4D9-A7EA-8742ABDA293E}"/>
                      </a:ext>
                    </a:extLst>
                  </p:cNvPr>
                  <p:cNvSpPr>
                    <a:spLocks noChangeShapeType="1"/>
                  </p:cNvSpPr>
                  <p:nvPr/>
                </p:nvSpPr>
                <p:spPr bwMode="auto">
                  <a:xfrm flipH="1">
                    <a:off x="971" y="251"/>
                    <a:ext cx="0" cy="96"/>
                  </a:xfrm>
                  <a:prstGeom prst="line">
                    <a:avLst/>
                  </a:prstGeom>
                  <a:noFill/>
                  <a:ln w="9525">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8358" name="Oval 16">
                    <a:extLst>
                      <a:ext uri="{FF2B5EF4-FFF2-40B4-BE49-F238E27FC236}">
                        <a16:creationId xmlns:a16="http://schemas.microsoft.com/office/drawing/2014/main" id="{F6DB6541-CF3E-57E0-9DC2-D86D01C0E713}"/>
                      </a:ext>
                    </a:extLst>
                  </p:cNvPr>
                  <p:cNvSpPr>
                    <a:spLocks noChangeArrowheads="1"/>
                  </p:cNvSpPr>
                  <p:nvPr/>
                </p:nvSpPr>
                <p:spPr bwMode="auto">
                  <a:xfrm>
                    <a:off x="960" y="347"/>
                    <a:ext cx="23" cy="45"/>
                  </a:xfrm>
                  <a:prstGeom prst="ellipse">
                    <a:avLst/>
                  </a:prstGeom>
                  <a:solidFill>
                    <a:srgbClr val="99DDFF"/>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sp>
              <p:nvSpPr>
                <p:cNvPr id="8351" name="Rectangle 17">
                  <a:extLst>
                    <a:ext uri="{FF2B5EF4-FFF2-40B4-BE49-F238E27FC236}">
                      <a16:creationId xmlns:a16="http://schemas.microsoft.com/office/drawing/2014/main" id="{9E63488D-A9DC-EDA3-F832-5673464EB0B0}"/>
                    </a:ext>
                  </a:extLst>
                </p:cNvPr>
                <p:cNvSpPr>
                  <a:spLocks noChangeArrowheads="1"/>
                </p:cNvSpPr>
                <p:nvPr/>
              </p:nvSpPr>
              <p:spPr bwMode="auto">
                <a:xfrm>
                  <a:off x="528" y="102"/>
                  <a:ext cx="480" cy="23"/>
                </a:xfrm>
                <a:prstGeom prst="rect">
                  <a:avLst/>
                </a:prstGeom>
                <a:solidFill>
                  <a:srgbClr val="99DD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352" name="Freeform 18">
                  <a:extLst>
                    <a:ext uri="{FF2B5EF4-FFF2-40B4-BE49-F238E27FC236}">
                      <a16:creationId xmlns:a16="http://schemas.microsoft.com/office/drawing/2014/main" id="{8632BDB8-0129-1B7C-F431-6FB41462DEBB}"/>
                    </a:ext>
                  </a:extLst>
                </p:cNvPr>
                <p:cNvSpPr>
                  <a:spLocks noChangeAspect="1"/>
                </p:cNvSpPr>
                <p:nvPr/>
              </p:nvSpPr>
              <p:spPr bwMode="auto">
                <a:xfrm>
                  <a:off x="528" y="66"/>
                  <a:ext cx="512" cy="37"/>
                </a:xfrm>
                <a:custGeom>
                  <a:avLst/>
                  <a:gdLst>
                    <a:gd name="T0" fmla="*/ 0 w 672"/>
                    <a:gd name="T1" fmla="*/ 2 h 48"/>
                    <a:gd name="T2" fmla="*/ 2 w 672"/>
                    <a:gd name="T3" fmla="*/ 0 h 48"/>
                    <a:gd name="T4" fmla="*/ 15 w 672"/>
                    <a:gd name="T5" fmla="*/ 0 h 48"/>
                    <a:gd name="T6" fmla="*/ 14 w 672"/>
                    <a:gd name="T7" fmla="*/ 2 h 48"/>
                    <a:gd name="T8" fmla="*/ 0 w 672"/>
                    <a:gd name="T9" fmla="*/ 2 h 48"/>
                    <a:gd name="T10" fmla="*/ 0 60000 65536"/>
                    <a:gd name="T11" fmla="*/ 0 60000 65536"/>
                    <a:gd name="T12" fmla="*/ 0 60000 65536"/>
                    <a:gd name="T13" fmla="*/ 0 60000 65536"/>
                    <a:gd name="T14" fmla="*/ 0 60000 65536"/>
                    <a:gd name="T15" fmla="*/ 0 w 672"/>
                    <a:gd name="T16" fmla="*/ 0 h 48"/>
                    <a:gd name="T17" fmla="*/ 672 w 672"/>
                    <a:gd name="T18" fmla="*/ 48 h 48"/>
                  </a:gdLst>
                  <a:ahLst/>
                  <a:cxnLst>
                    <a:cxn ang="T10">
                      <a:pos x="T0" y="T1"/>
                    </a:cxn>
                    <a:cxn ang="T11">
                      <a:pos x="T2" y="T3"/>
                    </a:cxn>
                    <a:cxn ang="T12">
                      <a:pos x="T4" y="T5"/>
                    </a:cxn>
                    <a:cxn ang="T13">
                      <a:pos x="T6" y="T7"/>
                    </a:cxn>
                    <a:cxn ang="T14">
                      <a:pos x="T8" y="T9"/>
                    </a:cxn>
                  </a:cxnLst>
                  <a:rect l="T15" t="T16" r="T17" b="T18"/>
                  <a:pathLst>
                    <a:path w="672" h="48">
                      <a:moveTo>
                        <a:pt x="0" y="48"/>
                      </a:moveTo>
                      <a:lnTo>
                        <a:pt x="48" y="0"/>
                      </a:lnTo>
                      <a:lnTo>
                        <a:pt x="672" y="0"/>
                      </a:lnTo>
                      <a:lnTo>
                        <a:pt x="624" y="48"/>
                      </a:lnTo>
                      <a:lnTo>
                        <a:pt x="0" y="48"/>
                      </a:lnTo>
                      <a:close/>
                    </a:path>
                  </a:pathLst>
                </a:custGeom>
                <a:solidFill>
                  <a:srgbClr val="99DDFF"/>
                </a:solidFill>
                <a:ln w="9525">
                  <a:solidFill>
                    <a:schemeClr val="tx1"/>
                  </a:solidFill>
                  <a:round/>
                  <a:headEnd/>
                  <a:tailEnd/>
                </a:ln>
              </p:spPr>
              <p:txBody>
                <a:bodyPr wrap="none" anchor="ctr"/>
                <a:lstStyle/>
                <a:p>
                  <a:endParaRPr lang="en-US"/>
                </a:p>
              </p:txBody>
            </p:sp>
            <p:sp>
              <p:nvSpPr>
                <p:cNvPr id="8353" name="Freeform 19">
                  <a:extLst>
                    <a:ext uri="{FF2B5EF4-FFF2-40B4-BE49-F238E27FC236}">
                      <a16:creationId xmlns:a16="http://schemas.microsoft.com/office/drawing/2014/main" id="{BE3DBC2D-AF6A-3C8D-F3E2-3D4BF53972AC}"/>
                    </a:ext>
                  </a:extLst>
                </p:cNvPr>
                <p:cNvSpPr>
                  <a:spLocks/>
                </p:cNvSpPr>
                <p:nvPr/>
              </p:nvSpPr>
              <p:spPr bwMode="auto">
                <a:xfrm>
                  <a:off x="998" y="96"/>
                  <a:ext cx="144" cy="145"/>
                </a:xfrm>
                <a:custGeom>
                  <a:avLst/>
                  <a:gdLst>
                    <a:gd name="T0" fmla="*/ 144 w 144"/>
                    <a:gd name="T1" fmla="*/ 4 h 192"/>
                    <a:gd name="T2" fmla="*/ 0 w 144"/>
                    <a:gd name="T3" fmla="*/ 4 h 192"/>
                    <a:gd name="T4" fmla="*/ 0 w 144"/>
                    <a:gd name="T5" fmla="*/ 0 h 192"/>
                    <a:gd name="T6" fmla="*/ 144 w 144"/>
                    <a:gd name="T7" fmla="*/ 0 h 192"/>
                    <a:gd name="T8" fmla="*/ 144 w 144"/>
                    <a:gd name="T9" fmla="*/ 4 h 192"/>
                    <a:gd name="T10" fmla="*/ 0 60000 65536"/>
                    <a:gd name="T11" fmla="*/ 0 60000 65536"/>
                    <a:gd name="T12" fmla="*/ 0 60000 65536"/>
                    <a:gd name="T13" fmla="*/ 0 60000 65536"/>
                    <a:gd name="T14" fmla="*/ 0 60000 65536"/>
                    <a:gd name="T15" fmla="*/ 0 w 144"/>
                    <a:gd name="T16" fmla="*/ 0 h 192"/>
                    <a:gd name="T17" fmla="*/ 144 w 144"/>
                    <a:gd name="T18" fmla="*/ 192 h 192"/>
                  </a:gdLst>
                  <a:ahLst/>
                  <a:cxnLst>
                    <a:cxn ang="T10">
                      <a:pos x="T0" y="T1"/>
                    </a:cxn>
                    <a:cxn ang="T11">
                      <a:pos x="T2" y="T3"/>
                    </a:cxn>
                    <a:cxn ang="T12">
                      <a:pos x="T4" y="T5"/>
                    </a:cxn>
                    <a:cxn ang="T13">
                      <a:pos x="T6" y="T7"/>
                    </a:cxn>
                    <a:cxn ang="T14">
                      <a:pos x="T8" y="T9"/>
                    </a:cxn>
                  </a:cxnLst>
                  <a:rect l="T15" t="T16" r="T17" b="T18"/>
                  <a:pathLst>
                    <a:path w="144" h="192">
                      <a:moveTo>
                        <a:pt x="144" y="192"/>
                      </a:moveTo>
                      <a:lnTo>
                        <a:pt x="0" y="192"/>
                      </a:lnTo>
                      <a:lnTo>
                        <a:pt x="0" y="0"/>
                      </a:lnTo>
                      <a:lnTo>
                        <a:pt x="144" y="0"/>
                      </a:lnTo>
                      <a:lnTo>
                        <a:pt x="144" y="192"/>
                      </a:lnTo>
                      <a:close/>
                    </a:path>
                  </a:pathLst>
                </a:custGeom>
                <a:solidFill>
                  <a:srgbClr val="99DDFF"/>
                </a:solidFill>
                <a:ln w="9525">
                  <a:solidFill>
                    <a:schemeClr val="tx1"/>
                  </a:solidFill>
                  <a:round/>
                  <a:headEnd/>
                  <a:tailEnd/>
                </a:ln>
              </p:spPr>
              <p:txBody>
                <a:bodyPr wrap="none" anchor="ctr"/>
                <a:lstStyle/>
                <a:p>
                  <a:endParaRPr lang="en-US"/>
                </a:p>
              </p:txBody>
            </p:sp>
            <p:sp>
              <p:nvSpPr>
                <p:cNvPr id="8354" name="Freeform 20">
                  <a:extLst>
                    <a:ext uri="{FF2B5EF4-FFF2-40B4-BE49-F238E27FC236}">
                      <a16:creationId xmlns:a16="http://schemas.microsoft.com/office/drawing/2014/main" id="{C66D23BE-64F4-22FA-3F7A-88AC71BB8F0C}"/>
                    </a:ext>
                  </a:extLst>
                </p:cNvPr>
                <p:cNvSpPr>
                  <a:spLocks/>
                </p:cNvSpPr>
                <p:nvPr/>
              </p:nvSpPr>
              <p:spPr bwMode="auto">
                <a:xfrm>
                  <a:off x="998" y="48"/>
                  <a:ext cx="192" cy="48"/>
                </a:xfrm>
                <a:custGeom>
                  <a:avLst/>
                  <a:gdLst>
                    <a:gd name="T0" fmla="*/ 144 w 192"/>
                    <a:gd name="T1" fmla="*/ 48 h 48"/>
                    <a:gd name="T2" fmla="*/ 0 w 192"/>
                    <a:gd name="T3" fmla="*/ 48 h 48"/>
                    <a:gd name="T4" fmla="*/ 48 w 192"/>
                    <a:gd name="T5" fmla="*/ 0 h 48"/>
                    <a:gd name="T6" fmla="*/ 192 w 192"/>
                    <a:gd name="T7" fmla="*/ 0 h 48"/>
                    <a:gd name="T8" fmla="*/ 144 w 192"/>
                    <a:gd name="T9" fmla="*/ 48 h 48"/>
                    <a:gd name="T10" fmla="*/ 0 60000 65536"/>
                    <a:gd name="T11" fmla="*/ 0 60000 65536"/>
                    <a:gd name="T12" fmla="*/ 0 60000 65536"/>
                    <a:gd name="T13" fmla="*/ 0 60000 65536"/>
                    <a:gd name="T14" fmla="*/ 0 60000 65536"/>
                    <a:gd name="T15" fmla="*/ 0 w 192"/>
                    <a:gd name="T16" fmla="*/ 0 h 48"/>
                    <a:gd name="T17" fmla="*/ 192 w 192"/>
                    <a:gd name="T18" fmla="*/ 48 h 48"/>
                  </a:gdLst>
                  <a:ahLst/>
                  <a:cxnLst>
                    <a:cxn ang="T10">
                      <a:pos x="T0" y="T1"/>
                    </a:cxn>
                    <a:cxn ang="T11">
                      <a:pos x="T2" y="T3"/>
                    </a:cxn>
                    <a:cxn ang="T12">
                      <a:pos x="T4" y="T5"/>
                    </a:cxn>
                    <a:cxn ang="T13">
                      <a:pos x="T6" y="T7"/>
                    </a:cxn>
                    <a:cxn ang="T14">
                      <a:pos x="T8" y="T9"/>
                    </a:cxn>
                  </a:cxnLst>
                  <a:rect l="T15" t="T16" r="T17" b="T18"/>
                  <a:pathLst>
                    <a:path w="192" h="48">
                      <a:moveTo>
                        <a:pt x="144" y="48"/>
                      </a:moveTo>
                      <a:lnTo>
                        <a:pt x="0" y="48"/>
                      </a:lnTo>
                      <a:lnTo>
                        <a:pt x="48" y="0"/>
                      </a:lnTo>
                      <a:lnTo>
                        <a:pt x="192" y="0"/>
                      </a:lnTo>
                      <a:lnTo>
                        <a:pt x="144" y="48"/>
                      </a:lnTo>
                      <a:close/>
                    </a:path>
                  </a:pathLst>
                </a:custGeom>
                <a:solidFill>
                  <a:srgbClr val="99DDFF"/>
                </a:solidFill>
                <a:ln w="9525">
                  <a:solidFill>
                    <a:schemeClr val="tx1"/>
                  </a:solidFill>
                  <a:round/>
                  <a:headEnd/>
                  <a:tailEnd/>
                </a:ln>
              </p:spPr>
              <p:txBody>
                <a:bodyPr wrap="none" anchor="ctr"/>
                <a:lstStyle/>
                <a:p>
                  <a:endParaRPr lang="en-US"/>
                </a:p>
              </p:txBody>
            </p:sp>
            <p:sp>
              <p:nvSpPr>
                <p:cNvPr id="8355" name="Freeform 21">
                  <a:extLst>
                    <a:ext uri="{FF2B5EF4-FFF2-40B4-BE49-F238E27FC236}">
                      <a16:creationId xmlns:a16="http://schemas.microsoft.com/office/drawing/2014/main" id="{4A9DCBAE-63B0-49B9-06E6-55BFE32778B9}"/>
                    </a:ext>
                  </a:extLst>
                </p:cNvPr>
                <p:cNvSpPr>
                  <a:spLocks/>
                </p:cNvSpPr>
                <p:nvPr/>
              </p:nvSpPr>
              <p:spPr bwMode="auto">
                <a:xfrm>
                  <a:off x="1142" y="48"/>
                  <a:ext cx="48" cy="192"/>
                </a:xfrm>
                <a:custGeom>
                  <a:avLst/>
                  <a:gdLst>
                    <a:gd name="T0" fmla="*/ 0 w 48"/>
                    <a:gd name="T1" fmla="*/ 48 h 192"/>
                    <a:gd name="T2" fmla="*/ 48 w 48"/>
                    <a:gd name="T3" fmla="*/ 0 h 192"/>
                    <a:gd name="T4" fmla="*/ 48 w 48"/>
                    <a:gd name="T5" fmla="*/ 144 h 192"/>
                    <a:gd name="T6" fmla="*/ 0 w 48"/>
                    <a:gd name="T7" fmla="*/ 192 h 192"/>
                    <a:gd name="T8" fmla="*/ 0 w 48"/>
                    <a:gd name="T9" fmla="*/ 48 h 192"/>
                    <a:gd name="T10" fmla="*/ 0 60000 65536"/>
                    <a:gd name="T11" fmla="*/ 0 60000 65536"/>
                    <a:gd name="T12" fmla="*/ 0 60000 65536"/>
                    <a:gd name="T13" fmla="*/ 0 60000 65536"/>
                    <a:gd name="T14" fmla="*/ 0 60000 65536"/>
                    <a:gd name="T15" fmla="*/ 0 w 48"/>
                    <a:gd name="T16" fmla="*/ 0 h 192"/>
                    <a:gd name="T17" fmla="*/ 48 w 48"/>
                    <a:gd name="T18" fmla="*/ 192 h 192"/>
                  </a:gdLst>
                  <a:ahLst/>
                  <a:cxnLst>
                    <a:cxn ang="T10">
                      <a:pos x="T0" y="T1"/>
                    </a:cxn>
                    <a:cxn ang="T11">
                      <a:pos x="T2" y="T3"/>
                    </a:cxn>
                    <a:cxn ang="T12">
                      <a:pos x="T4" y="T5"/>
                    </a:cxn>
                    <a:cxn ang="T13">
                      <a:pos x="T6" y="T7"/>
                    </a:cxn>
                    <a:cxn ang="T14">
                      <a:pos x="T8" y="T9"/>
                    </a:cxn>
                  </a:cxnLst>
                  <a:rect l="T15" t="T16" r="T17" b="T18"/>
                  <a:pathLst>
                    <a:path w="48" h="192">
                      <a:moveTo>
                        <a:pt x="0" y="48"/>
                      </a:moveTo>
                      <a:lnTo>
                        <a:pt x="48" y="0"/>
                      </a:lnTo>
                      <a:lnTo>
                        <a:pt x="48" y="144"/>
                      </a:lnTo>
                      <a:lnTo>
                        <a:pt x="0" y="192"/>
                      </a:lnTo>
                      <a:lnTo>
                        <a:pt x="0" y="48"/>
                      </a:lnTo>
                      <a:close/>
                    </a:path>
                  </a:pathLst>
                </a:custGeom>
                <a:solidFill>
                  <a:srgbClr val="99DDFF"/>
                </a:solidFill>
                <a:ln w="9525">
                  <a:solidFill>
                    <a:schemeClr val="tx1"/>
                  </a:solidFill>
                  <a:round/>
                  <a:headEnd/>
                  <a:tailEnd/>
                </a:ln>
              </p:spPr>
              <p:txBody>
                <a:bodyPr wrap="none" anchor="ctr"/>
                <a:lstStyle/>
                <a:p>
                  <a:endParaRPr lang="en-US"/>
                </a:p>
              </p:txBody>
            </p:sp>
            <p:sp>
              <p:nvSpPr>
                <p:cNvPr id="8356" name="Rectangle 22">
                  <a:extLst>
                    <a:ext uri="{FF2B5EF4-FFF2-40B4-BE49-F238E27FC236}">
                      <a16:creationId xmlns:a16="http://schemas.microsoft.com/office/drawing/2014/main" id="{87A04392-E2D7-CDD2-5925-1CE1729E649F}"/>
                    </a:ext>
                  </a:extLst>
                </p:cNvPr>
                <p:cNvSpPr>
                  <a:spLocks noChangeArrowheads="1"/>
                </p:cNvSpPr>
                <p:nvPr/>
              </p:nvSpPr>
              <p:spPr bwMode="auto">
                <a:xfrm>
                  <a:off x="951" y="232"/>
                  <a:ext cx="0" cy="93"/>
                </a:xfrm>
                <a:prstGeom prst="rect">
                  <a:avLst/>
                </a:prstGeom>
                <a:solidFill>
                  <a:srgbClr val="99DD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000">
                    <a:latin typeface="Verdana" panose="020B0604030504040204" pitchFamily="34" charset="0"/>
                  </a:endParaRPr>
                </a:p>
              </p:txBody>
            </p:sp>
          </p:grpSp>
        </p:grpSp>
        <p:sp>
          <p:nvSpPr>
            <p:cNvPr id="8197" name="Oval 23">
              <a:extLst>
                <a:ext uri="{FF2B5EF4-FFF2-40B4-BE49-F238E27FC236}">
                  <a16:creationId xmlns:a16="http://schemas.microsoft.com/office/drawing/2014/main" id="{365FCBC8-2EFE-F1B6-C463-C073A1889412}"/>
                </a:ext>
              </a:extLst>
            </p:cNvPr>
            <p:cNvSpPr>
              <a:spLocks noChangeAspect="1" noChangeArrowheads="1"/>
            </p:cNvSpPr>
            <p:nvPr/>
          </p:nvSpPr>
          <p:spPr bwMode="auto">
            <a:xfrm>
              <a:off x="3293" y="3276"/>
              <a:ext cx="42" cy="24"/>
            </a:xfrm>
            <a:prstGeom prst="ellipse">
              <a:avLst/>
            </a:prstGeom>
            <a:solidFill>
              <a:srgbClr val="9CFFCE"/>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nvGrpSpPr>
            <p:cNvPr id="8198" name="Group 24">
              <a:extLst>
                <a:ext uri="{FF2B5EF4-FFF2-40B4-BE49-F238E27FC236}">
                  <a16:creationId xmlns:a16="http://schemas.microsoft.com/office/drawing/2014/main" id="{6ECBF2D6-17B6-A341-DE90-FDC6E7F219E9}"/>
                </a:ext>
              </a:extLst>
            </p:cNvPr>
            <p:cNvGrpSpPr>
              <a:grpSpLocks/>
            </p:cNvGrpSpPr>
            <p:nvPr/>
          </p:nvGrpSpPr>
          <p:grpSpPr bwMode="auto">
            <a:xfrm>
              <a:off x="2981" y="2747"/>
              <a:ext cx="611" cy="543"/>
              <a:chOff x="528" y="48"/>
              <a:chExt cx="662" cy="528"/>
            </a:xfrm>
          </p:grpSpPr>
          <p:sp>
            <p:nvSpPr>
              <p:cNvPr id="8333" name="Rectangle 25">
                <a:extLst>
                  <a:ext uri="{FF2B5EF4-FFF2-40B4-BE49-F238E27FC236}">
                    <a16:creationId xmlns:a16="http://schemas.microsoft.com/office/drawing/2014/main" id="{938C03B0-93C9-39E5-4417-4ACB88A09144}"/>
                  </a:ext>
                </a:extLst>
              </p:cNvPr>
              <p:cNvSpPr>
                <a:spLocks noChangeArrowheads="1"/>
              </p:cNvSpPr>
              <p:nvPr/>
            </p:nvSpPr>
            <p:spPr bwMode="auto">
              <a:xfrm>
                <a:off x="864" y="96"/>
                <a:ext cx="48" cy="480"/>
              </a:xfrm>
              <a:prstGeom prst="rect">
                <a:avLst/>
              </a:prstGeom>
              <a:solidFill>
                <a:srgbClr val="99DDFF"/>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334" name="Line 26">
                <a:extLst>
                  <a:ext uri="{FF2B5EF4-FFF2-40B4-BE49-F238E27FC236}">
                    <a16:creationId xmlns:a16="http://schemas.microsoft.com/office/drawing/2014/main" id="{B3CE8FBE-E18A-D237-3B29-6EAC7A8BA0C0}"/>
                  </a:ext>
                </a:extLst>
              </p:cNvPr>
              <p:cNvSpPr>
                <a:spLocks noChangeShapeType="1"/>
              </p:cNvSpPr>
              <p:nvPr/>
            </p:nvSpPr>
            <p:spPr bwMode="auto">
              <a:xfrm flipH="1" flipV="1">
                <a:off x="864" y="9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35" name="Line 27">
                <a:extLst>
                  <a:ext uri="{FF2B5EF4-FFF2-40B4-BE49-F238E27FC236}">
                    <a16:creationId xmlns:a16="http://schemas.microsoft.com/office/drawing/2014/main" id="{9871BAF8-0774-C9BE-59D1-4C19EC05F6AD}"/>
                  </a:ext>
                </a:extLst>
              </p:cNvPr>
              <p:cNvSpPr>
                <a:spLocks noChangeShapeType="1"/>
              </p:cNvSpPr>
              <p:nvPr/>
            </p:nvSpPr>
            <p:spPr bwMode="auto">
              <a:xfrm flipV="1">
                <a:off x="912" y="9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336" name="Group 28">
                <a:extLst>
                  <a:ext uri="{FF2B5EF4-FFF2-40B4-BE49-F238E27FC236}">
                    <a16:creationId xmlns:a16="http://schemas.microsoft.com/office/drawing/2014/main" id="{750529F6-E6A7-020A-3FDA-3DFC23762A9C}"/>
                  </a:ext>
                </a:extLst>
              </p:cNvPr>
              <p:cNvGrpSpPr>
                <a:grpSpLocks/>
              </p:cNvGrpSpPr>
              <p:nvPr/>
            </p:nvGrpSpPr>
            <p:grpSpPr bwMode="auto">
              <a:xfrm>
                <a:off x="552" y="85"/>
                <a:ext cx="23" cy="141"/>
                <a:chOff x="960" y="251"/>
                <a:chExt cx="23" cy="141"/>
              </a:xfrm>
            </p:grpSpPr>
            <p:sp>
              <p:nvSpPr>
                <p:cNvPr id="8343" name="Line 29">
                  <a:extLst>
                    <a:ext uri="{FF2B5EF4-FFF2-40B4-BE49-F238E27FC236}">
                      <a16:creationId xmlns:a16="http://schemas.microsoft.com/office/drawing/2014/main" id="{F7B966BD-F142-1C1F-DB65-60B175571959}"/>
                    </a:ext>
                  </a:extLst>
                </p:cNvPr>
                <p:cNvSpPr>
                  <a:spLocks noChangeShapeType="1"/>
                </p:cNvSpPr>
                <p:nvPr/>
              </p:nvSpPr>
              <p:spPr bwMode="auto">
                <a:xfrm flipH="1">
                  <a:off x="971" y="251"/>
                  <a:ext cx="0" cy="96"/>
                </a:xfrm>
                <a:prstGeom prst="line">
                  <a:avLst/>
                </a:prstGeom>
                <a:noFill/>
                <a:ln w="9525">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8344" name="Oval 30">
                  <a:extLst>
                    <a:ext uri="{FF2B5EF4-FFF2-40B4-BE49-F238E27FC236}">
                      <a16:creationId xmlns:a16="http://schemas.microsoft.com/office/drawing/2014/main" id="{B2465443-3F83-AB9B-82CC-734B28A0EC3E}"/>
                    </a:ext>
                  </a:extLst>
                </p:cNvPr>
                <p:cNvSpPr>
                  <a:spLocks noChangeArrowheads="1"/>
                </p:cNvSpPr>
                <p:nvPr/>
              </p:nvSpPr>
              <p:spPr bwMode="auto">
                <a:xfrm>
                  <a:off x="960" y="347"/>
                  <a:ext cx="23" cy="45"/>
                </a:xfrm>
                <a:prstGeom prst="ellipse">
                  <a:avLst/>
                </a:prstGeom>
                <a:solidFill>
                  <a:srgbClr val="99DDFF"/>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sp>
            <p:nvSpPr>
              <p:cNvPr id="8337" name="Rectangle 31">
                <a:extLst>
                  <a:ext uri="{FF2B5EF4-FFF2-40B4-BE49-F238E27FC236}">
                    <a16:creationId xmlns:a16="http://schemas.microsoft.com/office/drawing/2014/main" id="{9E858525-DAE5-2AB1-7461-6FAC4D56D5AF}"/>
                  </a:ext>
                </a:extLst>
              </p:cNvPr>
              <p:cNvSpPr>
                <a:spLocks noChangeArrowheads="1"/>
              </p:cNvSpPr>
              <p:nvPr/>
            </p:nvSpPr>
            <p:spPr bwMode="auto">
              <a:xfrm>
                <a:off x="528" y="102"/>
                <a:ext cx="480" cy="23"/>
              </a:xfrm>
              <a:prstGeom prst="rect">
                <a:avLst/>
              </a:prstGeom>
              <a:solidFill>
                <a:srgbClr val="99DD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338" name="Freeform 32">
                <a:extLst>
                  <a:ext uri="{FF2B5EF4-FFF2-40B4-BE49-F238E27FC236}">
                    <a16:creationId xmlns:a16="http://schemas.microsoft.com/office/drawing/2014/main" id="{2B3CFBA3-89A2-A04E-6311-A603D8149F2E}"/>
                  </a:ext>
                </a:extLst>
              </p:cNvPr>
              <p:cNvSpPr>
                <a:spLocks noChangeAspect="1"/>
              </p:cNvSpPr>
              <p:nvPr/>
            </p:nvSpPr>
            <p:spPr bwMode="auto">
              <a:xfrm>
                <a:off x="528" y="66"/>
                <a:ext cx="512" cy="37"/>
              </a:xfrm>
              <a:custGeom>
                <a:avLst/>
                <a:gdLst>
                  <a:gd name="T0" fmla="*/ 0 w 672"/>
                  <a:gd name="T1" fmla="*/ 2 h 48"/>
                  <a:gd name="T2" fmla="*/ 2 w 672"/>
                  <a:gd name="T3" fmla="*/ 0 h 48"/>
                  <a:gd name="T4" fmla="*/ 15 w 672"/>
                  <a:gd name="T5" fmla="*/ 0 h 48"/>
                  <a:gd name="T6" fmla="*/ 14 w 672"/>
                  <a:gd name="T7" fmla="*/ 2 h 48"/>
                  <a:gd name="T8" fmla="*/ 0 w 672"/>
                  <a:gd name="T9" fmla="*/ 2 h 48"/>
                  <a:gd name="T10" fmla="*/ 0 60000 65536"/>
                  <a:gd name="T11" fmla="*/ 0 60000 65536"/>
                  <a:gd name="T12" fmla="*/ 0 60000 65536"/>
                  <a:gd name="T13" fmla="*/ 0 60000 65536"/>
                  <a:gd name="T14" fmla="*/ 0 60000 65536"/>
                  <a:gd name="T15" fmla="*/ 0 w 672"/>
                  <a:gd name="T16" fmla="*/ 0 h 48"/>
                  <a:gd name="T17" fmla="*/ 672 w 672"/>
                  <a:gd name="T18" fmla="*/ 48 h 48"/>
                </a:gdLst>
                <a:ahLst/>
                <a:cxnLst>
                  <a:cxn ang="T10">
                    <a:pos x="T0" y="T1"/>
                  </a:cxn>
                  <a:cxn ang="T11">
                    <a:pos x="T2" y="T3"/>
                  </a:cxn>
                  <a:cxn ang="T12">
                    <a:pos x="T4" y="T5"/>
                  </a:cxn>
                  <a:cxn ang="T13">
                    <a:pos x="T6" y="T7"/>
                  </a:cxn>
                  <a:cxn ang="T14">
                    <a:pos x="T8" y="T9"/>
                  </a:cxn>
                </a:cxnLst>
                <a:rect l="T15" t="T16" r="T17" b="T18"/>
                <a:pathLst>
                  <a:path w="672" h="48">
                    <a:moveTo>
                      <a:pt x="0" y="48"/>
                    </a:moveTo>
                    <a:lnTo>
                      <a:pt x="48" y="0"/>
                    </a:lnTo>
                    <a:lnTo>
                      <a:pt x="672" y="0"/>
                    </a:lnTo>
                    <a:lnTo>
                      <a:pt x="624" y="48"/>
                    </a:lnTo>
                    <a:lnTo>
                      <a:pt x="0" y="48"/>
                    </a:lnTo>
                    <a:close/>
                  </a:path>
                </a:pathLst>
              </a:custGeom>
              <a:solidFill>
                <a:srgbClr val="99DDFF"/>
              </a:solidFill>
              <a:ln w="9525">
                <a:solidFill>
                  <a:schemeClr val="tx1"/>
                </a:solidFill>
                <a:round/>
                <a:headEnd/>
                <a:tailEnd/>
              </a:ln>
            </p:spPr>
            <p:txBody>
              <a:bodyPr wrap="none" anchor="ctr"/>
              <a:lstStyle/>
              <a:p>
                <a:endParaRPr lang="en-US"/>
              </a:p>
            </p:txBody>
          </p:sp>
          <p:sp>
            <p:nvSpPr>
              <p:cNvPr id="8339" name="Freeform 33">
                <a:extLst>
                  <a:ext uri="{FF2B5EF4-FFF2-40B4-BE49-F238E27FC236}">
                    <a16:creationId xmlns:a16="http://schemas.microsoft.com/office/drawing/2014/main" id="{955CF5AE-B435-7863-8571-443FBD5A0113}"/>
                  </a:ext>
                </a:extLst>
              </p:cNvPr>
              <p:cNvSpPr>
                <a:spLocks/>
              </p:cNvSpPr>
              <p:nvPr/>
            </p:nvSpPr>
            <p:spPr bwMode="auto">
              <a:xfrm>
                <a:off x="998" y="96"/>
                <a:ext cx="144" cy="145"/>
              </a:xfrm>
              <a:custGeom>
                <a:avLst/>
                <a:gdLst>
                  <a:gd name="T0" fmla="*/ 144 w 144"/>
                  <a:gd name="T1" fmla="*/ 4 h 192"/>
                  <a:gd name="T2" fmla="*/ 0 w 144"/>
                  <a:gd name="T3" fmla="*/ 4 h 192"/>
                  <a:gd name="T4" fmla="*/ 0 w 144"/>
                  <a:gd name="T5" fmla="*/ 0 h 192"/>
                  <a:gd name="T6" fmla="*/ 144 w 144"/>
                  <a:gd name="T7" fmla="*/ 0 h 192"/>
                  <a:gd name="T8" fmla="*/ 144 w 144"/>
                  <a:gd name="T9" fmla="*/ 4 h 192"/>
                  <a:gd name="T10" fmla="*/ 0 60000 65536"/>
                  <a:gd name="T11" fmla="*/ 0 60000 65536"/>
                  <a:gd name="T12" fmla="*/ 0 60000 65536"/>
                  <a:gd name="T13" fmla="*/ 0 60000 65536"/>
                  <a:gd name="T14" fmla="*/ 0 60000 65536"/>
                  <a:gd name="T15" fmla="*/ 0 w 144"/>
                  <a:gd name="T16" fmla="*/ 0 h 192"/>
                  <a:gd name="T17" fmla="*/ 144 w 144"/>
                  <a:gd name="T18" fmla="*/ 192 h 192"/>
                </a:gdLst>
                <a:ahLst/>
                <a:cxnLst>
                  <a:cxn ang="T10">
                    <a:pos x="T0" y="T1"/>
                  </a:cxn>
                  <a:cxn ang="T11">
                    <a:pos x="T2" y="T3"/>
                  </a:cxn>
                  <a:cxn ang="T12">
                    <a:pos x="T4" y="T5"/>
                  </a:cxn>
                  <a:cxn ang="T13">
                    <a:pos x="T6" y="T7"/>
                  </a:cxn>
                  <a:cxn ang="T14">
                    <a:pos x="T8" y="T9"/>
                  </a:cxn>
                </a:cxnLst>
                <a:rect l="T15" t="T16" r="T17" b="T18"/>
                <a:pathLst>
                  <a:path w="144" h="192">
                    <a:moveTo>
                      <a:pt x="144" y="192"/>
                    </a:moveTo>
                    <a:lnTo>
                      <a:pt x="0" y="192"/>
                    </a:lnTo>
                    <a:lnTo>
                      <a:pt x="0" y="0"/>
                    </a:lnTo>
                    <a:lnTo>
                      <a:pt x="144" y="0"/>
                    </a:lnTo>
                    <a:lnTo>
                      <a:pt x="144" y="192"/>
                    </a:lnTo>
                    <a:close/>
                  </a:path>
                </a:pathLst>
              </a:custGeom>
              <a:solidFill>
                <a:srgbClr val="99DDFF"/>
              </a:solidFill>
              <a:ln w="9525">
                <a:solidFill>
                  <a:schemeClr val="tx1"/>
                </a:solidFill>
                <a:round/>
                <a:headEnd/>
                <a:tailEnd/>
              </a:ln>
            </p:spPr>
            <p:txBody>
              <a:bodyPr wrap="none" anchor="ctr"/>
              <a:lstStyle/>
              <a:p>
                <a:endParaRPr lang="en-US"/>
              </a:p>
            </p:txBody>
          </p:sp>
          <p:sp>
            <p:nvSpPr>
              <p:cNvPr id="8340" name="Freeform 34">
                <a:extLst>
                  <a:ext uri="{FF2B5EF4-FFF2-40B4-BE49-F238E27FC236}">
                    <a16:creationId xmlns:a16="http://schemas.microsoft.com/office/drawing/2014/main" id="{3D91E815-F62E-3B54-2D19-AAF501A37322}"/>
                  </a:ext>
                </a:extLst>
              </p:cNvPr>
              <p:cNvSpPr>
                <a:spLocks/>
              </p:cNvSpPr>
              <p:nvPr/>
            </p:nvSpPr>
            <p:spPr bwMode="auto">
              <a:xfrm>
                <a:off x="998" y="48"/>
                <a:ext cx="192" cy="48"/>
              </a:xfrm>
              <a:custGeom>
                <a:avLst/>
                <a:gdLst>
                  <a:gd name="T0" fmla="*/ 144 w 192"/>
                  <a:gd name="T1" fmla="*/ 48 h 48"/>
                  <a:gd name="T2" fmla="*/ 0 w 192"/>
                  <a:gd name="T3" fmla="*/ 48 h 48"/>
                  <a:gd name="T4" fmla="*/ 48 w 192"/>
                  <a:gd name="T5" fmla="*/ 0 h 48"/>
                  <a:gd name="T6" fmla="*/ 192 w 192"/>
                  <a:gd name="T7" fmla="*/ 0 h 48"/>
                  <a:gd name="T8" fmla="*/ 144 w 192"/>
                  <a:gd name="T9" fmla="*/ 48 h 48"/>
                  <a:gd name="T10" fmla="*/ 0 60000 65536"/>
                  <a:gd name="T11" fmla="*/ 0 60000 65536"/>
                  <a:gd name="T12" fmla="*/ 0 60000 65536"/>
                  <a:gd name="T13" fmla="*/ 0 60000 65536"/>
                  <a:gd name="T14" fmla="*/ 0 60000 65536"/>
                  <a:gd name="T15" fmla="*/ 0 w 192"/>
                  <a:gd name="T16" fmla="*/ 0 h 48"/>
                  <a:gd name="T17" fmla="*/ 192 w 192"/>
                  <a:gd name="T18" fmla="*/ 48 h 48"/>
                </a:gdLst>
                <a:ahLst/>
                <a:cxnLst>
                  <a:cxn ang="T10">
                    <a:pos x="T0" y="T1"/>
                  </a:cxn>
                  <a:cxn ang="T11">
                    <a:pos x="T2" y="T3"/>
                  </a:cxn>
                  <a:cxn ang="T12">
                    <a:pos x="T4" y="T5"/>
                  </a:cxn>
                  <a:cxn ang="T13">
                    <a:pos x="T6" y="T7"/>
                  </a:cxn>
                  <a:cxn ang="T14">
                    <a:pos x="T8" y="T9"/>
                  </a:cxn>
                </a:cxnLst>
                <a:rect l="T15" t="T16" r="T17" b="T18"/>
                <a:pathLst>
                  <a:path w="192" h="48">
                    <a:moveTo>
                      <a:pt x="144" y="48"/>
                    </a:moveTo>
                    <a:lnTo>
                      <a:pt x="0" y="48"/>
                    </a:lnTo>
                    <a:lnTo>
                      <a:pt x="48" y="0"/>
                    </a:lnTo>
                    <a:lnTo>
                      <a:pt x="192" y="0"/>
                    </a:lnTo>
                    <a:lnTo>
                      <a:pt x="144" y="48"/>
                    </a:lnTo>
                    <a:close/>
                  </a:path>
                </a:pathLst>
              </a:custGeom>
              <a:solidFill>
                <a:srgbClr val="99DDFF"/>
              </a:solidFill>
              <a:ln w="9525">
                <a:solidFill>
                  <a:schemeClr val="tx1"/>
                </a:solidFill>
                <a:round/>
                <a:headEnd/>
                <a:tailEnd/>
              </a:ln>
            </p:spPr>
            <p:txBody>
              <a:bodyPr wrap="none" anchor="ctr"/>
              <a:lstStyle/>
              <a:p>
                <a:endParaRPr lang="en-US"/>
              </a:p>
            </p:txBody>
          </p:sp>
          <p:sp>
            <p:nvSpPr>
              <p:cNvPr id="8341" name="Freeform 35">
                <a:extLst>
                  <a:ext uri="{FF2B5EF4-FFF2-40B4-BE49-F238E27FC236}">
                    <a16:creationId xmlns:a16="http://schemas.microsoft.com/office/drawing/2014/main" id="{4482F5B7-9AB8-F578-B71E-B67204F713FE}"/>
                  </a:ext>
                </a:extLst>
              </p:cNvPr>
              <p:cNvSpPr>
                <a:spLocks/>
              </p:cNvSpPr>
              <p:nvPr/>
            </p:nvSpPr>
            <p:spPr bwMode="auto">
              <a:xfrm>
                <a:off x="1142" y="48"/>
                <a:ext cx="48" cy="192"/>
              </a:xfrm>
              <a:custGeom>
                <a:avLst/>
                <a:gdLst>
                  <a:gd name="T0" fmla="*/ 0 w 48"/>
                  <a:gd name="T1" fmla="*/ 48 h 192"/>
                  <a:gd name="T2" fmla="*/ 48 w 48"/>
                  <a:gd name="T3" fmla="*/ 0 h 192"/>
                  <a:gd name="T4" fmla="*/ 48 w 48"/>
                  <a:gd name="T5" fmla="*/ 144 h 192"/>
                  <a:gd name="T6" fmla="*/ 0 w 48"/>
                  <a:gd name="T7" fmla="*/ 192 h 192"/>
                  <a:gd name="T8" fmla="*/ 0 w 48"/>
                  <a:gd name="T9" fmla="*/ 48 h 192"/>
                  <a:gd name="T10" fmla="*/ 0 60000 65536"/>
                  <a:gd name="T11" fmla="*/ 0 60000 65536"/>
                  <a:gd name="T12" fmla="*/ 0 60000 65536"/>
                  <a:gd name="T13" fmla="*/ 0 60000 65536"/>
                  <a:gd name="T14" fmla="*/ 0 60000 65536"/>
                  <a:gd name="T15" fmla="*/ 0 w 48"/>
                  <a:gd name="T16" fmla="*/ 0 h 192"/>
                  <a:gd name="T17" fmla="*/ 48 w 48"/>
                  <a:gd name="T18" fmla="*/ 192 h 192"/>
                </a:gdLst>
                <a:ahLst/>
                <a:cxnLst>
                  <a:cxn ang="T10">
                    <a:pos x="T0" y="T1"/>
                  </a:cxn>
                  <a:cxn ang="T11">
                    <a:pos x="T2" y="T3"/>
                  </a:cxn>
                  <a:cxn ang="T12">
                    <a:pos x="T4" y="T5"/>
                  </a:cxn>
                  <a:cxn ang="T13">
                    <a:pos x="T6" y="T7"/>
                  </a:cxn>
                  <a:cxn ang="T14">
                    <a:pos x="T8" y="T9"/>
                  </a:cxn>
                </a:cxnLst>
                <a:rect l="T15" t="T16" r="T17" b="T18"/>
                <a:pathLst>
                  <a:path w="48" h="192">
                    <a:moveTo>
                      <a:pt x="0" y="48"/>
                    </a:moveTo>
                    <a:lnTo>
                      <a:pt x="48" y="0"/>
                    </a:lnTo>
                    <a:lnTo>
                      <a:pt x="48" y="144"/>
                    </a:lnTo>
                    <a:lnTo>
                      <a:pt x="0" y="192"/>
                    </a:lnTo>
                    <a:lnTo>
                      <a:pt x="0" y="48"/>
                    </a:lnTo>
                    <a:close/>
                  </a:path>
                </a:pathLst>
              </a:custGeom>
              <a:solidFill>
                <a:srgbClr val="99DDFF"/>
              </a:solidFill>
              <a:ln w="9525">
                <a:solidFill>
                  <a:schemeClr val="tx1"/>
                </a:solidFill>
                <a:round/>
                <a:headEnd/>
                <a:tailEnd/>
              </a:ln>
            </p:spPr>
            <p:txBody>
              <a:bodyPr wrap="none" anchor="ctr"/>
              <a:lstStyle/>
              <a:p>
                <a:endParaRPr lang="en-US"/>
              </a:p>
            </p:txBody>
          </p:sp>
          <p:sp>
            <p:nvSpPr>
              <p:cNvPr id="8342" name="Rectangle 36">
                <a:extLst>
                  <a:ext uri="{FF2B5EF4-FFF2-40B4-BE49-F238E27FC236}">
                    <a16:creationId xmlns:a16="http://schemas.microsoft.com/office/drawing/2014/main" id="{28A17EB9-40D2-3061-D14D-E15E010C57B9}"/>
                  </a:ext>
                </a:extLst>
              </p:cNvPr>
              <p:cNvSpPr>
                <a:spLocks noChangeArrowheads="1"/>
              </p:cNvSpPr>
              <p:nvPr/>
            </p:nvSpPr>
            <p:spPr bwMode="auto">
              <a:xfrm>
                <a:off x="951" y="232"/>
                <a:ext cx="0" cy="93"/>
              </a:xfrm>
              <a:prstGeom prst="rect">
                <a:avLst/>
              </a:prstGeom>
              <a:solidFill>
                <a:srgbClr val="99DD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000">
                  <a:latin typeface="Verdana" panose="020B0604030504040204" pitchFamily="34" charset="0"/>
                </a:endParaRPr>
              </a:p>
            </p:txBody>
          </p:sp>
        </p:grpSp>
        <p:sp>
          <p:nvSpPr>
            <p:cNvPr id="8199" name="Oval 37">
              <a:extLst>
                <a:ext uri="{FF2B5EF4-FFF2-40B4-BE49-F238E27FC236}">
                  <a16:creationId xmlns:a16="http://schemas.microsoft.com/office/drawing/2014/main" id="{653AD57C-21F8-DF4A-A5D9-5E751B4CA29E}"/>
                </a:ext>
              </a:extLst>
            </p:cNvPr>
            <p:cNvSpPr>
              <a:spLocks noChangeAspect="1" noChangeArrowheads="1"/>
            </p:cNvSpPr>
            <p:nvPr/>
          </p:nvSpPr>
          <p:spPr bwMode="auto">
            <a:xfrm>
              <a:off x="4717" y="3284"/>
              <a:ext cx="42" cy="24"/>
            </a:xfrm>
            <a:prstGeom prst="ellipse">
              <a:avLst/>
            </a:prstGeom>
            <a:solidFill>
              <a:srgbClr val="9CFFCE"/>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nvGrpSpPr>
            <p:cNvPr id="8200" name="Group 38">
              <a:extLst>
                <a:ext uri="{FF2B5EF4-FFF2-40B4-BE49-F238E27FC236}">
                  <a16:creationId xmlns:a16="http://schemas.microsoft.com/office/drawing/2014/main" id="{52BB06CA-009B-DE06-D4A6-4525C2049140}"/>
                </a:ext>
              </a:extLst>
            </p:cNvPr>
            <p:cNvGrpSpPr>
              <a:grpSpLocks/>
            </p:cNvGrpSpPr>
            <p:nvPr/>
          </p:nvGrpSpPr>
          <p:grpSpPr bwMode="auto">
            <a:xfrm>
              <a:off x="4405" y="2755"/>
              <a:ext cx="611" cy="543"/>
              <a:chOff x="528" y="48"/>
              <a:chExt cx="662" cy="528"/>
            </a:xfrm>
          </p:grpSpPr>
          <p:sp>
            <p:nvSpPr>
              <p:cNvPr id="8321" name="Rectangle 39">
                <a:extLst>
                  <a:ext uri="{FF2B5EF4-FFF2-40B4-BE49-F238E27FC236}">
                    <a16:creationId xmlns:a16="http://schemas.microsoft.com/office/drawing/2014/main" id="{65BF62D5-9CF0-BE83-0A7B-1DF067FA568C}"/>
                  </a:ext>
                </a:extLst>
              </p:cNvPr>
              <p:cNvSpPr>
                <a:spLocks noChangeArrowheads="1"/>
              </p:cNvSpPr>
              <p:nvPr/>
            </p:nvSpPr>
            <p:spPr bwMode="auto">
              <a:xfrm>
                <a:off x="864" y="96"/>
                <a:ext cx="48" cy="480"/>
              </a:xfrm>
              <a:prstGeom prst="rect">
                <a:avLst/>
              </a:prstGeom>
              <a:solidFill>
                <a:srgbClr val="99DDFF"/>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322" name="Line 40">
                <a:extLst>
                  <a:ext uri="{FF2B5EF4-FFF2-40B4-BE49-F238E27FC236}">
                    <a16:creationId xmlns:a16="http://schemas.microsoft.com/office/drawing/2014/main" id="{DCAFE892-C747-86AD-A5FE-97839803D26A}"/>
                  </a:ext>
                </a:extLst>
              </p:cNvPr>
              <p:cNvSpPr>
                <a:spLocks noChangeShapeType="1"/>
              </p:cNvSpPr>
              <p:nvPr/>
            </p:nvSpPr>
            <p:spPr bwMode="auto">
              <a:xfrm flipH="1" flipV="1">
                <a:off x="864" y="9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23" name="Line 41">
                <a:extLst>
                  <a:ext uri="{FF2B5EF4-FFF2-40B4-BE49-F238E27FC236}">
                    <a16:creationId xmlns:a16="http://schemas.microsoft.com/office/drawing/2014/main" id="{4E879934-4250-B098-8053-859457DE8FF2}"/>
                  </a:ext>
                </a:extLst>
              </p:cNvPr>
              <p:cNvSpPr>
                <a:spLocks noChangeShapeType="1"/>
              </p:cNvSpPr>
              <p:nvPr/>
            </p:nvSpPr>
            <p:spPr bwMode="auto">
              <a:xfrm flipV="1">
                <a:off x="912" y="9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324" name="Group 42">
                <a:extLst>
                  <a:ext uri="{FF2B5EF4-FFF2-40B4-BE49-F238E27FC236}">
                    <a16:creationId xmlns:a16="http://schemas.microsoft.com/office/drawing/2014/main" id="{9A641288-DAFD-6D65-DFE0-CC5E5C56435B}"/>
                  </a:ext>
                </a:extLst>
              </p:cNvPr>
              <p:cNvGrpSpPr>
                <a:grpSpLocks/>
              </p:cNvGrpSpPr>
              <p:nvPr/>
            </p:nvGrpSpPr>
            <p:grpSpPr bwMode="auto">
              <a:xfrm>
                <a:off x="552" y="85"/>
                <a:ext cx="23" cy="141"/>
                <a:chOff x="960" y="251"/>
                <a:chExt cx="23" cy="141"/>
              </a:xfrm>
            </p:grpSpPr>
            <p:sp>
              <p:nvSpPr>
                <p:cNvPr id="8331" name="Line 43">
                  <a:extLst>
                    <a:ext uri="{FF2B5EF4-FFF2-40B4-BE49-F238E27FC236}">
                      <a16:creationId xmlns:a16="http://schemas.microsoft.com/office/drawing/2014/main" id="{1ADFE9F3-9B69-78F9-89CE-4A87A3607F8C}"/>
                    </a:ext>
                  </a:extLst>
                </p:cNvPr>
                <p:cNvSpPr>
                  <a:spLocks noChangeShapeType="1"/>
                </p:cNvSpPr>
                <p:nvPr/>
              </p:nvSpPr>
              <p:spPr bwMode="auto">
                <a:xfrm flipH="1">
                  <a:off x="971" y="251"/>
                  <a:ext cx="0" cy="96"/>
                </a:xfrm>
                <a:prstGeom prst="line">
                  <a:avLst/>
                </a:prstGeom>
                <a:noFill/>
                <a:ln w="9525">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8332" name="Oval 44">
                  <a:extLst>
                    <a:ext uri="{FF2B5EF4-FFF2-40B4-BE49-F238E27FC236}">
                      <a16:creationId xmlns:a16="http://schemas.microsoft.com/office/drawing/2014/main" id="{344AC8C5-52B0-BF9F-3A82-80B584F32BC9}"/>
                    </a:ext>
                  </a:extLst>
                </p:cNvPr>
                <p:cNvSpPr>
                  <a:spLocks noChangeArrowheads="1"/>
                </p:cNvSpPr>
                <p:nvPr/>
              </p:nvSpPr>
              <p:spPr bwMode="auto">
                <a:xfrm>
                  <a:off x="960" y="347"/>
                  <a:ext cx="23" cy="45"/>
                </a:xfrm>
                <a:prstGeom prst="ellipse">
                  <a:avLst/>
                </a:prstGeom>
                <a:solidFill>
                  <a:srgbClr val="99DDFF"/>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sp>
            <p:nvSpPr>
              <p:cNvPr id="8325" name="Rectangle 45">
                <a:extLst>
                  <a:ext uri="{FF2B5EF4-FFF2-40B4-BE49-F238E27FC236}">
                    <a16:creationId xmlns:a16="http://schemas.microsoft.com/office/drawing/2014/main" id="{FC792367-4A42-8B2F-1F1B-03A6948F730D}"/>
                  </a:ext>
                </a:extLst>
              </p:cNvPr>
              <p:cNvSpPr>
                <a:spLocks noChangeArrowheads="1"/>
              </p:cNvSpPr>
              <p:nvPr/>
            </p:nvSpPr>
            <p:spPr bwMode="auto">
              <a:xfrm>
                <a:off x="528" y="102"/>
                <a:ext cx="480" cy="23"/>
              </a:xfrm>
              <a:prstGeom prst="rect">
                <a:avLst/>
              </a:prstGeom>
              <a:solidFill>
                <a:srgbClr val="99DD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326" name="Freeform 46">
                <a:extLst>
                  <a:ext uri="{FF2B5EF4-FFF2-40B4-BE49-F238E27FC236}">
                    <a16:creationId xmlns:a16="http://schemas.microsoft.com/office/drawing/2014/main" id="{690A877C-77A4-8605-402F-4D9259A816B3}"/>
                  </a:ext>
                </a:extLst>
              </p:cNvPr>
              <p:cNvSpPr>
                <a:spLocks noChangeAspect="1"/>
              </p:cNvSpPr>
              <p:nvPr/>
            </p:nvSpPr>
            <p:spPr bwMode="auto">
              <a:xfrm>
                <a:off x="528" y="66"/>
                <a:ext cx="512" cy="37"/>
              </a:xfrm>
              <a:custGeom>
                <a:avLst/>
                <a:gdLst>
                  <a:gd name="T0" fmla="*/ 0 w 672"/>
                  <a:gd name="T1" fmla="*/ 2 h 48"/>
                  <a:gd name="T2" fmla="*/ 2 w 672"/>
                  <a:gd name="T3" fmla="*/ 0 h 48"/>
                  <a:gd name="T4" fmla="*/ 15 w 672"/>
                  <a:gd name="T5" fmla="*/ 0 h 48"/>
                  <a:gd name="T6" fmla="*/ 14 w 672"/>
                  <a:gd name="T7" fmla="*/ 2 h 48"/>
                  <a:gd name="T8" fmla="*/ 0 w 672"/>
                  <a:gd name="T9" fmla="*/ 2 h 48"/>
                  <a:gd name="T10" fmla="*/ 0 60000 65536"/>
                  <a:gd name="T11" fmla="*/ 0 60000 65536"/>
                  <a:gd name="T12" fmla="*/ 0 60000 65536"/>
                  <a:gd name="T13" fmla="*/ 0 60000 65536"/>
                  <a:gd name="T14" fmla="*/ 0 60000 65536"/>
                  <a:gd name="T15" fmla="*/ 0 w 672"/>
                  <a:gd name="T16" fmla="*/ 0 h 48"/>
                  <a:gd name="T17" fmla="*/ 672 w 672"/>
                  <a:gd name="T18" fmla="*/ 48 h 48"/>
                </a:gdLst>
                <a:ahLst/>
                <a:cxnLst>
                  <a:cxn ang="T10">
                    <a:pos x="T0" y="T1"/>
                  </a:cxn>
                  <a:cxn ang="T11">
                    <a:pos x="T2" y="T3"/>
                  </a:cxn>
                  <a:cxn ang="T12">
                    <a:pos x="T4" y="T5"/>
                  </a:cxn>
                  <a:cxn ang="T13">
                    <a:pos x="T6" y="T7"/>
                  </a:cxn>
                  <a:cxn ang="T14">
                    <a:pos x="T8" y="T9"/>
                  </a:cxn>
                </a:cxnLst>
                <a:rect l="T15" t="T16" r="T17" b="T18"/>
                <a:pathLst>
                  <a:path w="672" h="48">
                    <a:moveTo>
                      <a:pt x="0" y="48"/>
                    </a:moveTo>
                    <a:lnTo>
                      <a:pt x="48" y="0"/>
                    </a:lnTo>
                    <a:lnTo>
                      <a:pt x="672" y="0"/>
                    </a:lnTo>
                    <a:lnTo>
                      <a:pt x="624" y="48"/>
                    </a:lnTo>
                    <a:lnTo>
                      <a:pt x="0" y="48"/>
                    </a:lnTo>
                    <a:close/>
                  </a:path>
                </a:pathLst>
              </a:custGeom>
              <a:solidFill>
                <a:srgbClr val="99DDFF"/>
              </a:solidFill>
              <a:ln w="9525">
                <a:solidFill>
                  <a:schemeClr val="tx1"/>
                </a:solidFill>
                <a:round/>
                <a:headEnd/>
                <a:tailEnd/>
              </a:ln>
            </p:spPr>
            <p:txBody>
              <a:bodyPr wrap="none" anchor="ctr"/>
              <a:lstStyle/>
              <a:p>
                <a:endParaRPr lang="en-US"/>
              </a:p>
            </p:txBody>
          </p:sp>
          <p:sp>
            <p:nvSpPr>
              <p:cNvPr id="8327" name="Freeform 47">
                <a:extLst>
                  <a:ext uri="{FF2B5EF4-FFF2-40B4-BE49-F238E27FC236}">
                    <a16:creationId xmlns:a16="http://schemas.microsoft.com/office/drawing/2014/main" id="{4047C407-7D4F-1007-5012-852F69879C49}"/>
                  </a:ext>
                </a:extLst>
              </p:cNvPr>
              <p:cNvSpPr>
                <a:spLocks/>
              </p:cNvSpPr>
              <p:nvPr/>
            </p:nvSpPr>
            <p:spPr bwMode="auto">
              <a:xfrm>
                <a:off x="998" y="96"/>
                <a:ext cx="144" cy="145"/>
              </a:xfrm>
              <a:custGeom>
                <a:avLst/>
                <a:gdLst>
                  <a:gd name="T0" fmla="*/ 144 w 144"/>
                  <a:gd name="T1" fmla="*/ 4 h 192"/>
                  <a:gd name="T2" fmla="*/ 0 w 144"/>
                  <a:gd name="T3" fmla="*/ 4 h 192"/>
                  <a:gd name="T4" fmla="*/ 0 w 144"/>
                  <a:gd name="T5" fmla="*/ 0 h 192"/>
                  <a:gd name="T6" fmla="*/ 144 w 144"/>
                  <a:gd name="T7" fmla="*/ 0 h 192"/>
                  <a:gd name="T8" fmla="*/ 144 w 144"/>
                  <a:gd name="T9" fmla="*/ 4 h 192"/>
                  <a:gd name="T10" fmla="*/ 0 60000 65536"/>
                  <a:gd name="T11" fmla="*/ 0 60000 65536"/>
                  <a:gd name="T12" fmla="*/ 0 60000 65536"/>
                  <a:gd name="T13" fmla="*/ 0 60000 65536"/>
                  <a:gd name="T14" fmla="*/ 0 60000 65536"/>
                  <a:gd name="T15" fmla="*/ 0 w 144"/>
                  <a:gd name="T16" fmla="*/ 0 h 192"/>
                  <a:gd name="T17" fmla="*/ 144 w 144"/>
                  <a:gd name="T18" fmla="*/ 192 h 192"/>
                </a:gdLst>
                <a:ahLst/>
                <a:cxnLst>
                  <a:cxn ang="T10">
                    <a:pos x="T0" y="T1"/>
                  </a:cxn>
                  <a:cxn ang="T11">
                    <a:pos x="T2" y="T3"/>
                  </a:cxn>
                  <a:cxn ang="T12">
                    <a:pos x="T4" y="T5"/>
                  </a:cxn>
                  <a:cxn ang="T13">
                    <a:pos x="T6" y="T7"/>
                  </a:cxn>
                  <a:cxn ang="T14">
                    <a:pos x="T8" y="T9"/>
                  </a:cxn>
                </a:cxnLst>
                <a:rect l="T15" t="T16" r="T17" b="T18"/>
                <a:pathLst>
                  <a:path w="144" h="192">
                    <a:moveTo>
                      <a:pt x="144" y="192"/>
                    </a:moveTo>
                    <a:lnTo>
                      <a:pt x="0" y="192"/>
                    </a:lnTo>
                    <a:lnTo>
                      <a:pt x="0" y="0"/>
                    </a:lnTo>
                    <a:lnTo>
                      <a:pt x="144" y="0"/>
                    </a:lnTo>
                    <a:lnTo>
                      <a:pt x="144" y="192"/>
                    </a:lnTo>
                    <a:close/>
                  </a:path>
                </a:pathLst>
              </a:custGeom>
              <a:solidFill>
                <a:srgbClr val="99DDFF"/>
              </a:solidFill>
              <a:ln w="9525">
                <a:solidFill>
                  <a:schemeClr val="tx1"/>
                </a:solidFill>
                <a:round/>
                <a:headEnd/>
                <a:tailEnd/>
              </a:ln>
            </p:spPr>
            <p:txBody>
              <a:bodyPr wrap="none" anchor="ctr"/>
              <a:lstStyle/>
              <a:p>
                <a:endParaRPr lang="en-US"/>
              </a:p>
            </p:txBody>
          </p:sp>
          <p:sp>
            <p:nvSpPr>
              <p:cNvPr id="8328" name="Freeform 48">
                <a:extLst>
                  <a:ext uri="{FF2B5EF4-FFF2-40B4-BE49-F238E27FC236}">
                    <a16:creationId xmlns:a16="http://schemas.microsoft.com/office/drawing/2014/main" id="{FB22164D-9EA7-EF4A-11D1-86394FB1DF34}"/>
                  </a:ext>
                </a:extLst>
              </p:cNvPr>
              <p:cNvSpPr>
                <a:spLocks/>
              </p:cNvSpPr>
              <p:nvPr/>
            </p:nvSpPr>
            <p:spPr bwMode="auto">
              <a:xfrm>
                <a:off x="998" y="48"/>
                <a:ext cx="192" cy="48"/>
              </a:xfrm>
              <a:custGeom>
                <a:avLst/>
                <a:gdLst>
                  <a:gd name="T0" fmla="*/ 144 w 192"/>
                  <a:gd name="T1" fmla="*/ 48 h 48"/>
                  <a:gd name="T2" fmla="*/ 0 w 192"/>
                  <a:gd name="T3" fmla="*/ 48 h 48"/>
                  <a:gd name="T4" fmla="*/ 48 w 192"/>
                  <a:gd name="T5" fmla="*/ 0 h 48"/>
                  <a:gd name="T6" fmla="*/ 192 w 192"/>
                  <a:gd name="T7" fmla="*/ 0 h 48"/>
                  <a:gd name="T8" fmla="*/ 144 w 192"/>
                  <a:gd name="T9" fmla="*/ 48 h 48"/>
                  <a:gd name="T10" fmla="*/ 0 60000 65536"/>
                  <a:gd name="T11" fmla="*/ 0 60000 65536"/>
                  <a:gd name="T12" fmla="*/ 0 60000 65536"/>
                  <a:gd name="T13" fmla="*/ 0 60000 65536"/>
                  <a:gd name="T14" fmla="*/ 0 60000 65536"/>
                  <a:gd name="T15" fmla="*/ 0 w 192"/>
                  <a:gd name="T16" fmla="*/ 0 h 48"/>
                  <a:gd name="T17" fmla="*/ 192 w 192"/>
                  <a:gd name="T18" fmla="*/ 48 h 48"/>
                </a:gdLst>
                <a:ahLst/>
                <a:cxnLst>
                  <a:cxn ang="T10">
                    <a:pos x="T0" y="T1"/>
                  </a:cxn>
                  <a:cxn ang="T11">
                    <a:pos x="T2" y="T3"/>
                  </a:cxn>
                  <a:cxn ang="T12">
                    <a:pos x="T4" y="T5"/>
                  </a:cxn>
                  <a:cxn ang="T13">
                    <a:pos x="T6" y="T7"/>
                  </a:cxn>
                  <a:cxn ang="T14">
                    <a:pos x="T8" y="T9"/>
                  </a:cxn>
                </a:cxnLst>
                <a:rect l="T15" t="T16" r="T17" b="T18"/>
                <a:pathLst>
                  <a:path w="192" h="48">
                    <a:moveTo>
                      <a:pt x="144" y="48"/>
                    </a:moveTo>
                    <a:lnTo>
                      <a:pt x="0" y="48"/>
                    </a:lnTo>
                    <a:lnTo>
                      <a:pt x="48" y="0"/>
                    </a:lnTo>
                    <a:lnTo>
                      <a:pt x="192" y="0"/>
                    </a:lnTo>
                    <a:lnTo>
                      <a:pt x="144" y="48"/>
                    </a:lnTo>
                    <a:close/>
                  </a:path>
                </a:pathLst>
              </a:custGeom>
              <a:solidFill>
                <a:srgbClr val="99DDFF"/>
              </a:solidFill>
              <a:ln w="9525">
                <a:solidFill>
                  <a:schemeClr val="tx1"/>
                </a:solidFill>
                <a:round/>
                <a:headEnd/>
                <a:tailEnd/>
              </a:ln>
            </p:spPr>
            <p:txBody>
              <a:bodyPr wrap="none" anchor="ctr"/>
              <a:lstStyle/>
              <a:p>
                <a:endParaRPr lang="en-US"/>
              </a:p>
            </p:txBody>
          </p:sp>
          <p:sp>
            <p:nvSpPr>
              <p:cNvPr id="8329" name="Freeform 49">
                <a:extLst>
                  <a:ext uri="{FF2B5EF4-FFF2-40B4-BE49-F238E27FC236}">
                    <a16:creationId xmlns:a16="http://schemas.microsoft.com/office/drawing/2014/main" id="{D0B76812-2F5B-FA15-3EED-76759662D424}"/>
                  </a:ext>
                </a:extLst>
              </p:cNvPr>
              <p:cNvSpPr>
                <a:spLocks/>
              </p:cNvSpPr>
              <p:nvPr/>
            </p:nvSpPr>
            <p:spPr bwMode="auto">
              <a:xfrm>
                <a:off x="1142" y="48"/>
                <a:ext cx="48" cy="192"/>
              </a:xfrm>
              <a:custGeom>
                <a:avLst/>
                <a:gdLst>
                  <a:gd name="T0" fmla="*/ 0 w 48"/>
                  <a:gd name="T1" fmla="*/ 48 h 192"/>
                  <a:gd name="T2" fmla="*/ 48 w 48"/>
                  <a:gd name="T3" fmla="*/ 0 h 192"/>
                  <a:gd name="T4" fmla="*/ 48 w 48"/>
                  <a:gd name="T5" fmla="*/ 144 h 192"/>
                  <a:gd name="T6" fmla="*/ 0 w 48"/>
                  <a:gd name="T7" fmla="*/ 192 h 192"/>
                  <a:gd name="T8" fmla="*/ 0 w 48"/>
                  <a:gd name="T9" fmla="*/ 48 h 192"/>
                  <a:gd name="T10" fmla="*/ 0 60000 65536"/>
                  <a:gd name="T11" fmla="*/ 0 60000 65536"/>
                  <a:gd name="T12" fmla="*/ 0 60000 65536"/>
                  <a:gd name="T13" fmla="*/ 0 60000 65536"/>
                  <a:gd name="T14" fmla="*/ 0 60000 65536"/>
                  <a:gd name="T15" fmla="*/ 0 w 48"/>
                  <a:gd name="T16" fmla="*/ 0 h 192"/>
                  <a:gd name="T17" fmla="*/ 48 w 48"/>
                  <a:gd name="T18" fmla="*/ 192 h 192"/>
                </a:gdLst>
                <a:ahLst/>
                <a:cxnLst>
                  <a:cxn ang="T10">
                    <a:pos x="T0" y="T1"/>
                  </a:cxn>
                  <a:cxn ang="T11">
                    <a:pos x="T2" y="T3"/>
                  </a:cxn>
                  <a:cxn ang="T12">
                    <a:pos x="T4" y="T5"/>
                  </a:cxn>
                  <a:cxn ang="T13">
                    <a:pos x="T6" y="T7"/>
                  </a:cxn>
                  <a:cxn ang="T14">
                    <a:pos x="T8" y="T9"/>
                  </a:cxn>
                </a:cxnLst>
                <a:rect l="T15" t="T16" r="T17" b="T18"/>
                <a:pathLst>
                  <a:path w="48" h="192">
                    <a:moveTo>
                      <a:pt x="0" y="48"/>
                    </a:moveTo>
                    <a:lnTo>
                      <a:pt x="48" y="0"/>
                    </a:lnTo>
                    <a:lnTo>
                      <a:pt x="48" y="144"/>
                    </a:lnTo>
                    <a:lnTo>
                      <a:pt x="0" y="192"/>
                    </a:lnTo>
                    <a:lnTo>
                      <a:pt x="0" y="48"/>
                    </a:lnTo>
                    <a:close/>
                  </a:path>
                </a:pathLst>
              </a:custGeom>
              <a:solidFill>
                <a:srgbClr val="99DDFF"/>
              </a:solidFill>
              <a:ln w="9525">
                <a:solidFill>
                  <a:schemeClr val="tx1"/>
                </a:solidFill>
                <a:round/>
                <a:headEnd/>
                <a:tailEnd/>
              </a:ln>
            </p:spPr>
            <p:txBody>
              <a:bodyPr wrap="none" anchor="ctr"/>
              <a:lstStyle/>
              <a:p>
                <a:endParaRPr lang="en-US"/>
              </a:p>
            </p:txBody>
          </p:sp>
          <p:sp>
            <p:nvSpPr>
              <p:cNvPr id="8330" name="Rectangle 50">
                <a:extLst>
                  <a:ext uri="{FF2B5EF4-FFF2-40B4-BE49-F238E27FC236}">
                    <a16:creationId xmlns:a16="http://schemas.microsoft.com/office/drawing/2014/main" id="{B49BCAF1-7B81-8D2C-C7D9-D80E457736C5}"/>
                  </a:ext>
                </a:extLst>
              </p:cNvPr>
              <p:cNvSpPr>
                <a:spLocks noChangeArrowheads="1"/>
              </p:cNvSpPr>
              <p:nvPr/>
            </p:nvSpPr>
            <p:spPr bwMode="auto">
              <a:xfrm>
                <a:off x="951" y="232"/>
                <a:ext cx="0" cy="93"/>
              </a:xfrm>
              <a:prstGeom prst="rect">
                <a:avLst/>
              </a:prstGeom>
              <a:solidFill>
                <a:srgbClr val="99DD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000">
                  <a:latin typeface="Verdana" panose="020B0604030504040204" pitchFamily="34" charset="0"/>
                </a:endParaRPr>
              </a:p>
            </p:txBody>
          </p:sp>
        </p:grpSp>
        <p:sp>
          <p:nvSpPr>
            <p:cNvPr id="8201" name="Oval 51">
              <a:extLst>
                <a:ext uri="{FF2B5EF4-FFF2-40B4-BE49-F238E27FC236}">
                  <a16:creationId xmlns:a16="http://schemas.microsoft.com/office/drawing/2014/main" id="{F555DEAC-9A26-82A9-E452-C05DB041B63E}"/>
                </a:ext>
              </a:extLst>
            </p:cNvPr>
            <p:cNvSpPr>
              <a:spLocks noChangeAspect="1" noChangeArrowheads="1"/>
            </p:cNvSpPr>
            <p:nvPr/>
          </p:nvSpPr>
          <p:spPr bwMode="auto">
            <a:xfrm>
              <a:off x="5701" y="2627"/>
              <a:ext cx="42" cy="24"/>
            </a:xfrm>
            <a:prstGeom prst="ellipse">
              <a:avLst/>
            </a:prstGeom>
            <a:solidFill>
              <a:srgbClr val="9CFFCE"/>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nvGrpSpPr>
            <p:cNvPr id="8202" name="Group 52">
              <a:extLst>
                <a:ext uri="{FF2B5EF4-FFF2-40B4-BE49-F238E27FC236}">
                  <a16:creationId xmlns:a16="http://schemas.microsoft.com/office/drawing/2014/main" id="{12B7048A-48F7-E805-1027-BAE1A065F9BF}"/>
                </a:ext>
              </a:extLst>
            </p:cNvPr>
            <p:cNvGrpSpPr>
              <a:grpSpLocks/>
            </p:cNvGrpSpPr>
            <p:nvPr/>
          </p:nvGrpSpPr>
          <p:grpSpPr bwMode="auto">
            <a:xfrm>
              <a:off x="5365" y="2117"/>
              <a:ext cx="403" cy="524"/>
              <a:chOff x="5373" y="2117"/>
              <a:chExt cx="403" cy="524"/>
            </a:xfrm>
          </p:grpSpPr>
          <p:sp>
            <p:nvSpPr>
              <p:cNvPr id="8312" name="Rectangle 53">
                <a:extLst>
                  <a:ext uri="{FF2B5EF4-FFF2-40B4-BE49-F238E27FC236}">
                    <a16:creationId xmlns:a16="http://schemas.microsoft.com/office/drawing/2014/main" id="{72D12AC9-2AA4-1602-1CFC-7E54FBC1C5FA}"/>
                  </a:ext>
                </a:extLst>
              </p:cNvPr>
              <p:cNvSpPr>
                <a:spLocks noChangeArrowheads="1"/>
              </p:cNvSpPr>
              <p:nvPr/>
            </p:nvSpPr>
            <p:spPr bwMode="auto">
              <a:xfrm>
                <a:off x="5707" y="2147"/>
                <a:ext cx="44" cy="494"/>
              </a:xfrm>
              <a:prstGeom prst="rect">
                <a:avLst/>
              </a:prstGeom>
              <a:solidFill>
                <a:srgbClr val="99DDFF"/>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313" name="Line 54">
                <a:extLst>
                  <a:ext uri="{FF2B5EF4-FFF2-40B4-BE49-F238E27FC236}">
                    <a16:creationId xmlns:a16="http://schemas.microsoft.com/office/drawing/2014/main" id="{419ABFD3-7F9C-800F-E02D-72C64E498E96}"/>
                  </a:ext>
                </a:extLst>
              </p:cNvPr>
              <p:cNvSpPr>
                <a:spLocks noChangeShapeType="1"/>
              </p:cNvSpPr>
              <p:nvPr/>
            </p:nvSpPr>
            <p:spPr bwMode="auto">
              <a:xfrm flipH="1" flipV="1">
                <a:off x="5707" y="2147"/>
                <a:ext cx="0" cy="4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14" name="Line 55">
                <a:extLst>
                  <a:ext uri="{FF2B5EF4-FFF2-40B4-BE49-F238E27FC236}">
                    <a16:creationId xmlns:a16="http://schemas.microsoft.com/office/drawing/2014/main" id="{3D027F14-E58A-6664-B2D7-8F96F1AD4E49}"/>
                  </a:ext>
                </a:extLst>
              </p:cNvPr>
              <p:cNvSpPr>
                <a:spLocks noChangeShapeType="1"/>
              </p:cNvSpPr>
              <p:nvPr/>
            </p:nvSpPr>
            <p:spPr bwMode="auto">
              <a:xfrm flipV="1">
                <a:off x="5751" y="2147"/>
                <a:ext cx="0" cy="4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315" name="Group 56">
                <a:extLst>
                  <a:ext uri="{FF2B5EF4-FFF2-40B4-BE49-F238E27FC236}">
                    <a16:creationId xmlns:a16="http://schemas.microsoft.com/office/drawing/2014/main" id="{295BEC13-FFF7-FE6A-5598-89575037DD3E}"/>
                  </a:ext>
                </a:extLst>
              </p:cNvPr>
              <p:cNvGrpSpPr>
                <a:grpSpLocks/>
              </p:cNvGrpSpPr>
              <p:nvPr/>
            </p:nvGrpSpPr>
            <p:grpSpPr bwMode="auto">
              <a:xfrm>
                <a:off x="5395" y="2136"/>
                <a:ext cx="21" cy="145"/>
                <a:chOff x="960" y="251"/>
                <a:chExt cx="23" cy="141"/>
              </a:xfrm>
            </p:grpSpPr>
            <p:sp>
              <p:nvSpPr>
                <p:cNvPr id="8319" name="Line 57">
                  <a:extLst>
                    <a:ext uri="{FF2B5EF4-FFF2-40B4-BE49-F238E27FC236}">
                      <a16:creationId xmlns:a16="http://schemas.microsoft.com/office/drawing/2014/main" id="{88535681-B7F7-AF91-0AED-714927CACC7F}"/>
                    </a:ext>
                  </a:extLst>
                </p:cNvPr>
                <p:cNvSpPr>
                  <a:spLocks noChangeShapeType="1"/>
                </p:cNvSpPr>
                <p:nvPr/>
              </p:nvSpPr>
              <p:spPr bwMode="auto">
                <a:xfrm flipH="1">
                  <a:off x="971" y="251"/>
                  <a:ext cx="0" cy="96"/>
                </a:xfrm>
                <a:prstGeom prst="line">
                  <a:avLst/>
                </a:prstGeom>
                <a:noFill/>
                <a:ln w="9525">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8320" name="Oval 58">
                  <a:extLst>
                    <a:ext uri="{FF2B5EF4-FFF2-40B4-BE49-F238E27FC236}">
                      <a16:creationId xmlns:a16="http://schemas.microsoft.com/office/drawing/2014/main" id="{EF0965EE-7F64-68BD-EA77-6D57718C1306}"/>
                    </a:ext>
                  </a:extLst>
                </p:cNvPr>
                <p:cNvSpPr>
                  <a:spLocks noChangeArrowheads="1"/>
                </p:cNvSpPr>
                <p:nvPr/>
              </p:nvSpPr>
              <p:spPr bwMode="auto">
                <a:xfrm>
                  <a:off x="960" y="347"/>
                  <a:ext cx="23" cy="45"/>
                </a:xfrm>
                <a:prstGeom prst="ellipse">
                  <a:avLst/>
                </a:prstGeom>
                <a:solidFill>
                  <a:srgbClr val="99DDFF"/>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sp>
            <p:nvSpPr>
              <p:cNvPr id="8316" name="Rectangle 59">
                <a:extLst>
                  <a:ext uri="{FF2B5EF4-FFF2-40B4-BE49-F238E27FC236}">
                    <a16:creationId xmlns:a16="http://schemas.microsoft.com/office/drawing/2014/main" id="{D866B636-BBC1-BCA2-DD17-5F5D3A0AFD04}"/>
                  </a:ext>
                </a:extLst>
              </p:cNvPr>
              <p:cNvSpPr>
                <a:spLocks noChangeArrowheads="1"/>
              </p:cNvSpPr>
              <p:nvPr/>
            </p:nvSpPr>
            <p:spPr bwMode="auto">
              <a:xfrm>
                <a:off x="5373" y="2154"/>
                <a:ext cx="380" cy="23"/>
              </a:xfrm>
              <a:prstGeom prst="rect">
                <a:avLst/>
              </a:prstGeom>
              <a:solidFill>
                <a:srgbClr val="99DD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317" name="Freeform 60">
                <a:extLst>
                  <a:ext uri="{FF2B5EF4-FFF2-40B4-BE49-F238E27FC236}">
                    <a16:creationId xmlns:a16="http://schemas.microsoft.com/office/drawing/2014/main" id="{3D17ECE7-CA6E-E9F7-C732-73692D08FA6B}"/>
                  </a:ext>
                </a:extLst>
              </p:cNvPr>
              <p:cNvSpPr>
                <a:spLocks noChangeAspect="1"/>
              </p:cNvSpPr>
              <p:nvPr/>
            </p:nvSpPr>
            <p:spPr bwMode="auto">
              <a:xfrm>
                <a:off x="5373" y="2117"/>
                <a:ext cx="403" cy="32"/>
              </a:xfrm>
              <a:custGeom>
                <a:avLst/>
                <a:gdLst>
                  <a:gd name="T0" fmla="*/ 0 w 672"/>
                  <a:gd name="T1" fmla="*/ 1 h 48"/>
                  <a:gd name="T2" fmla="*/ 1 w 672"/>
                  <a:gd name="T3" fmla="*/ 0 h 48"/>
                  <a:gd name="T4" fmla="*/ 1 w 672"/>
                  <a:gd name="T5" fmla="*/ 0 h 48"/>
                  <a:gd name="T6" fmla="*/ 1 w 672"/>
                  <a:gd name="T7" fmla="*/ 1 h 48"/>
                  <a:gd name="T8" fmla="*/ 0 w 672"/>
                  <a:gd name="T9" fmla="*/ 1 h 48"/>
                  <a:gd name="T10" fmla="*/ 0 60000 65536"/>
                  <a:gd name="T11" fmla="*/ 0 60000 65536"/>
                  <a:gd name="T12" fmla="*/ 0 60000 65536"/>
                  <a:gd name="T13" fmla="*/ 0 60000 65536"/>
                  <a:gd name="T14" fmla="*/ 0 60000 65536"/>
                  <a:gd name="T15" fmla="*/ 0 w 672"/>
                  <a:gd name="T16" fmla="*/ 0 h 48"/>
                  <a:gd name="T17" fmla="*/ 672 w 672"/>
                  <a:gd name="T18" fmla="*/ 48 h 48"/>
                </a:gdLst>
                <a:ahLst/>
                <a:cxnLst>
                  <a:cxn ang="T10">
                    <a:pos x="T0" y="T1"/>
                  </a:cxn>
                  <a:cxn ang="T11">
                    <a:pos x="T2" y="T3"/>
                  </a:cxn>
                  <a:cxn ang="T12">
                    <a:pos x="T4" y="T5"/>
                  </a:cxn>
                  <a:cxn ang="T13">
                    <a:pos x="T6" y="T7"/>
                  </a:cxn>
                  <a:cxn ang="T14">
                    <a:pos x="T8" y="T9"/>
                  </a:cxn>
                </a:cxnLst>
                <a:rect l="T15" t="T16" r="T17" b="T18"/>
                <a:pathLst>
                  <a:path w="672" h="48">
                    <a:moveTo>
                      <a:pt x="0" y="48"/>
                    </a:moveTo>
                    <a:lnTo>
                      <a:pt x="48" y="0"/>
                    </a:lnTo>
                    <a:lnTo>
                      <a:pt x="672" y="0"/>
                    </a:lnTo>
                    <a:lnTo>
                      <a:pt x="624" y="48"/>
                    </a:lnTo>
                    <a:lnTo>
                      <a:pt x="0" y="48"/>
                    </a:lnTo>
                    <a:close/>
                  </a:path>
                </a:pathLst>
              </a:custGeom>
              <a:solidFill>
                <a:srgbClr val="99DDFF"/>
              </a:solidFill>
              <a:ln w="9525">
                <a:solidFill>
                  <a:schemeClr val="tx1"/>
                </a:solidFill>
                <a:round/>
                <a:headEnd/>
                <a:tailEnd/>
              </a:ln>
            </p:spPr>
            <p:txBody>
              <a:bodyPr wrap="none" anchor="ctr"/>
              <a:lstStyle/>
              <a:p>
                <a:endParaRPr lang="en-US"/>
              </a:p>
            </p:txBody>
          </p:sp>
          <p:sp>
            <p:nvSpPr>
              <p:cNvPr id="8318" name="Rectangle 61">
                <a:extLst>
                  <a:ext uri="{FF2B5EF4-FFF2-40B4-BE49-F238E27FC236}">
                    <a16:creationId xmlns:a16="http://schemas.microsoft.com/office/drawing/2014/main" id="{5F9BF2C7-77D6-4B5A-B776-DABB1FEC01F3}"/>
                  </a:ext>
                </a:extLst>
              </p:cNvPr>
              <p:cNvSpPr>
                <a:spLocks noChangeArrowheads="1"/>
              </p:cNvSpPr>
              <p:nvPr/>
            </p:nvSpPr>
            <p:spPr bwMode="auto">
              <a:xfrm>
                <a:off x="5763" y="2287"/>
                <a:ext cx="0" cy="96"/>
              </a:xfrm>
              <a:prstGeom prst="rect">
                <a:avLst/>
              </a:prstGeom>
              <a:solidFill>
                <a:srgbClr val="99DD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000">
                  <a:latin typeface="Verdana" panose="020B0604030504040204" pitchFamily="34" charset="0"/>
                </a:endParaRPr>
              </a:p>
            </p:txBody>
          </p:sp>
        </p:grpSp>
        <p:sp>
          <p:nvSpPr>
            <p:cNvPr id="8203" name="Oval 62">
              <a:extLst>
                <a:ext uri="{FF2B5EF4-FFF2-40B4-BE49-F238E27FC236}">
                  <a16:creationId xmlns:a16="http://schemas.microsoft.com/office/drawing/2014/main" id="{008BC421-4644-B639-C597-770D3C0C8D10}"/>
                </a:ext>
              </a:extLst>
            </p:cNvPr>
            <p:cNvSpPr>
              <a:spLocks noChangeAspect="1" noChangeArrowheads="1"/>
            </p:cNvSpPr>
            <p:nvPr/>
          </p:nvSpPr>
          <p:spPr bwMode="auto">
            <a:xfrm>
              <a:off x="4768" y="2227"/>
              <a:ext cx="42" cy="24"/>
            </a:xfrm>
            <a:prstGeom prst="ellipse">
              <a:avLst/>
            </a:prstGeom>
            <a:solidFill>
              <a:srgbClr val="9CFFCE"/>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nvGrpSpPr>
            <p:cNvPr id="8204" name="Group 63">
              <a:extLst>
                <a:ext uri="{FF2B5EF4-FFF2-40B4-BE49-F238E27FC236}">
                  <a16:creationId xmlns:a16="http://schemas.microsoft.com/office/drawing/2014/main" id="{66F65BAD-AB08-0C17-AB6E-1509C85E3488}"/>
                </a:ext>
              </a:extLst>
            </p:cNvPr>
            <p:cNvGrpSpPr>
              <a:grpSpLocks/>
            </p:cNvGrpSpPr>
            <p:nvPr/>
          </p:nvGrpSpPr>
          <p:grpSpPr bwMode="auto">
            <a:xfrm>
              <a:off x="4456" y="1698"/>
              <a:ext cx="611" cy="543"/>
              <a:chOff x="528" y="48"/>
              <a:chExt cx="662" cy="528"/>
            </a:xfrm>
          </p:grpSpPr>
          <p:sp>
            <p:nvSpPr>
              <p:cNvPr id="8300" name="Rectangle 64">
                <a:extLst>
                  <a:ext uri="{FF2B5EF4-FFF2-40B4-BE49-F238E27FC236}">
                    <a16:creationId xmlns:a16="http://schemas.microsoft.com/office/drawing/2014/main" id="{BB3345F4-4DC2-77FE-6F8B-C0CF7857B632}"/>
                  </a:ext>
                </a:extLst>
              </p:cNvPr>
              <p:cNvSpPr>
                <a:spLocks noChangeArrowheads="1"/>
              </p:cNvSpPr>
              <p:nvPr/>
            </p:nvSpPr>
            <p:spPr bwMode="auto">
              <a:xfrm>
                <a:off x="864" y="96"/>
                <a:ext cx="48" cy="480"/>
              </a:xfrm>
              <a:prstGeom prst="rect">
                <a:avLst/>
              </a:prstGeom>
              <a:solidFill>
                <a:srgbClr val="99DDFF"/>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301" name="Line 65">
                <a:extLst>
                  <a:ext uri="{FF2B5EF4-FFF2-40B4-BE49-F238E27FC236}">
                    <a16:creationId xmlns:a16="http://schemas.microsoft.com/office/drawing/2014/main" id="{8DACC379-C2D1-3D3F-54C9-C7B597BF24A2}"/>
                  </a:ext>
                </a:extLst>
              </p:cNvPr>
              <p:cNvSpPr>
                <a:spLocks noChangeShapeType="1"/>
              </p:cNvSpPr>
              <p:nvPr/>
            </p:nvSpPr>
            <p:spPr bwMode="auto">
              <a:xfrm flipH="1" flipV="1">
                <a:off x="864" y="9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02" name="Line 66">
                <a:extLst>
                  <a:ext uri="{FF2B5EF4-FFF2-40B4-BE49-F238E27FC236}">
                    <a16:creationId xmlns:a16="http://schemas.microsoft.com/office/drawing/2014/main" id="{B11543A0-72FE-4850-9807-F9DE332FAF88}"/>
                  </a:ext>
                </a:extLst>
              </p:cNvPr>
              <p:cNvSpPr>
                <a:spLocks noChangeShapeType="1"/>
              </p:cNvSpPr>
              <p:nvPr/>
            </p:nvSpPr>
            <p:spPr bwMode="auto">
              <a:xfrm flipV="1">
                <a:off x="912" y="9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303" name="Group 67">
                <a:extLst>
                  <a:ext uri="{FF2B5EF4-FFF2-40B4-BE49-F238E27FC236}">
                    <a16:creationId xmlns:a16="http://schemas.microsoft.com/office/drawing/2014/main" id="{3C1F303E-7E6B-3986-D94B-95FD1FC02E8A}"/>
                  </a:ext>
                </a:extLst>
              </p:cNvPr>
              <p:cNvGrpSpPr>
                <a:grpSpLocks/>
              </p:cNvGrpSpPr>
              <p:nvPr/>
            </p:nvGrpSpPr>
            <p:grpSpPr bwMode="auto">
              <a:xfrm>
                <a:off x="552" y="85"/>
                <a:ext cx="23" cy="141"/>
                <a:chOff x="960" y="251"/>
                <a:chExt cx="23" cy="141"/>
              </a:xfrm>
            </p:grpSpPr>
            <p:sp>
              <p:nvSpPr>
                <p:cNvPr id="8310" name="Line 68">
                  <a:extLst>
                    <a:ext uri="{FF2B5EF4-FFF2-40B4-BE49-F238E27FC236}">
                      <a16:creationId xmlns:a16="http://schemas.microsoft.com/office/drawing/2014/main" id="{1A48E7C6-75AD-3ADA-142A-85E44266676E}"/>
                    </a:ext>
                  </a:extLst>
                </p:cNvPr>
                <p:cNvSpPr>
                  <a:spLocks noChangeShapeType="1"/>
                </p:cNvSpPr>
                <p:nvPr/>
              </p:nvSpPr>
              <p:spPr bwMode="auto">
                <a:xfrm flipH="1">
                  <a:off x="971" y="251"/>
                  <a:ext cx="0" cy="96"/>
                </a:xfrm>
                <a:prstGeom prst="line">
                  <a:avLst/>
                </a:prstGeom>
                <a:noFill/>
                <a:ln w="9525">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8311" name="Oval 69">
                  <a:extLst>
                    <a:ext uri="{FF2B5EF4-FFF2-40B4-BE49-F238E27FC236}">
                      <a16:creationId xmlns:a16="http://schemas.microsoft.com/office/drawing/2014/main" id="{12F27037-134C-F05E-F25F-BEBEF5CD2FC3}"/>
                    </a:ext>
                  </a:extLst>
                </p:cNvPr>
                <p:cNvSpPr>
                  <a:spLocks noChangeArrowheads="1"/>
                </p:cNvSpPr>
                <p:nvPr/>
              </p:nvSpPr>
              <p:spPr bwMode="auto">
                <a:xfrm>
                  <a:off x="960" y="347"/>
                  <a:ext cx="23" cy="45"/>
                </a:xfrm>
                <a:prstGeom prst="ellipse">
                  <a:avLst/>
                </a:prstGeom>
                <a:solidFill>
                  <a:srgbClr val="99DDFF"/>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sp>
            <p:nvSpPr>
              <p:cNvPr id="8304" name="Rectangle 70">
                <a:extLst>
                  <a:ext uri="{FF2B5EF4-FFF2-40B4-BE49-F238E27FC236}">
                    <a16:creationId xmlns:a16="http://schemas.microsoft.com/office/drawing/2014/main" id="{111F6BDA-5494-5AAA-B17C-40C268B3F5D8}"/>
                  </a:ext>
                </a:extLst>
              </p:cNvPr>
              <p:cNvSpPr>
                <a:spLocks noChangeArrowheads="1"/>
              </p:cNvSpPr>
              <p:nvPr/>
            </p:nvSpPr>
            <p:spPr bwMode="auto">
              <a:xfrm>
                <a:off x="528" y="102"/>
                <a:ext cx="480" cy="23"/>
              </a:xfrm>
              <a:prstGeom prst="rect">
                <a:avLst/>
              </a:prstGeom>
              <a:solidFill>
                <a:srgbClr val="99DD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305" name="Freeform 71">
                <a:extLst>
                  <a:ext uri="{FF2B5EF4-FFF2-40B4-BE49-F238E27FC236}">
                    <a16:creationId xmlns:a16="http://schemas.microsoft.com/office/drawing/2014/main" id="{CBA1D5EC-C7C4-C20E-89F3-68121F23DB85}"/>
                  </a:ext>
                </a:extLst>
              </p:cNvPr>
              <p:cNvSpPr>
                <a:spLocks noChangeAspect="1"/>
              </p:cNvSpPr>
              <p:nvPr/>
            </p:nvSpPr>
            <p:spPr bwMode="auto">
              <a:xfrm>
                <a:off x="528" y="66"/>
                <a:ext cx="512" cy="37"/>
              </a:xfrm>
              <a:custGeom>
                <a:avLst/>
                <a:gdLst>
                  <a:gd name="T0" fmla="*/ 0 w 672"/>
                  <a:gd name="T1" fmla="*/ 2 h 48"/>
                  <a:gd name="T2" fmla="*/ 2 w 672"/>
                  <a:gd name="T3" fmla="*/ 0 h 48"/>
                  <a:gd name="T4" fmla="*/ 15 w 672"/>
                  <a:gd name="T5" fmla="*/ 0 h 48"/>
                  <a:gd name="T6" fmla="*/ 14 w 672"/>
                  <a:gd name="T7" fmla="*/ 2 h 48"/>
                  <a:gd name="T8" fmla="*/ 0 w 672"/>
                  <a:gd name="T9" fmla="*/ 2 h 48"/>
                  <a:gd name="T10" fmla="*/ 0 60000 65536"/>
                  <a:gd name="T11" fmla="*/ 0 60000 65536"/>
                  <a:gd name="T12" fmla="*/ 0 60000 65536"/>
                  <a:gd name="T13" fmla="*/ 0 60000 65536"/>
                  <a:gd name="T14" fmla="*/ 0 60000 65536"/>
                  <a:gd name="T15" fmla="*/ 0 w 672"/>
                  <a:gd name="T16" fmla="*/ 0 h 48"/>
                  <a:gd name="T17" fmla="*/ 672 w 672"/>
                  <a:gd name="T18" fmla="*/ 48 h 48"/>
                </a:gdLst>
                <a:ahLst/>
                <a:cxnLst>
                  <a:cxn ang="T10">
                    <a:pos x="T0" y="T1"/>
                  </a:cxn>
                  <a:cxn ang="T11">
                    <a:pos x="T2" y="T3"/>
                  </a:cxn>
                  <a:cxn ang="T12">
                    <a:pos x="T4" y="T5"/>
                  </a:cxn>
                  <a:cxn ang="T13">
                    <a:pos x="T6" y="T7"/>
                  </a:cxn>
                  <a:cxn ang="T14">
                    <a:pos x="T8" y="T9"/>
                  </a:cxn>
                </a:cxnLst>
                <a:rect l="T15" t="T16" r="T17" b="T18"/>
                <a:pathLst>
                  <a:path w="672" h="48">
                    <a:moveTo>
                      <a:pt x="0" y="48"/>
                    </a:moveTo>
                    <a:lnTo>
                      <a:pt x="48" y="0"/>
                    </a:lnTo>
                    <a:lnTo>
                      <a:pt x="672" y="0"/>
                    </a:lnTo>
                    <a:lnTo>
                      <a:pt x="624" y="48"/>
                    </a:lnTo>
                    <a:lnTo>
                      <a:pt x="0" y="48"/>
                    </a:lnTo>
                    <a:close/>
                  </a:path>
                </a:pathLst>
              </a:custGeom>
              <a:solidFill>
                <a:srgbClr val="99DDFF"/>
              </a:solidFill>
              <a:ln w="9525">
                <a:solidFill>
                  <a:schemeClr val="tx1"/>
                </a:solidFill>
                <a:round/>
                <a:headEnd/>
                <a:tailEnd/>
              </a:ln>
            </p:spPr>
            <p:txBody>
              <a:bodyPr wrap="none" anchor="ctr"/>
              <a:lstStyle/>
              <a:p>
                <a:endParaRPr lang="en-US"/>
              </a:p>
            </p:txBody>
          </p:sp>
          <p:sp>
            <p:nvSpPr>
              <p:cNvPr id="8306" name="Freeform 72">
                <a:extLst>
                  <a:ext uri="{FF2B5EF4-FFF2-40B4-BE49-F238E27FC236}">
                    <a16:creationId xmlns:a16="http://schemas.microsoft.com/office/drawing/2014/main" id="{E2AAE195-0C98-4DC3-D1B1-45F005EE636C}"/>
                  </a:ext>
                </a:extLst>
              </p:cNvPr>
              <p:cNvSpPr>
                <a:spLocks/>
              </p:cNvSpPr>
              <p:nvPr/>
            </p:nvSpPr>
            <p:spPr bwMode="auto">
              <a:xfrm>
                <a:off x="998" y="96"/>
                <a:ext cx="144" cy="145"/>
              </a:xfrm>
              <a:custGeom>
                <a:avLst/>
                <a:gdLst>
                  <a:gd name="T0" fmla="*/ 144 w 144"/>
                  <a:gd name="T1" fmla="*/ 4 h 192"/>
                  <a:gd name="T2" fmla="*/ 0 w 144"/>
                  <a:gd name="T3" fmla="*/ 4 h 192"/>
                  <a:gd name="T4" fmla="*/ 0 w 144"/>
                  <a:gd name="T5" fmla="*/ 0 h 192"/>
                  <a:gd name="T6" fmla="*/ 144 w 144"/>
                  <a:gd name="T7" fmla="*/ 0 h 192"/>
                  <a:gd name="T8" fmla="*/ 144 w 144"/>
                  <a:gd name="T9" fmla="*/ 4 h 192"/>
                  <a:gd name="T10" fmla="*/ 0 60000 65536"/>
                  <a:gd name="T11" fmla="*/ 0 60000 65536"/>
                  <a:gd name="T12" fmla="*/ 0 60000 65536"/>
                  <a:gd name="T13" fmla="*/ 0 60000 65536"/>
                  <a:gd name="T14" fmla="*/ 0 60000 65536"/>
                  <a:gd name="T15" fmla="*/ 0 w 144"/>
                  <a:gd name="T16" fmla="*/ 0 h 192"/>
                  <a:gd name="T17" fmla="*/ 144 w 144"/>
                  <a:gd name="T18" fmla="*/ 192 h 192"/>
                </a:gdLst>
                <a:ahLst/>
                <a:cxnLst>
                  <a:cxn ang="T10">
                    <a:pos x="T0" y="T1"/>
                  </a:cxn>
                  <a:cxn ang="T11">
                    <a:pos x="T2" y="T3"/>
                  </a:cxn>
                  <a:cxn ang="T12">
                    <a:pos x="T4" y="T5"/>
                  </a:cxn>
                  <a:cxn ang="T13">
                    <a:pos x="T6" y="T7"/>
                  </a:cxn>
                  <a:cxn ang="T14">
                    <a:pos x="T8" y="T9"/>
                  </a:cxn>
                </a:cxnLst>
                <a:rect l="T15" t="T16" r="T17" b="T18"/>
                <a:pathLst>
                  <a:path w="144" h="192">
                    <a:moveTo>
                      <a:pt x="144" y="192"/>
                    </a:moveTo>
                    <a:lnTo>
                      <a:pt x="0" y="192"/>
                    </a:lnTo>
                    <a:lnTo>
                      <a:pt x="0" y="0"/>
                    </a:lnTo>
                    <a:lnTo>
                      <a:pt x="144" y="0"/>
                    </a:lnTo>
                    <a:lnTo>
                      <a:pt x="144" y="192"/>
                    </a:lnTo>
                    <a:close/>
                  </a:path>
                </a:pathLst>
              </a:custGeom>
              <a:solidFill>
                <a:srgbClr val="99DDFF"/>
              </a:solidFill>
              <a:ln w="9525">
                <a:solidFill>
                  <a:schemeClr val="tx1"/>
                </a:solidFill>
                <a:round/>
                <a:headEnd/>
                <a:tailEnd/>
              </a:ln>
            </p:spPr>
            <p:txBody>
              <a:bodyPr wrap="none" anchor="ctr"/>
              <a:lstStyle/>
              <a:p>
                <a:endParaRPr lang="en-US"/>
              </a:p>
            </p:txBody>
          </p:sp>
          <p:sp>
            <p:nvSpPr>
              <p:cNvPr id="8307" name="Freeform 73">
                <a:extLst>
                  <a:ext uri="{FF2B5EF4-FFF2-40B4-BE49-F238E27FC236}">
                    <a16:creationId xmlns:a16="http://schemas.microsoft.com/office/drawing/2014/main" id="{CB37CF92-500C-DF1B-98DB-588DC3AA317D}"/>
                  </a:ext>
                </a:extLst>
              </p:cNvPr>
              <p:cNvSpPr>
                <a:spLocks/>
              </p:cNvSpPr>
              <p:nvPr/>
            </p:nvSpPr>
            <p:spPr bwMode="auto">
              <a:xfrm>
                <a:off x="998" y="48"/>
                <a:ext cx="192" cy="48"/>
              </a:xfrm>
              <a:custGeom>
                <a:avLst/>
                <a:gdLst>
                  <a:gd name="T0" fmla="*/ 144 w 192"/>
                  <a:gd name="T1" fmla="*/ 48 h 48"/>
                  <a:gd name="T2" fmla="*/ 0 w 192"/>
                  <a:gd name="T3" fmla="*/ 48 h 48"/>
                  <a:gd name="T4" fmla="*/ 48 w 192"/>
                  <a:gd name="T5" fmla="*/ 0 h 48"/>
                  <a:gd name="T6" fmla="*/ 192 w 192"/>
                  <a:gd name="T7" fmla="*/ 0 h 48"/>
                  <a:gd name="T8" fmla="*/ 144 w 192"/>
                  <a:gd name="T9" fmla="*/ 48 h 48"/>
                  <a:gd name="T10" fmla="*/ 0 60000 65536"/>
                  <a:gd name="T11" fmla="*/ 0 60000 65536"/>
                  <a:gd name="T12" fmla="*/ 0 60000 65536"/>
                  <a:gd name="T13" fmla="*/ 0 60000 65536"/>
                  <a:gd name="T14" fmla="*/ 0 60000 65536"/>
                  <a:gd name="T15" fmla="*/ 0 w 192"/>
                  <a:gd name="T16" fmla="*/ 0 h 48"/>
                  <a:gd name="T17" fmla="*/ 192 w 192"/>
                  <a:gd name="T18" fmla="*/ 48 h 48"/>
                </a:gdLst>
                <a:ahLst/>
                <a:cxnLst>
                  <a:cxn ang="T10">
                    <a:pos x="T0" y="T1"/>
                  </a:cxn>
                  <a:cxn ang="T11">
                    <a:pos x="T2" y="T3"/>
                  </a:cxn>
                  <a:cxn ang="T12">
                    <a:pos x="T4" y="T5"/>
                  </a:cxn>
                  <a:cxn ang="T13">
                    <a:pos x="T6" y="T7"/>
                  </a:cxn>
                  <a:cxn ang="T14">
                    <a:pos x="T8" y="T9"/>
                  </a:cxn>
                </a:cxnLst>
                <a:rect l="T15" t="T16" r="T17" b="T18"/>
                <a:pathLst>
                  <a:path w="192" h="48">
                    <a:moveTo>
                      <a:pt x="144" y="48"/>
                    </a:moveTo>
                    <a:lnTo>
                      <a:pt x="0" y="48"/>
                    </a:lnTo>
                    <a:lnTo>
                      <a:pt x="48" y="0"/>
                    </a:lnTo>
                    <a:lnTo>
                      <a:pt x="192" y="0"/>
                    </a:lnTo>
                    <a:lnTo>
                      <a:pt x="144" y="48"/>
                    </a:lnTo>
                    <a:close/>
                  </a:path>
                </a:pathLst>
              </a:custGeom>
              <a:solidFill>
                <a:srgbClr val="99DDFF"/>
              </a:solidFill>
              <a:ln w="9525">
                <a:solidFill>
                  <a:schemeClr val="tx1"/>
                </a:solidFill>
                <a:round/>
                <a:headEnd/>
                <a:tailEnd/>
              </a:ln>
            </p:spPr>
            <p:txBody>
              <a:bodyPr wrap="none" anchor="ctr"/>
              <a:lstStyle/>
              <a:p>
                <a:endParaRPr lang="en-US"/>
              </a:p>
            </p:txBody>
          </p:sp>
          <p:sp>
            <p:nvSpPr>
              <p:cNvPr id="8308" name="Freeform 74">
                <a:extLst>
                  <a:ext uri="{FF2B5EF4-FFF2-40B4-BE49-F238E27FC236}">
                    <a16:creationId xmlns:a16="http://schemas.microsoft.com/office/drawing/2014/main" id="{363CF36C-1F2A-05BD-8B42-EF7845AD7681}"/>
                  </a:ext>
                </a:extLst>
              </p:cNvPr>
              <p:cNvSpPr>
                <a:spLocks/>
              </p:cNvSpPr>
              <p:nvPr/>
            </p:nvSpPr>
            <p:spPr bwMode="auto">
              <a:xfrm>
                <a:off x="1142" y="48"/>
                <a:ext cx="48" cy="192"/>
              </a:xfrm>
              <a:custGeom>
                <a:avLst/>
                <a:gdLst>
                  <a:gd name="T0" fmla="*/ 0 w 48"/>
                  <a:gd name="T1" fmla="*/ 48 h 192"/>
                  <a:gd name="T2" fmla="*/ 48 w 48"/>
                  <a:gd name="T3" fmla="*/ 0 h 192"/>
                  <a:gd name="T4" fmla="*/ 48 w 48"/>
                  <a:gd name="T5" fmla="*/ 144 h 192"/>
                  <a:gd name="T6" fmla="*/ 0 w 48"/>
                  <a:gd name="T7" fmla="*/ 192 h 192"/>
                  <a:gd name="T8" fmla="*/ 0 w 48"/>
                  <a:gd name="T9" fmla="*/ 48 h 192"/>
                  <a:gd name="T10" fmla="*/ 0 60000 65536"/>
                  <a:gd name="T11" fmla="*/ 0 60000 65536"/>
                  <a:gd name="T12" fmla="*/ 0 60000 65536"/>
                  <a:gd name="T13" fmla="*/ 0 60000 65536"/>
                  <a:gd name="T14" fmla="*/ 0 60000 65536"/>
                  <a:gd name="T15" fmla="*/ 0 w 48"/>
                  <a:gd name="T16" fmla="*/ 0 h 192"/>
                  <a:gd name="T17" fmla="*/ 48 w 48"/>
                  <a:gd name="T18" fmla="*/ 192 h 192"/>
                </a:gdLst>
                <a:ahLst/>
                <a:cxnLst>
                  <a:cxn ang="T10">
                    <a:pos x="T0" y="T1"/>
                  </a:cxn>
                  <a:cxn ang="T11">
                    <a:pos x="T2" y="T3"/>
                  </a:cxn>
                  <a:cxn ang="T12">
                    <a:pos x="T4" y="T5"/>
                  </a:cxn>
                  <a:cxn ang="T13">
                    <a:pos x="T6" y="T7"/>
                  </a:cxn>
                  <a:cxn ang="T14">
                    <a:pos x="T8" y="T9"/>
                  </a:cxn>
                </a:cxnLst>
                <a:rect l="T15" t="T16" r="T17" b="T18"/>
                <a:pathLst>
                  <a:path w="48" h="192">
                    <a:moveTo>
                      <a:pt x="0" y="48"/>
                    </a:moveTo>
                    <a:lnTo>
                      <a:pt x="48" y="0"/>
                    </a:lnTo>
                    <a:lnTo>
                      <a:pt x="48" y="144"/>
                    </a:lnTo>
                    <a:lnTo>
                      <a:pt x="0" y="192"/>
                    </a:lnTo>
                    <a:lnTo>
                      <a:pt x="0" y="48"/>
                    </a:lnTo>
                    <a:close/>
                  </a:path>
                </a:pathLst>
              </a:custGeom>
              <a:solidFill>
                <a:srgbClr val="99DDFF"/>
              </a:solidFill>
              <a:ln w="9525">
                <a:solidFill>
                  <a:schemeClr val="tx1"/>
                </a:solidFill>
                <a:round/>
                <a:headEnd/>
                <a:tailEnd/>
              </a:ln>
            </p:spPr>
            <p:txBody>
              <a:bodyPr wrap="none" anchor="ctr"/>
              <a:lstStyle/>
              <a:p>
                <a:endParaRPr lang="en-US"/>
              </a:p>
            </p:txBody>
          </p:sp>
          <p:sp>
            <p:nvSpPr>
              <p:cNvPr id="8309" name="Rectangle 75">
                <a:extLst>
                  <a:ext uri="{FF2B5EF4-FFF2-40B4-BE49-F238E27FC236}">
                    <a16:creationId xmlns:a16="http://schemas.microsoft.com/office/drawing/2014/main" id="{4541767C-FA75-E466-1110-A4F1720097AB}"/>
                  </a:ext>
                </a:extLst>
              </p:cNvPr>
              <p:cNvSpPr>
                <a:spLocks noChangeArrowheads="1"/>
              </p:cNvSpPr>
              <p:nvPr/>
            </p:nvSpPr>
            <p:spPr bwMode="auto">
              <a:xfrm>
                <a:off x="951" y="232"/>
                <a:ext cx="0" cy="93"/>
              </a:xfrm>
              <a:prstGeom prst="rect">
                <a:avLst/>
              </a:prstGeom>
              <a:solidFill>
                <a:srgbClr val="99DD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000">
                  <a:latin typeface="Verdana" panose="020B0604030504040204" pitchFamily="34" charset="0"/>
                </a:endParaRPr>
              </a:p>
            </p:txBody>
          </p:sp>
        </p:grpSp>
        <p:sp>
          <p:nvSpPr>
            <p:cNvPr id="8205" name="AutoShape 76">
              <a:extLst>
                <a:ext uri="{FF2B5EF4-FFF2-40B4-BE49-F238E27FC236}">
                  <a16:creationId xmlns:a16="http://schemas.microsoft.com/office/drawing/2014/main" id="{B5BA882D-8DEE-7D11-8F22-2297988B68F3}"/>
                </a:ext>
              </a:extLst>
            </p:cNvPr>
            <p:cNvSpPr>
              <a:spLocks noChangeAspect="1" noChangeArrowheads="1"/>
            </p:cNvSpPr>
            <p:nvPr/>
          </p:nvSpPr>
          <p:spPr bwMode="auto">
            <a:xfrm>
              <a:off x="2559" y="2477"/>
              <a:ext cx="663" cy="81"/>
            </a:xfrm>
            <a:prstGeom prst="cube">
              <a:avLst>
                <a:gd name="adj" fmla="val 25000"/>
              </a:avLst>
            </a:prstGeom>
            <a:solidFill>
              <a:srgbClr val="9933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06" name="AutoShape 77">
              <a:extLst>
                <a:ext uri="{FF2B5EF4-FFF2-40B4-BE49-F238E27FC236}">
                  <a16:creationId xmlns:a16="http://schemas.microsoft.com/office/drawing/2014/main" id="{5929A3E6-2AF4-5913-41E9-55D1D643D222}"/>
                </a:ext>
              </a:extLst>
            </p:cNvPr>
            <p:cNvSpPr>
              <a:spLocks noChangeAspect="1" noChangeArrowheads="1"/>
            </p:cNvSpPr>
            <p:nvPr/>
          </p:nvSpPr>
          <p:spPr bwMode="auto">
            <a:xfrm>
              <a:off x="2661" y="2423"/>
              <a:ext cx="153" cy="81"/>
            </a:xfrm>
            <a:prstGeom prst="cube">
              <a:avLst>
                <a:gd name="adj" fmla="val 25000"/>
              </a:avLst>
            </a:prstGeom>
            <a:solidFill>
              <a:srgbClr val="0000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07" name="AutoShape 78">
              <a:extLst>
                <a:ext uri="{FF2B5EF4-FFF2-40B4-BE49-F238E27FC236}">
                  <a16:creationId xmlns:a16="http://schemas.microsoft.com/office/drawing/2014/main" id="{823D60D7-5649-2939-B92D-ED9AD971524A}"/>
                </a:ext>
              </a:extLst>
            </p:cNvPr>
            <p:cNvSpPr>
              <a:spLocks noChangeAspect="1" noChangeArrowheads="1"/>
            </p:cNvSpPr>
            <p:nvPr/>
          </p:nvSpPr>
          <p:spPr bwMode="auto">
            <a:xfrm>
              <a:off x="2661" y="2369"/>
              <a:ext cx="153" cy="81"/>
            </a:xfrm>
            <a:prstGeom prst="cube">
              <a:avLst>
                <a:gd name="adj" fmla="val 25000"/>
              </a:avLst>
            </a:prstGeom>
            <a:solidFill>
              <a:srgbClr val="FFFF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08" name="AutoShape 79">
              <a:extLst>
                <a:ext uri="{FF2B5EF4-FFF2-40B4-BE49-F238E27FC236}">
                  <a16:creationId xmlns:a16="http://schemas.microsoft.com/office/drawing/2014/main" id="{541B9D14-52D6-6527-D2C0-BE88DC0FE684}"/>
                </a:ext>
              </a:extLst>
            </p:cNvPr>
            <p:cNvSpPr>
              <a:spLocks noChangeAspect="1" noChangeArrowheads="1"/>
            </p:cNvSpPr>
            <p:nvPr/>
          </p:nvSpPr>
          <p:spPr bwMode="auto">
            <a:xfrm>
              <a:off x="2661" y="2315"/>
              <a:ext cx="153" cy="81"/>
            </a:xfrm>
            <a:prstGeom prst="cube">
              <a:avLst>
                <a:gd name="adj" fmla="val 25000"/>
              </a:avLst>
            </a:prstGeom>
            <a:solidFill>
              <a:srgbClr val="0000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09" name="AutoShape 80">
              <a:extLst>
                <a:ext uri="{FF2B5EF4-FFF2-40B4-BE49-F238E27FC236}">
                  <a16:creationId xmlns:a16="http://schemas.microsoft.com/office/drawing/2014/main" id="{76F11CFA-F789-2150-A1CB-462B64CF5A95}"/>
                </a:ext>
              </a:extLst>
            </p:cNvPr>
            <p:cNvSpPr>
              <a:spLocks noChangeAspect="1" noChangeArrowheads="1"/>
            </p:cNvSpPr>
            <p:nvPr/>
          </p:nvSpPr>
          <p:spPr bwMode="auto">
            <a:xfrm>
              <a:off x="2661" y="2261"/>
              <a:ext cx="153" cy="81"/>
            </a:xfrm>
            <a:prstGeom prst="cube">
              <a:avLst>
                <a:gd name="adj" fmla="val 25000"/>
              </a:avLst>
            </a:prstGeom>
            <a:solidFill>
              <a:srgbClr val="FFFF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10" name="AutoShape 81">
              <a:extLst>
                <a:ext uri="{FF2B5EF4-FFF2-40B4-BE49-F238E27FC236}">
                  <a16:creationId xmlns:a16="http://schemas.microsoft.com/office/drawing/2014/main" id="{4CC8DA05-9310-891C-668B-7645C2AD5065}"/>
                </a:ext>
              </a:extLst>
            </p:cNvPr>
            <p:cNvSpPr>
              <a:spLocks noChangeAspect="1" noChangeArrowheads="1"/>
            </p:cNvSpPr>
            <p:nvPr/>
          </p:nvSpPr>
          <p:spPr bwMode="auto">
            <a:xfrm>
              <a:off x="2814" y="2423"/>
              <a:ext cx="153" cy="81"/>
            </a:xfrm>
            <a:prstGeom prst="cube">
              <a:avLst>
                <a:gd name="adj" fmla="val 25000"/>
              </a:avLst>
            </a:prstGeom>
            <a:solidFill>
              <a:srgbClr val="FFFF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11" name="AutoShape 82">
              <a:extLst>
                <a:ext uri="{FF2B5EF4-FFF2-40B4-BE49-F238E27FC236}">
                  <a16:creationId xmlns:a16="http://schemas.microsoft.com/office/drawing/2014/main" id="{2148EEB0-65BA-B26B-DB70-D940B9EF109F}"/>
                </a:ext>
              </a:extLst>
            </p:cNvPr>
            <p:cNvSpPr>
              <a:spLocks noChangeAspect="1" noChangeArrowheads="1"/>
            </p:cNvSpPr>
            <p:nvPr/>
          </p:nvSpPr>
          <p:spPr bwMode="auto">
            <a:xfrm>
              <a:off x="2814" y="2369"/>
              <a:ext cx="153" cy="81"/>
            </a:xfrm>
            <a:prstGeom prst="cube">
              <a:avLst>
                <a:gd name="adj" fmla="val 25000"/>
              </a:avLst>
            </a:prstGeom>
            <a:solidFill>
              <a:srgbClr val="00FF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12" name="AutoShape 83">
              <a:extLst>
                <a:ext uri="{FF2B5EF4-FFF2-40B4-BE49-F238E27FC236}">
                  <a16:creationId xmlns:a16="http://schemas.microsoft.com/office/drawing/2014/main" id="{7460006B-70D0-2C10-1FF7-AFC31DF4952D}"/>
                </a:ext>
              </a:extLst>
            </p:cNvPr>
            <p:cNvSpPr>
              <a:spLocks noChangeAspect="1" noChangeArrowheads="1"/>
            </p:cNvSpPr>
            <p:nvPr/>
          </p:nvSpPr>
          <p:spPr bwMode="auto">
            <a:xfrm>
              <a:off x="2967" y="2423"/>
              <a:ext cx="153" cy="81"/>
            </a:xfrm>
            <a:prstGeom prst="cube">
              <a:avLst>
                <a:gd name="adj" fmla="val 25000"/>
              </a:avLst>
            </a:prstGeom>
            <a:solidFill>
              <a:srgbClr val="FFFF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13" name="AutoShape 84">
              <a:extLst>
                <a:ext uri="{FF2B5EF4-FFF2-40B4-BE49-F238E27FC236}">
                  <a16:creationId xmlns:a16="http://schemas.microsoft.com/office/drawing/2014/main" id="{CF29859A-0B94-0E2A-6CC5-37CDCC4664EE}"/>
                </a:ext>
              </a:extLst>
            </p:cNvPr>
            <p:cNvSpPr>
              <a:spLocks noChangeAspect="1" noChangeArrowheads="1"/>
            </p:cNvSpPr>
            <p:nvPr/>
          </p:nvSpPr>
          <p:spPr bwMode="auto">
            <a:xfrm>
              <a:off x="2967" y="2369"/>
              <a:ext cx="153" cy="81"/>
            </a:xfrm>
            <a:prstGeom prst="cube">
              <a:avLst>
                <a:gd name="adj" fmla="val 25000"/>
              </a:avLst>
            </a:prstGeom>
            <a:solidFill>
              <a:srgbClr val="00FF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14" name="AutoShape 85">
              <a:extLst>
                <a:ext uri="{FF2B5EF4-FFF2-40B4-BE49-F238E27FC236}">
                  <a16:creationId xmlns:a16="http://schemas.microsoft.com/office/drawing/2014/main" id="{2BD3790B-B69C-D6CB-7528-95FB45C3D4AA}"/>
                </a:ext>
              </a:extLst>
            </p:cNvPr>
            <p:cNvSpPr>
              <a:spLocks noChangeAspect="1" noChangeArrowheads="1"/>
            </p:cNvSpPr>
            <p:nvPr/>
          </p:nvSpPr>
          <p:spPr bwMode="auto">
            <a:xfrm>
              <a:off x="2967" y="2315"/>
              <a:ext cx="153" cy="81"/>
            </a:xfrm>
            <a:prstGeom prst="cube">
              <a:avLst>
                <a:gd name="adj" fmla="val 25000"/>
              </a:avLst>
            </a:prstGeom>
            <a:solidFill>
              <a:srgbClr val="0000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15" name="AutoShape 86">
              <a:extLst>
                <a:ext uri="{FF2B5EF4-FFF2-40B4-BE49-F238E27FC236}">
                  <a16:creationId xmlns:a16="http://schemas.microsoft.com/office/drawing/2014/main" id="{3442FEFC-C8B2-8752-9427-A15BD7D8EF0B}"/>
                </a:ext>
              </a:extLst>
            </p:cNvPr>
            <p:cNvSpPr>
              <a:spLocks noChangeAspect="1" noChangeArrowheads="1"/>
            </p:cNvSpPr>
            <p:nvPr/>
          </p:nvSpPr>
          <p:spPr bwMode="auto">
            <a:xfrm>
              <a:off x="2967" y="2261"/>
              <a:ext cx="153" cy="81"/>
            </a:xfrm>
            <a:prstGeom prst="cube">
              <a:avLst>
                <a:gd name="adj" fmla="val 25000"/>
              </a:avLst>
            </a:prstGeom>
            <a:solidFill>
              <a:srgbClr val="FFFF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16" name="AutoShape 87">
              <a:extLst>
                <a:ext uri="{FF2B5EF4-FFF2-40B4-BE49-F238E27FC236}">
                  <a16:creationId xmlns:a16="http://schemas.microsoft.com/office/drawing/2014/main" id="{F3458D5C-FB51-9177-36EB-D0E7AF7DEC09}"/>
                </a:ext>
              </a:extLst>
            </p:cNvPr>
            <p:cNvSpPr>
              <a:spLocks noChangeAspect="1" noChangeArrowheads="1"/>
            </p:cNvSpPr>
            <p:nvPr/>
          </p:nvSpPr>
          <p:spPr bwMode="auto">
            <a:xfrm>
              <a:off x="2967" y="2207"/>
              <a:ext cx="153" cy="81"/>
            </a:xfrm>
            <a:prstGeom prst="cube">
              <a:avLst>
                <a:gd name="adj" fmla="val 25000"/>
              </a:avLst>
            </a:prstGeom>
            <a:solidFill>
              <a:srgbClr val="00FF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17" name="AutoShape 88">
              <a:extLst>
                <a:ext uri="{FF2B5EF4-FFF2-40B4-BE49-F238E27FC236}">
                  <a16:creationId xmlns:a16="http://schemas.microsoft.com/office/drawing/2014/main" id="{ACDDCA56-8441-3C1A-9A32-2F31288A7F68}"/>
                </a:ext>
              </a:extLst>
            </p:cNvPr>
            <p:cNvSpPr>
              <a:spLocks noChangeAspect="1" noChangeArrowheads="1"/>
            </p:cNvSpPr>
            <p:nvPr/>
          </p:nvSpPr>
          <p:spPr bwMode="auto">
            <a:xfrm>
              <a:off x="2967" y="2153"/>
              <a:ext cx="153" cy="81"/>
            </a:xfrm>
            <a:prstGeom prst="cube">
              <a:avLst>
                <a:gd name="adj" fmla="val 25000"/>
              </a:avLst>
            </a:prstGeom>
            <a:solidFill>
              <a:srgbClr val="0000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18" name="AutoShape 89">
              <a:extLst>
                <a:ext uri="{FF2B5EF4-FFF2-40B4-BE49-F238E27FC236}">
                  <a16:creationId xmlns:a16="http://schemas.microsoft.com/office/drawing/2014/main" id="{F5584D73-D195-507E-5A0F-347121F3740A}"/>
                </a:ext>
              </a:extLst>
            </p:cNvPr>
            <p:cNvSpPr>
              <a:spLocks noChangeAspect="1" noChangeArrowheads="1"/>
            </p:cNvSpPr>
            <p:nvPr/>
          </p:nvSpPr>
          <p:spPr bwMode="auto">
            <a:xfrm>
              <a:off x="4141" y="2180"/>
              <a:ext cx="664" cy="81"/>
            </a:xfrm>
            <a:prstGeom prst="cube">
              <a:avLst>
                <a:gd name="adj" fmla="val 25000"/>
              </a:avLst>
            </a:prstGeom>
            <a:solidFill>
              <a:srgbClr val="9933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19" name="AutoShape 90">
              <a:extLst>
                <a:ext uri="{FF2B5EF4-FFF2-40B4-BE49-F238E27FC236}">
                  <a16:creationId xmlns:a16="http://schemas.microsoft.com/office/drawing/2014/main" id="{F680AF94-3CCE-66B0-ACA0-57C511FC4A3F}"/>
                </a:ext>
              </a:extLst>
            </p:cNvPr>
            <p:cNvSpPr>
              <a:spLocks noChangeAspect="1" noChangeArrowheads="1"/>
            </p:cNvSpPr>
            <p:nvPr/>
          </p:nvSpPr>
          <p:spPr bwMode="auto">
            <a:xfrm>
              <a:off x="4243" y="2126"/>
              <a:ext cx="154" cy="81"/>
            </a:xfrm>
            <a:prstGeom prst="cube">
              <a:avLst>
                <a:gd name="adj" fmla="val 25000"/>
              </a:avLst>
            </a:prstGeom>
            <a:solidFill>
              <a:srgbClr val="0000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20" name="AutoShape 91">
              <a:extLst>
                <a:ext uri="{FF2B5EF4-FFF2-40B4-BE49-F238E27FC236}">
                  <a16:creationId xmlns:a16="http://schemas.microsoft.com/office/drawing/2014/main" id="{3CBDF8E2-A62E-9065-0072-C2913DD26009}"/>
                </a:ext>
              </a:extLst>
            </p:cNvPr>
            <p:cNvSpPr>
              <a:spLocks noChangeAspect="1" noChangeArrowheads="1"/>
            </p:cNvSpPr>
            <p:nvPr/>
          </p:nvSpPr>
          <p:spPr bwMode="auto">
            <a:xfrm>
              <a:off x="4243" y="2072"/>
              <a:ext cx="154" cy="81"/>
            </a:xfrm>
            <a:prstGeom prst="cube">
              <a:avLst>
                <a:gd name="adj" fmla="val 25000"/>
              </a:avLst>
            </a:prstGeom>
            <a:solidFill>
              <a:srgbClr val="FFFF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21" name="AutoShape 92">
              <a:extLst>
                <a:ext uri="{FF2B5EF4-FFF2-40B4-BE49-F238E27FC236}">
                  <a16:creationId xmlns:a16="http://schemas.microsoft.com/office/drawing/2014/main" id="{C2599B5D-5AC9-BA0F-0451-21B3C6FAAD58}"/>
                </a:ext>
              </a:extLst>
            </p:cNvPr>
            <p:cNvSpPr>
              <a:spLocks noChangeAspect="1" noChangeArrowheads="1"/>
            </p:cNvSpPr>
            <p:nvPr/>
          </p:nvSpPr>
          <p:spPr bwMode="auto">
            <a:xfrm>
              <a:off x="4243" y="2018"/>
              <a:ext cx="154" cy="81"/>
            </a:xfrm>
            <a:prstGeom prst="cube">
              <a:avLst>
                <a:gd name="adj" fmla="val 25000"/>
              </a:avLst>
            </a:prstGeom>
            <a:solidFill>
              <a:srgbClr val="0000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22" name="AutoShape 93">
              <a:extLst>
                <a:ext uri="{FF2B5EF4-FFF2-40B4-BE49-F238E27FC236}">
                  <a16:creationId xmlns:a16="http://schemas.microsoft.com/office/drawing/2014/main" id="{D974C596-08AE-02C8-AC76-9B9E5FFD48E8}"/>
                </a:ext>
              </a:extLst>
            </p:cNvPr>
            <p:cNvSpPr>
              <a:spLocks noChangeAspect="1" noChangeArrowheads="1"/>
            </p:cNvSpPr>
            <p:nvPr/>
          </p:nvSpPr>
          <p:spPr bwMode="auto">
            <a:xfrm>
              <a:off x="4243" y="1964"/>
              <a:ext cx="154" cy="81"/>
            </a:xfrm>
            <a:prstGeom prst="cube">
              <a:avLst>
                <a:gd name="adj" fmla="val 25000"/>
              </a:avLst>
            </a:prstGeom>
            <a:solidFill>
              <a:srgbClr val="FFFF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23" name="AutoShape 94">
              <a:extLst>
                <a:ext uri="{FF2B5EF4-FFF2-40B4-BE49-F238E27FC236}">
                  <a16:creationId xmlns:a16="http://schemas.microsoft.com/office/drawing/2014/main" id="{80D12890-3013-1363-265D-017EBD51C1C2}"/>
                </a:ext>
              </a:extLst>
            </p:cNvPr>
            <p:cNvSpPr>
              <a:spLocks noChangeAspect="1" noChangeArrowheads="1"/>
            </p:cNvSpPr>
            <p:nvPr/>
          </p:nvSpPr>
          <p:spPr bwMode="auto">
            <a:xfrm>
              <a:off x="4397" y="2126"/>
              <a:ext cx="153" cy="81"/>
            </a:xfrm>
            <a:prstGeom prst="cube">
              <a:avLst>
                <a:gd name="adj" fmla="val 25000"/>
              </a:avLst>
            </a:prstGeom>
            <a:solidFill>
              <a:srgbClr val="FFFF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24" name="AutoShape 95">
              <a:extLst>
                <a:ext uri="{FF2B5EF4-FFF2-40B4-BE49-F238E27FC236}">
                  <a16:creationId xmlns:a16="http://schemas.microsoft.com/office/drawing/2014/main" id="{6D608347-2FB4-5FF1-8CAA-FFEDA157BB81}"/>
                </a:ext>
              </a:extLst>
            </p:cNvPr>
            <p:cNvSpPr>
              <a:spLocks noChangeAspect="1" noChangeArrowheads="1"/>
            </p:cNvSpPr>
            <p:nvPr/>
          </p:nvSpPr>
          <p:spPr bwMode="auto">
            <a:xfrm>
              <a:off x="4397" y="2072"/>
              <a:ext cx="153" cy="81"/>
            </a:xfrm>
            <a:prstGeom prst="cube">
              <a:avLst>
                <a:gd name="adj" fmla="val 25000"/>
              </a:avLst>
            </a:prstGeom>
            <a:solidFill>
              <a:srgbClr val="00FF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25" name="AutoShape 96">
              <a:extLst>
                <a:ext uri="{FF2B5EF4-FFF2-40B4-BE49-F238E27FC236}">
                  <a16:creationId xmlns:a16="http://schemas.microsoft.com/office/drawing/2014/main" id="{8FA89CF6-0E3F-56DA-B02A-0CF362D8711B}"/>
                </a:ext>
              </a:extLst>
            </p:cNvPr>
            <p:cNvSpPr>
              <a:spLocks noChangeAspect="1" noChangeArrowheads="1"/>
            </p:cNvSpPr>
            <p:nvPr/>
          </p:nvSpPr>
          <p:spPr bwMode="auto">
            <a:xfrm>
              <a:off x="4550" y="2126"/>
              <a:ext cx="153" cy="81"/>
            </a:xfrm>
            <a:prstGeom prst="cube">
              <a:avLst>
                <a:gd name="adj" fmla="val 25000"/>
              </a:avLst>
            </a:prstGeom>
            <a:solidFill>
              <a:srgbClr val="FFFF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26" name="AutoShape 97">
              <a:extLst>
                <a:ext uri="{FF2B5EF4-FFF2-40B4-BE49-F238E27FC236}">
                  <a16:creationId xmlns:a16="http://schemas.microsoft.com/office/drawing/2014/main" id="{3CF45253-34EE-0B32-8659-E43B6A627684}"/>
                </a:ext>
              </a:extLst>
            </p:cNvPr>
            <p:cNvSpPr>
              <a:spLocks noChangeAspect="1" noChangeArrowheads="1"/>
            </p:cNvSpPr>
            <p:nvPr/>
          </p:nvSpPr>
          <p:spPr bwMode="auto">
            <a:xfrm>
              <a:off x="4550" y="2072"/>
              <a:ext cx="153" cy="81"/>
            </a:xfrm>
            <a:prstGeom prst="cube">
              <a:avLst>
                <a:gd name="adj" fmla="val 25000"/>
              </a:avLst>
            </a:prstGeom>
            <a:solidFill>
              <a:srgbClr val="00FF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27" name="AutoShape 98">
              <a:extLst>
                <a:ext uri="{FF2B5EF4-FFF2-40B4-BE49-F238E27FC236}">
                  <a16:creationId xmlns:a16="http://schemas.microsoft.com/office/drawing/2014/main" id="{158FAB05-5DF6-0F01-D01F-A7251E7FBF7F}"/>
                </a:ext>
              </a:extLst>
            </p:cNvPr>
            <p:cNvSpPr>
              <a:spLocks noChangeAspect="1" noChangeArrowheads="1"/>
            </p:cNvSpPr>
            <p:nvPr/>
          </p:nvSpPr>
          <p:spPr bwMode="auto">
            <a:xfrm>
              <a:off x="4550" y="2018"/>
              <a:ext cx="153" cy="81"/>
            </a:xfrm>
            <a:prstGeom prst="cube">
              <a:avLst>
                <a:gd name="adj" fmla="val 25000"/>
              </a:avLst>
            </a:prstGeom>
            <a:solidFill>
              <a:srgbClr val="0000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28" name="AutoShape 99">
              <a:extLst>
                <a:ext uri="{FF2B5EF4-FFF2-40B4-BE49-F238E27FC236}">
                  <a16:creationId xmlns:a16="http://schemas.microsoft.com/office/drawing/2014/main" id="{DA72CFB8-02D8-4314-D2A2-B758D0B9A34C}"/>
                </a:ext>
              </a:extLst>
            </p:cNvPr>
            <p:cNvSpPr>
              <a:spLocks noChangeAspect="1" noChangeArrowheads="1"/>
            </p:cNvSpPr>
            <p:nvPr/>
          </p:nvSpPr>
          <p:spPr bwMode="auto">
            <a:xfrm>
              <a:off x="4550" y="1964"/>
              <a:ext cx="153" cy="81"/>
            </a:xfrm>
            <a:prstGeom prst="cube">
              <a:avLst>
                <a:gd name="adj" fmla="val 25000"/>
              </a:avLst>
            </a:prstGeom>
            <a:solidFill>
              <a:srgbClr val="FFFF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29" name="AutoShape 100">
              <a:extLst>
                <a:ext uri="{FF2B5EF4-FFF2-40B4-BE49-F238E27FC236}">
                  <a16:creationId xmlns:a16="http://schemas.microsoft.com/office/drawing/2014/main" id="{A101D8CF-6BF3-4379-3445-78FB5779B188}"/>
                </a:ext>
              </a:extLst>
            </p:cNvPr>
            <p:cNvSpPr>
              <a:spLocks noChangeAspect="1" noChangeArrowheads="1"/>
            </p:cNvSpPr>
            <p:nvPr/>
          </p:nvSpPr>
          <p:spPr bwMode="auto">
            <a:xfrm>
              <a:off x="4550" y="1910"/>
              <a:ext cx="153" cy="81"/>
            </a:xfrm>
            <a:prstGeom prst="cube">
              <a:avLst>
                <a:gd name="adj" fmla="val 25000"/>
              </a:avLst>
            </a:prstGeom>
            <a:solidFill>
              <a:srgbClr val="00FF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30" name="AutoShape 101">
              <a:extLst>
                <a:ext uri="{FF2B5EF4-FFF2-40B4-BE49-F238E27FC236}">
                  <a16:creationId xmlns:a16="http://schemas.microsoft.com/office/drawing/2014/main" id="{CA91DEA0-F39E-D93C-A64D-9A11E32BDDCE}"/>
                </a:ext>
              </a:extLst>
            </p:cNvPr>
            <p:cNvSpPr>
              <a:spLocks noChangeAspect="1" noChangeArrowheads="1"/>
            </p:cNvSpPr>
            <p:nvPr/>
          </p:nvSpPr>
          <p:spPr bwMode="auto">
            <a:xfrm>
              <a:off x="4550" y="1856"/>
              <a:ext cx="153" cy="81"/>
            </a:xfrm>
            <a:prstGeom prst="cube">
              <a:avLst>
                <a:gd name="adj" fmla="val 25000"/>
              </a:avLst>
            </a:prstGeom>
            <a:solidFill>
              <a:srgbClr val="0000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31" name="AutoShape 102">
              <a:extLst>
                <a:ext uri="{FF2B5EF4-FFF2-40B4-BE49-F238E27FC236}">
                  <a16:creationId xmlns:a16="http://schemas.microsoft.com/office/drawing/2014/main" id="{E1BE6A3B-21EB-5E36-D3C9-F1495A045604}"/>
                </a:ext>
              </a:extLst>
            </p:cNvPr>
            <p:cNvSpPr>
              <a:spLocks noChangeAspect="1" noChangeArrowheads="1"/>
            </p:cNvSpPr>
            <p:nvPr/>
          </p:nvSpPr>
          <p:spPr bwMode="auto">
            <a:xfrm>
              <a:off x="2688" y="3231"/>
              <a:ext cx="663" cy="81"/>
            </a:xfrm>
            <a:prstGeom prst="cube">
              <a:avLst>
                <a:gd name="adj" fmla="val 25000"/>
              </a:avLst>
            </a:prstGeom>
            <a:solidFill>
              <a:srgbClr val="9933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32" name="AutoShape 103">
              <a:extLst>
                <a:ext uri="{FF2B5EF4-FFF2-40B4-BE49-F238E27FC236}">
                  <a16:creationId xmlns:a16="http://schemas.microsoft.com/office/drawing/2014/main" id="{CBF4815F-0793-B77A-D02D-FF6D29FDC4E1}"/>
                </a:ext>
              </a:extLst>
            </p:cNvPr>
            <p:cNvSpPr>
              <a:spLocks noChangeAspect="1" noChangeArrowheads="1"/>
            </p:cNvSpPr>
            <p:nvPr/>
          </p:nvSpPr>
          <p:spPr bwMode="auto">
            <a:xfrm>
              <a:off x="2790" y="3177"/>
              <a:ext cx="153" cy="81"/>
            </a:xfrm>
            <a:prstGeom prst="cube">
              <a:avLst>
                <a:gd name="adj" fmla="val 25000"/>
              </a:avLst>
            </a:prstGeom>
            <a:solidFill>
              <a:srgbClr val="0000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33" name="AutoShape 104">
              <a:extLst>
                <a:ext uri="{FF2B5EF4-FFF2-40B4-BE49-F238E27FC236}">
                  <a16:creationId xmlns:a16="http://schemas.microsoft.com/office/drawing/2014/main" id="{E689AA81-251C-CEF6-11A2-9654A0A52E2C}"/>
                </a:ext>
              </a:extLst>
            </p:cNvPr>
            <p:cNvSpPr>
              <a:spLocks noChangeAspect="1" noChangeArrowheads="1"/>
            </p:cNvSpPr>
            <p:nvPr/>
          </p:nvSpPr>
          <p:spPr bwMode="auto">
            <a:xfrm>
              <a:off x="2790" y="3123"/>
              <a:ext cx="153" cy="81"/>
            </a:xfrm>
            <a:prstGeom prst="cube">
              <a:avLst>
                <a:gd name="adj" fmla="val 25000"/>
              </a:avLst>
            </a:prstGeom>
            <a:solidFill>
              <a:srgbClr val="FFFF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34" name="AutoShape 105">
              <a:extLst>
                <a:ext uri="{FF2B5EF4-FFF2-40B4-BE49-F238E27FC236}">
                  <a16:creationId xmlns:a16="http://schemas.microsoft.com/office/drawing/2014/main" id="{878404BC-50CD-C5C2-EBA0-A824BDA02D61}"/>
                </a:ext>
              </a:extLst>
            </p:cNvPr>
            <p:cNvSpPr>
              <a:spLocks noChangeAspect="1" noChangeArrowheads="1"/>
            </p:cNvSpPr>
            <p:nvPr/>
          </p:nvSpPr>
          <p:spPr bwMode="auto">
            <a:xfrm>
              <a:off x="2790" y="3069"/>
              <a:ext cx="153" cy="81"/>
            </a:xfrm>
            <a:prstGeom prst="cube">
              <a:avLst>
                <a:gd name="adj" fmla="val 25000"/>
              </a:avLst>
            </a:prstGeom>
            <a:solidFill>
              <a:srgbClr val="0000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35" name="AutoShape 106">
              <a:extLst>
                <a:ext uri="{FF2B5EF4-FFF2-40B4-BE49-F238E27FC236}">
                  <a16:creationId xmlns:a16="http://schemas.microsoft.com/office/drawing/2014/main" id="{599FD6C0-A36E-18D5-780F-FB48FAE53DAE}"/>
                </a:ext>
              </a:extLst>
            </p:cNvPr>
            <p:cNvSpPr>
              <a:spLocks noChangeAspect="1" noChangeArrowheads="1"/>
            </p:cNvSpPr>
            <p:nvPr/>
          </p:nvSpPr>
          <p:spPr bwMode="auto">
            <a:xfrm>
              <a:off x="2790" y="3015"/>
              <a:ext cx="153" cy="81"/>
            </a:xfrm>
            <a:prstGeom prst="cube">
              <a:avLst>
                <a:gd name="adj" fmla="val 25000"/>
              </a:avLst>
            </a:prstGeom>
            <a:solidFill>
              <a:srgbClr val="FFFF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36" name="AutoShape 107">
              <a:extLst>
                <a:ext uri="{FF2B5EF4-FFF2-40B4-BE49-F238E27FC236}">
                  <a16:creationId xmlns:a16="http://schemas.microsoft.com/office/drawing/2014/main" id="{41DDC17E-ADF6-26CB-43FF-8D21FA49FE69}"/>
                </a:ext>
              </a:extLst>
            </p:cNvPr>
            <p:cNvSpPr>
              <a:spLocks noChangeAspect="1" noChangeArrowheads="1"/>
            </p:cNvSpPr>
            <p:nvPr/>
          </p:nvSpPr>
          <p:spPr bwMode="auto">
            <a:xfrm>
              <a:off x="2943" y="3177"/>
              <a:ext cx="153" cy="81"/>
            </a:xfrm>
            <a:prstGeom prst="cube">
              <a:avLst>
                <a:gd name="adj" fmla="val 25000"/>
              </a:avLst>
            </a:prstGeom>
            <a:solidFill>
              <a:srgbClr val="FFFF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37" name="AutoShape 108">
              <a:extLst>
                <a:ext uri="{FF2B5EF4-FFF2-40B4-BE49-F238E27FC236}">
                  <a16:creationId xmlns:a16="http://schemas.microsoft.com/office/drawing/2014/main" id="{0EDE09EF-7DBC-B476-D094-EC68F11577BD}"/>
                </a:ext>
              </a:extLst>
            </p:cNvPr>
            <p:cNvSpPr>
              <a:spLocks noChangeAspect="1" noChangeArrowheads="1"/>
            </p:cNvSpPr>
            <p:nvPr/>
          </p:nvSpPr>
          <p:spPr bwMode="auto">
            <a:xfrm>
              <a:off x="2943" y="3123"/>
              <a:ext cx="153" cy="81"/>
            </a:xfrm>
            <a:prstGeom prst="cube">
              <a:avLst>
                <a:gd name="adj" fmla="val 25000"/>
              </a:avLst>
            </a:prstGeom>
            <a:solidFill>
              <a:srgbClr val="00FF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38" name="AutoShape 109">
              <a:extLst>
                <a:ext uri="{FF2B5EF4-FFF2-40B4-BE49-F238E27FC236}">
                  <a16:creationId xmlns:a16="http://schemas.microsoft.com/office/drawing/2014/main" id="{CB48705A-1F67-C34D-F755-3BC38855DBAE}"/>
                </a:ext>
              </a:extLst>
            </p:cNvPr>
            <p:cNvSpPr>
              <a:spLocks noChangeAspect="1" noChangeArrowheads="1"/>
            </p:cNvSpPr>
            <p:nvPr/>
          </p:nvSpPr>
          <p:spPr bwMode="auto">
            <a:xfrm>
              <a:off x="3096" y="3177"/>
              <a:ext cx="153" cy="81"/>
            </a:xfrm>
            <a:prstGeom prst="cube">
              <a:avLst>
                <a:gd name="adj" fmla="val 25000"/>
              </a:avLst>
            </a:prstGeom>
            <a:solidFill>
              <a:srgbClr val="FFFF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39" name="AutoShape 110">
              <a:extLst>
                <a:ext uri="{FF2B5EF4-FFF2-40B4-BE49-F238E27FC236}">
                  <a16:creationId xmlns:a16="http://schemas.microsoft.com/office/drawing/2014/main" id="{B7864BB7-3C9C-E90E-327D-0FAC84765270}"/>
                </a:ext>
              </a:extLst>
            </p:cNvPr>
            <p:cNvSpPr>
              <a:spLocks noChangeAspect="1" noChangeArrowheads="1"/>
            </p:cNvSpPr>
            <p:nvPr/>
          </p:nvSpPr>
          <p:spPr bwMode="auto">
            <a:xfrm>
              <a:off x="3096" y="3123"/>
              <a:ext cx="153" cy="81"/>
            </a:xfrm>
            <a:prstGeom prst="cube">
              <a:avLst>
                <a:gd name="adj" fmla="val 25000"/>
              </a:avLst>
            </a:prstGeom>
            <a:solidFill>
              <a:srgbClr val="00FF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40" name="AutoShape 111">
              <a:extLst>
                <a:ext uri="{FF2B5EF4-FFF2-40B4-BE49-F238E27FC236}">
                  <a16:creationId xmlns:a16="http://schemas.microsoft.com/office/drawing/2014/main" id="{F825849B-FAB6-14E7-100B-1E4BAB9ECEAE}"/>
                </a:ext>
              </a:extLst>
            </p:cNvPr>
            <p:cNvSpPr>
              <a:spLocks noChangeAspect="1" noChangeArrowheads="1"/>
            </p:cNvSpPr>
            <p:nvPr/>
          </p:nvSpPr>
          <p:spPr bwMode="auto">
            <a:xfrm>
              <a:off x="3096" y="3069"/>
              <a:ext cx="153" cy="81"/>
            </a:xfrm>
            <a:prstGeom prst="cube">
              <a:avLst>
                <a:gd name="adj" fmla="val 25000"/>
              </a:avLst>
            </a:prstGeom>
            <a:solidFill>
              <a:srgbClr val="0000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41" name="AutoShape 112">
              <a:extLst>
                <a:ext uri="{FF2B5EF4-FFF2-40B4-BE49-F238E27FC236}">
                  <a16:creationId xmlns:a16="http://schemas.microsoft.com/office/drawing/2014/main" id="{36899AA3-7FF6-8545-A638-62CCB6356F05}"/>
                </a:ext>
              </a:extLst>
            </p:cNvPr>
            <p:cNvSpPr>
              <a:spLocks noChangeAspect="1" noChangeArrowheads="1"/>
            </p:cNvSpPr>
            <p:nvPr/>
          </p:nvSpPr>
          <p:spPr bwMode="auto">
            <a:xfrm>
              <a:off x="3096" y="3015"/>
              <a:ext cx="153" cy="81"/>
            </a:xfrm>
            <a:prstGeom prst="cube">
              <a:avLst>
                <a:gd name="adj" fmla="val 25000"/>
              </a:avLst>
            </a:prstGeom>
            <a:solidFill>
              <a:srgbClr val="FFFF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42" name="AutoShape 113">
              <a:extLst>
                <a:ext uri="{FF2B5EF4-FFF2-40B4-BE49-F238E27FC236}">
                  <a16:creationId xmlns:a16="http://schemas.microsoft.com/office/drawing/2014/main" id="{EF80E33F-0026-B268-774B-598421CBB976}"/>
                </a:ext>
              </a:extLst>
            </p:cNvPr>
            <p:cNvSpPr>
              <a:spLocks noChangeAspect="1" noChangeArrowheads="1"/>
            </p:cNvSpPr>
            <p:nvPr/>
          </p:nvSpPr>
          <p:spPr bwMode="auto">
            <a:xfrm>
              <a:off x="3096" y="2961"/>
              <a:ext cx="153" cy="81"/>
            </a:xfrm>
            <a:prstGeom prst="cube">
              <a:avLst>
                <a:gd name="adj" fmla="val 25000"/>
              </a:avLst>
            </a:prstGeom>
            <a:solidFill>
              <a:srgbClr val="00FF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43" name="AutoShape 114">
              <a:extLst>
                <a:ext uri="{FF2B5EF4-FFF2-40B4-BE49-F238E27FC236}">
                  <a16:creationId xmlns:a16="http://schemas.microsoft.com/office/drawing/2014/main" id="{1268DF48-06CD-55D5-1EBB-A0615C44188F}"/>
                </a:ext>
              </a:extLst>
            </p:cNvPr>
            <p:cNvSpPr>
              <a:spLocks noChangeAspect="1" noChangeArrowheads="1"/>
            </p:cNvSpPr>
            <p:nvPr/>
          </p:nvSpPr>
          <p:spPr bwMode="auto">
            <a:xfrm>
              <a:off x="3096" y="2907"/>
              <a:ext cx="153" cy="81"/>
            </a:xfrm>
            <a:prstGeom prst="cube">
              <a:avLst>
                <a:gd name="adj" fmla="val 25000"/>
              </a:avLst>
            </a:prstGeom>
            <a:solidFill>
              <a:srgbClr val="0000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44" name="AutoShape 115">
              <a:extLst>
                <a:ext uri="{FF2B5EF4-FFF2-40B4-BE49-F238E27FC236}">
                  <a16:creationId xmlns:a16="http://schemas.microsoft.com/office/drawing/2014/main" id="{97283644-3712-9382-45A8-40F6F9A5A6D7}"/>
                </a:ext>
              </a:extLst>
            </p:cNvPr>
            <p:cNvSpPr>
              <a:spLocks noChangeAspect="1" noChangeArrowheads="1"/>
            </p:cNvSpPr>
            <p:nvPr/>
          </p:nvSpPr>
          <p:spPr bwMode="auto">
            <a:xfrm>
              <a:off x="5071" y="2585"/>
              <a:ext cx="664" cy="81"/>
            </a:xfrm>
            <a:prstGeom prst="cube">
              <a:avLst>
                <a:gd name="adj" fmla="val 25000"/>
              </a:avLst>
            </a:prstGeom>
            <a:solidFill>
              <a:srgbClr val="9933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45" name="AutoShape 116">
              <a:extLst>
                <a:ext uri="{FF2B5EF4-FFF2-40B4-BE49-F238E27FC236}">
                  <a16:creationId xmlns:a16="http://schemas.microsoft.com/office/drawing/2014/main" id="{D38AD28A-E67F-F392-D5DD-1BE17620C288}"/>
                </a:ext>
              </a:extLst>
            </p:cNvPr>
            <p:cNvSpPr>
              <a:spLocks noChangeAspect="1" noChangeArrowheads="1"/>
            </p:cNvSpPr>
            <p:nvPr/>
          </p:nvSpPr>
          <p:spPr bwMode="auto">
            <a:xfrm>
              <a:off x="5173" y="2531"/>
              <a:ext cx="154" cy="81"/>
            </a:xfrm>
            <a:prstGeom prst="cube">
              <a:avLst>
                <a:gd name="adj" fmla="val 25000"/>
              </a:avLst>
            </a:prstGeom>
            <a:solidFill>
              <a:srgbClr val="0000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46" name="AutoShape 117">
              <a:extLst>
                <a:ext uri="{FF2B5EF4-FFF2-40B4-BE49-F238E27FC236}">
                  <a16:creationId xmlns:a16="http://schemas.microsoft.com/office/drawing/2014/main" id="{054E2BFE-0931-C395-AA1F-84099141EF7D}"/>
                </a:ext>
              </a:extLst>
            </p:cNvPr>
            <p:cNvSpPr>
              <a:spLocks noChangeAspect="1" noChangeArrowheads="1"/>
            </p:cNvSpPr>
            <p:nvPr/>
          </p:nvSpPr>
          <p:spPr bwMode="auto">
            <a:xfrm>
              <a:off x="5173" y="2477"/>
              <a:ext cx="154" cy="81"/>
            </a:xfrm>
            <a:prstGeom prst="cube">
              <a:avLst>
                <a:gd name="adj" fmla="val 25000"/>
              </a:avLst>
            </a:prstGeom>
            <a:solidFill>
              <a:srgbClr val="FFFF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47" name="AutoShape 118">
              <a:extLst>
                <a:ext uri="{FF2B5EF4-FFF2-40B4-BE49-F238E27FC236}">
                  <a16:creationId xmlns:a16="http://schemas.microsoft.com/office/drawing/2014/main" id="{7B911C6E-CD34-5767-8064-5BCC70332747}"/>
                </a:ext>
              </a:extLst>
            </p:cNvPr>
            <p:cNvSpPr>
              <a:spLocks noChangeAspect="1" noChangeArrowheads="1"/>
            </p:cNvSpPr>
            <p:nvPr/>
          </p:nvSpPr>
          <p:spPr bwMode="auto">
            <a:xfrm>
              <a:off x="5173" y="2423"/>
              <a:ext cx="154" cy="81"/>
            </a:xfrm>
            <a:prstGeom prst="cube">
              <a:avLst>
                <a:gd name="adj" fmla="val 25000"/>
              </a:avLst>
            </a:prstGeom>
            <a:solidFill>
              <a:srgbClr val="0000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48" name="AutoShape 119">
              <a:extLst>
                <a:ext uri="{FF2B5EF4-FFF2-40B4-BE49-F238E27FC236}">
                  <a16:creationId xmlns:a16="http://schemas.microsoft.com/office/drawing/2014/main" id="{F693D9FD-FCE4-C70E-F414-0D0F22D5153B}"/>
                </a:ext>
              </a:extLst>
            </p:cNvPr>
            <p:cNvSpPr>
              <a:spLocks noChangeAspect="1" noChangeArrowheads="1"/>
            </p:cNvSpPr>
            <p:nvPr/>
          </p:nvSpPr>
          <p:spPr bwMode="auto">
            <a:xfrm>
              <a:off x="5173" y="2369"/>
              <a:ext cx="154" cy="81"/>
            </a:xfrm>
            <a:prstGeom prst="cube">
              <a:avLst>
                <a:gd name="adj" fmla="val 25000"/>
              </a:avLst>
            </a:prstGeom>
            <a:solidFill>
              <a:srgbClr val="FFFF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49" name="AutoShape 120">
              <a:extLst>
                <a:ext uri="{FF2B5EF4-FFF2-40B4-BE49-F238E27FC236}">
                  <a16:creationId xmlns:a16="http://schemas.microsoft.com/office/drawing/2014/main" id="{0EC64DA0-F544-8C71-6000-95FFFCAB5482}"/>
                </a:ext>
              </a:extLst>
            </p:cNvPr>
            <p:cNvSpPr>
              <a:spLocks noChangeAspect="1" noChangeArrowheads="1"/>
            </p:cNvSpPr>
            <p:nvPr/>
          </p:nvSpPr>
          <p:spPr bwMode="auto">
            <a:xfrm>
              <a:off x="5367" y="2531"/>
              <a:ext cx="153" cy="81"/>
            </a:xfrm>
            <a:prstGeom prst="cube">
              <a:avLst>
                <a:gd name="adj" fmla="val 25000"/>
              </a:avLst>
            </a:prstGeom>
            <a:solidFill>
              <a:srgbClr val="FFFF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50" name="AutoShape 121">
              <a:extLst>
                <a:ext uri="{FF2B5EF4-FFF2-40B4-BE49-F238E27FC236}">
                  <a16:creationId xmlns:a16="http://schemas.microsoft.com/office/drawing/2014/main" id="{EF8195A4-79F7-5B8B-CCBE-738DE28400F3}"/>
                </a:ext>
              </a:extLst>
            </p:cNvPr>
            <p:cNvSpPr>
              <a:spLocks noChangeAspect="1" noChangeArrowheads="1"/>
            </p:cNvSpPr>
            <p:nvPr/>
          </p:nvSpPr>
          <p:spPr bwMode="auto">
            <a:xfrm>
              <a:off x="5367" y="2477"/>
              <a:ext cx="153" cy="81"/>
            </a:xfrm>
            <a:prstGeom prst="cube">
              <a:avLst>
                <a:gd name="adj" fmla="val 25000"/>
              </a:avLst>
            </a:prstGeom>
            <a:solidFill>
              <a:srgbClr val="00FF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51" name="AutoShape 122">
              <a:extLst>
                <a:ext uri="{FF2B5EF4-FFF2-40B4-BE49-F238E27FC236}">
                  <a16:creationId xmlns:a16="http://schemas.microsoft.com/office/drawing/2014/main" id="{B3A83845-7306-C5FE-EE6E-A844ED83721E}"/>
                </a:ext>
              </a:extLst>
            </p:cNvPr>
            <p:cNvSpPr>
              <a:spLocks noChangeAspect="1" noChangeArrowheads="1"/>
            </p:cNvSpPr>
            <p:nvPr/>
          </p:nvSpPr>
          <p:spPr bwMode="auto">
            <a:xfrm>
              <a:off x="5520" y="2531"/>
              <a:ext cx="153" cy="81"/>
            </a:xfrm>
            <a:prstGeom prst="cube">
              <a:avLst>
                <a:gd name="adj" fmla="val 25000"/>
              </a:avLst>
            </a:prstGeom>
            <a:solidFill>
              <a:srgbClr val="FFFF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52" name="AutoShape 123">
              <a:extLst>
                <a:ext uri="{FF2B5EF4-FFF2-40B4-BE49-F238E27FC236}">
                  <a16:creationId xmlns:a16="http://schemas.microsoft.com/office/drawing/2014/main" id="{5A0A4CC4-4C36-1EDD-7CA6-6B832FBA9E32}"/>
                </a:ext>
              </a:extLst>
            </p:cNvPr>
            <p:cNvSpPr>
              <a:spLocks noChangeAspect="1" noChangeArrowheads="1"/>
            </p:cNvSpPr>
            <p:nvPr/>
          </p:nvSpPr>
          <p:spPr bwMode="auto">
            <a:xfrm>
              <a:off x="5520" y="2477"/>
              <a:ext cx="153" cy="81"/>
            </a:xfrm>
            <a:prstGeom prst="cube">
              <a:avLst>
                <a:gd name="adj" fmla="val 25000"/>
              </a:avLst>
            </a:prstGeom>
            <a:solidFill>
              <a:srgbClr val="00FF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53" name="AutoShape 124">
              <a:extLst>
                <a:ext uri="{FF2B5EF4-FFF2-40B4-BE49-F238E27FC236}">
                  <a16:creationId xmlns:a16="http://schemas.microsoft.com/office/drawing/2014/main" id="{123D0614-B232-C837-FD68-3B0A90EE8DFD}"/>
                </a:ext>
              </a:extLst>
            </p:cNvPr>
            <p:cNvSpPr>
              <a:spLocks noChangeAspect="1" noChangeArrowheads="1"/>
            </p:cNvSpPr>
            <p:nvPr/>
          </p:nvSpPr>
          <p:spPr bwMode="auto">
            <a:xfrm>
              <a:off x="5520" y="2423"/>
              <a:ext cx="153" cy="81"/>
            </a:xfrm>
            <a:prstGeom prst="cube">
              <a:avLst>
                <a:gd name="adj" fmla="val 25000"/>
              </a:avLst>
            </a:prstGeom>
            <a:solidFill>
              <a:srgbClr val="0000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54" name="AutoShape 125">
              <a:extLst>
                <a:ext uri="{FF2B5EF4-FFF2-40B4-BE49-F238E27FC236}">
                  <a16:creationId xmlns:a16="http://schemas.microsoft.com/office/drawing/2014/main" id="{5FDF08EB-CFCA-C9C4-6644-679AD0399045}"/>
                </a:ext>
              </a:extLst>
            </p:cNvPr>
            <p:cNvSpPr>
              <a:spLocks noChangeAspect="1" noChangeArrowheads="1"/>
            </p:cNvSpPr>
            <p:nvPr/>
          </p:nvSpPr>
          <p:spPr bwMode="auto">
            <a:xfrm>
              <a:off x="5520" y="2369"/>
              <a:ext cx="153" cy="81"/>
            </a:xfrm>
            <a:prstGeom prst="cube">
              <a:avLst>
                <a:gd name="adj" fmla="val 25000"/>
              </a:avLst>
            </a:prstGeom>
            <a:solidFill>
              <a:srgbClr val="FFFF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55" name="AutoShape 126">
              <a:extLst>
                <a:ext uri="{FF2B5EF4-FFF2-40B4-BE49-F238E27FC236}">
                  <a16:creationId xmlns:a16="http://schemas.microsoft.com/office/drawing/2014/main" id="{1703D8A7-AB43-EC94-E405-21451A417237}"/>
                </a:ext>
              </a:extLst>
            </p:cNvPr>
            <p:cNvSpPr>
              <a:spLocks noChangeAspect="1" noChangeArrowheads="1"/>
            </p:cNvSpPr>
            <p:nvPr/>
          </p:nvSpPr>
          <p:spPr bwMode="auto">
            <a:xfrm>
              <a:off x="5520" y="2315"/>
              <a:ext cx="153" cy="81"/>
            </a:xfrm>
            <a:prstGeom prst="cube">
              <a:avLst>
                <a:gd name="adj" fmla="val 25000"/>
              </a:avLst>
            </a:prstGeom>
            <a:solidFill>
              <a:srgbClr val="00FF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56" name="AutoShape 127">
              <a:extLst>
                <a:ext uri="{FF2B5EF4-FFF2-40B4-BE49-F238E27FC236}">
                  <a16:creationId xmlns:a16="http://schemas.microsoft.com/office/drawing/2014/main" id="{6B86FFB6-C927-52AD-B79C-9E97108CCA1D}"/>
                </a:ext>
              </a:extLst>
            </p:cNvPr>
            <p:cNvSpPr>
              <a:spLocks noChangeAspect="1" noChangeArrowheads="1"/>
            </p:cNvSpPr>
            <p:nvPr/>
          </p:nvSpPr>
          <p:spPr bwMode="auto">
            <a:xfrm>
              <a:off x="5520" y="2261"/>
              <a:ext cx="153" cy="81"/>
            </a:xfrm>
            <a:prstGeom prst="cube">
              <a:avLst>
                <a:gd name="adj" fmla="val 25000"/>
              </a:avLst>
            </a:prstGeom>
            <a:solidFill>
              <a:srgbClr val="0000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57" name="AutoShape 128">
              <a:extLst>
                <a:ext uri="{FF2B5EF4-FFF2-40B4-BE49-F238E27FC236}">
                  <a16:creationId xmlns:a16="http://schemas.microsoft.com/office/drawing/2014/main" id="{8F84DD63-3F81-9060-7997-328A0A47F5AC}"/>
                </a:ext>
              </a:extLst>
            </p:cNvPr>
            <p:cNvSpPr>
              <a:spLocks noChangeAspect="1" noChangeArrowheads="1"/>
            </p:cNvSpPr>
            <p:nvPr/>
          </p:nvSpPr>
          <p:spPr bwMode="auto">
            <a:xfrm>
              <a:off x="4092" y="3231"/>
              <a:ext cx="663" cy="81"/>
            </a:xfrm>
            <a:prstGeom prst="cube">
              <a:avLst>
                <a:gd name="adj" fmla="val 25000"/>
              </a:avLst>
            </a:prstGeom>
            <a:solidFill>
              <a:srgbClr val="9933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58" name="AutoShape 129">
              <a:extLst>
                <a:ext uri="{FF2B5EF4-FFF2-40B4-BE49-F238E27FC236}">
                  <a16:creationId xmlns:a16="http://schemas.microsoft.com/office/drawing/2014/main" id="{F054CC83-0769-70C5-8D04-5D0ADD61DC20}"/>
                </a:ext>
              </a:extLst>
            </p:cNvPr>
            <p:cNvSpPr>
              <a:spLocks noChangeAspect="1" noChangeArrowheads="1"/>
            </p:cNvSpPr>
            <p:nvPr/>
          </p:nvSpPr>
          <p:spPr bwMode="auto">
            <a:xfrm>
              <a:off x="4194" y="3177"/>
              <a:ext cx="153" cy="81"/>
            </a:xfrm>
            <a:prstGeom prst="cube">
              <a:avLst>
                <a:gd name="adj" fmla="val 25000"/>
              </a:avLst>
            </a:prstGeom>
            <a:solidFill>
              <a:srgbClr val="0000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59" name="AutoShape 130">
              <a:extLst>
                <a:ext uri="{FF2B5EF4-FFF2-40B4-BE49-F238E27FC236}">
                  <a16:creationId xmlns:a16="http://schemas.microsoft.com/office/drawing/2014/main" id="{A7456787-52FA-051E-816A-9F4F0D424F88}"/>
                </a:ext>
              </a:extLst>
            </p:cNvPr>
            <p:cNvSpPr>
              <a:spLocks noChangeAspect="1" noChangeArrowheads="1"/>
            </p:cNvSpPr>
            <p:nvPr/>
          </p:nvSpPr>
          <p:spPr bwMode="auto">
            <a:xfrm>
              <a:off x="4194" y="3123"/>
              <a:ext cx="153" cy="81"/>
            </a:xfrm>
            <a:prstGeom prst="cube">
              <a:avLst>
                <a:gd name="adj" fmla="val 25000"/>
              </a:avLst>
            </a:prstGeom>
            <a:solidFill>
              <a:srgbClr val="FFFF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60" name="AutoShape 131">
              <a:extLst>
                <a:ext uri="{FF2B5EF4-FFF2-40B4-BE49-F238E27FC236}">
                  <a16:creationId xmlns:a16="http://schemas.microsoft.com/office/drawing/2014/main" id="{FCA98F8F-37C0-82DE-61A1-51F2781B7A41}"/>
                </a:ext>
              </a:extLst>
            </p:cNvPr>
            <p:cNvSpPr>
              <a:spLocks noChangeAspect="1" noChangeArrowheads="1"/>
            </p:cNvSpPr>
            <p:nvPr/>
          </p:nvSpPr>
          <p:spPr bwMode="auto">
            <a:xfrm>
              <a:off x="4194" y="3069"/>
              <a:ext cx="153" cy="81"/>
            </a:xfrm>
            <a:prstGeom prst="cube">
              <a:avLst>
                <a:gd name="adj" fmla="val 25000"/>
              </a:avLst>
            </a:prstGeom>
            <a:solidFill>
              <a:srgbClr val="0000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61" name="AutoShape 132">
              <a:extLst>
                <a:ext uri="{FF2B5EF4-FFF2-40B4-BE49-F238E27FC236}">
                  <a16:creationId xmlns:a16="http://schemas.microsoft.com/office/drawing/2014/main" id="{3DDB7CCB-6076-F63A-416C-52C47BED1369}"/>
                </a:ext>
              </a:extLst>
            </p:cNvPr>
            <p:cNvSpPr>
              <a:spLocks noChangeAspect="1" noChangeArrowheads="1"/>
            </p:cNvSpPr>
            <p:nvPr/>
          </p:nvSpPr>
          <p:spPr bwMode="auto">
            <a:xfrm>
              <a:off x="4194" y="3015"/>
              <a:ext cx="153" cy="81"/>
            </a:xfrm>
            <a:prstGeom prst="cube">
              <a:avLst>
                <a:gd name="adj" fmla="val 25000"/>
              </a:avLst>
            </a:prstGeom>
            <a:solidFill>
              <a:srgbClr val="FFFF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62" name="AutoShape 133">
              <a:extLst>
                <a:ext uri="{FF2B5EF4-FFF2-40B4-BE49-F238E27FC236}">
                  <a16:creationId xmlns:a16="http://schemas.microsoft.com/office/drawing/2014/main" id="{B8E4F1AD-024A-1B4F-764C-1580DCEBCA62}"/>
                </a:ext>
              </a:extLst>
            </p:cNvPr>
            <p:cNvSpPr>
              <a:spLocks noChangeAspect="1" noChangeArrowheads="1"/>
            </p:cNvSpPr>
            <p:nvPr/>
          </p:nvSpPr>
          <p:spPr bwMode="auto">
            <a:xfrm>
              <a:off x="4347" y="3177"/>
              <a:ext cx="153" cy="81"/>
            </a:xfrm>
            <a:prstGeom prst="cube">
              <a:avLst>
                <a:gd name="adj" fmla="val 25000"/>
              </a:avLst>
            </a:prstGeom>
            <a:solidFill>
              <a:srgbClr val="FFFF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63" name="AutoShape 134">
              <a:extLst>
                <a:ext uri="{FF2B5EF4-FFF2-40B4-BE49-F238E27FC236}">
                  <a16:creationId xmlns:a16="http://schemas.microsoft.com/office/drawing/2014/main" id="{A3A569E5-69B2-8A3B-E852-392B015BB03A}"/>
                </a:ext>
              </a:extLst>
            </p:cNvPr>
            <p:cNvSpPr>
              <a:spLocks noChangeAspect="1" noChangeArrowheads="1"/>
            </p:cNvSpPr>
            <p:nvPr/>
          </p:nvSpPr>
          <p:spPr bwMode="auto">
            <a:xfrm>
              <a:off x="4347" y="3123"/>
              <a:ext cx="153" cy="81"/>
            </a:xfrm>
            <a:prstGeom prst="cube">
              <a:avLst>
                <a:gd name="adj" fmla="val 25000"/>
              </a:avLst>
            </a:prstGeom>
            <a:solidFill>
              <a:srgbClr val="00FF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64" name="AutoShape 135">
              <a:extLst>
                <a:ext uri="{FF2B5EF4-FFF2-40B4-BE49-F238E27FC236}">
                  <a16:creationId xmlns:a16="http://schemas.microsoft.com/office/drawing/2014/main" id="{0F4E14F0-5D0A-C2E4-CCF7-8DF402EBBCA7}"/>
                </a:ext>
              </a:extLst>
            </p:cNvPr>
            <p:cNvSpPr>
              <a:spLocks noChangeAspect="1" noChangeArrowheads="1"/>
            </p:cNvSpPr>
            <p:nvPr/>
          </p:nvSpPr>
          <p:spPr bwMode="auto">
            <a:xfrm>
              <a:off x="4500" y="3177"/>
              <a:ext cx="153" cy="81"/>
            </a:xfrm>
            <a:prstGeom prst="cube">
              <a:avLst>
                <a:gd name="adj" fmla="val 25000"/>
              </a:avLst>
            </a:prstGeom>
            <a:solidFill>
              <a:srgbClr val="FFFF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65" name="AutoShape 136">
              <a:extLst>
                <a:ext uri="{FF2B5EF4-FFF2-40B4-BE49-F238E27FC236}">
                  <a16:creationId xmlns:a16="http://schemas.microsoft.com/office/drawing/2014/main" id="{6ACFFA07-33C5-A153-53E0-939BD0A09A7C}"/>
                </a:ext>
              </a:extLst>
            </p:cNvPr>
            <p:cNvSpPr>
              <a:spLocks noChangeAspect="1" noChangeArrowheads="1"/>
            </p:cNvSpPr>
            <p:nvPr/>
          </p:nvSpPr>
          <p:spPr bwMode="auto">
            <a:xfrm>
              <a:off x="4500" y="3123"/>
              <a:ext cx="153" cy="81"/>
            </a:xfrm>
            <a:prstGeom prst="cube">
              <a:avLst>
                <a:gd name="adj" fmla="val 25000"/>
              </a:avLst>
            </a:prstGeom>
            <a:solidFill>
              <a:srgbClr val="00FF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66" name="AutoShape 137">
              <a:extLst>
                <a:ext uri="{FF2B5EF4-FFF2-40B4-BE49-F238E27FC236}">
                  <a16:creationId xmlns:a16="http://schemas.microsoft.com/office/drawing/2014/main" id="{6845B558-6EC2-73D8-FF53-758E240EE08B}"/>
                </a:ext>
              </a:extLst>
            </p:cNvPr>
            <p:cNvSpPr>
              <a:spLocks noChangeAspect="1" noChangeArrowheads="1"/>
            </p:cNvSpPr>
            <p:nvPr/>
          </p:nvSpPr>
          <p:spPr bwMode="auto">
            <a:xfrm>
              <a:off x="4500" y="3069"/>
              <a:ext cx="153" cy="81"/>
            </a:xfrm>
            <a:prstGeom prst="cube">
              <a:avLst>
                <a:gd name="adj" fmla="val 25000"/>
              </a:avLst>
            </a:prstGeom>
            <a:solidFill>
              <a:srgbClr val="0000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67" name="AutoShape 138">
              <a:extLst>
                <a:ext uri="{FF2B5EF4-FFF2-40B4-BE49-F238E27FC236}">
                  <a16:creationId xmlns:a16="http://schemas.microsoft.com/office/drawing/2014/main" id="{01DE07B6-1DDC-BF32-689B-628C21DD67B8}"/>
                </a:ext>
              </a:extLst>
            </p:cNvPr>
            <p:cNvSpPr>
              <a:spLocks noChangeAspect="1" noChangeArrowheads="1"/>
            </p:cNvSpPr>
            <p:nvPr/>
          </p:nvSpPr>
          <p:spPr bwMode="auto">
            <a:xfrm>
              <a:off x="4500" y="3015"/>
              <a:ext cx="153" cy="81"/>
            </a:xfrm>
            <a:prstGeom prst="cube">
              <a:avLst>
                <a:gd name="adj" fmla="val 25000"/>
              </a:avLst>
            </a:prstGeom>
            <a:solidFill>
              <a:srgbClr val="FFFF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68" name="AutoShape 139">
              <a:extLst>
                <a:ext uri="{FF2B5EF4-FFF2-40B4-BE49-F238E27FC236}">
                  <a16:creationId xmlns:a16="http://schemas.microsoft.com/office/drawing/2014/main" id="{F3FFD9D3-8E49-FA53-84BB-6AE0248FFC8C}"/>
                </a:ext>
              </a:extLst>
            </p:cNvPr>
            <p:cNvSpPr>
              <a:spLocks noChangeAspect="1" noChangeArrowheads="1"/>
            </p:cNvSpPr>
            <p:nvPr/>
          </p:nvSpPr>
          <p:spPr bwMode="auto">
            <a:xfrm>
              <a:off x="4500" y="2961"/>
              <a:ext cx="153" cy="81"/>
            </a:xfrm>
            <a:prstGeom prst="cube">
              <a:avLst>
                <a:gd name="adj" fmla="val 25000"/>
              </a:avLst>
            </a:prstGeom>
            <a:solidFill>
              <a:srgbClr val="00FF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69" name="AutoShape 140">
              <a:extLst>
                <a:ext uri="{FF2B5EF4-FFF2-40B4-BE49-F238E27FC236}">
                  <a16:creationId xmlns:a16="http://schemas.microsoft.com/office/drawing/2014/main" id="{545198A4-0194-0D3F-43A6-925AC85CF84C}"/>
                </a:ext>
              </a:extLst>
            </p:cNvPr>
            <p:cNvSpPr>
              <a:spLocks noChangeAspect="1" noChangeArrowheads="1"/>
            </p:cNvSpPr>
            <p:nvPr/>
          </p:nvSpPr>
          <p:spPr bwMode="auto">
            <a:xfrm>
              <a:off x="4500" y="2907"/>
              <a:ext cx="153" cy="81"/>
            </a:xfrm>
            <a:prstGeom prst="cube">
              <a:avLst>
                <a:gd name="adj" fmla="val 25000"/>
              </a:avLst>
            </a:prstGeom>
            <a:solidFill>
              <a:srgbClr val="0000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70" name="Line 141">
              <a:extLst>
                <a:ext uri="{FF2B5EF4-FFF2-40B4-BE49-F238E27FC236}">
                  <a16:creationId xmlns:a16="http://schemas.microsoft.com/office/drawing/2014/main" id="{E0ED380B-AFD1-5DD7-98B0-D9E46F4DF9EA}"/>
                </a:ext>
              </a:extLst>
            </p:cNvPr>
            <p:cNvSpPr>
              <a:spLocks noChangeAspect="1" noChangeShapeType="1"/>
            </p:cNvSpPr>
            <p:nvPr/>
          </p:nvSpPr>
          <p:spPr bwMode="auto">
            <a:xfrm>
              <a:off x="3326" y="3312"/>
              <a:ext cx="86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71" name="Line 142">
              <a:extLst>
                <a:ext uri="{FF2B5EF4-FFF2-40B4-BE49-F238E27FC236}">
                  <a16:creationId xmlns:a16="http://schemas.microsoft.com/office/drawing/2014/main" id="{1ABD8559-A584-0B5C-027B-3B4848E070DE}"/>
                </a:ext>
              </a:extLst>
            </p:cNvPr>
            <p:cNvSpPr>
              <a:spLocks noChangeAspect="1" noChangeShapeType="1"/>
            </p:cNvSpPr>
            <p:nvPr/>
          </p:nvSpPr>
          <p:spPr bwMode="auto">
            <a:xfrm flipV="1">
              <a:off x="3792" y="2286"/>
              <a:ext cx="1098" cy="102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72" name="Line 143">
              <a:extLst>
                <a:ext uri="{FF2B5EF4-FFF2-40B4-BE49-F238E27FC236}">
                  <a16:creationId xmlns:a16="http://schemas.microsoft.com/office/drawing/2014/main" id="{F21FB7CD-22FE-960E-5179-67C5A0602AA7}"/>
                </a:ext>
              </a:extLst>
            </p:cNvPr>
            <p:cNvSpPr>
              <a:spLocks noChangeAspect="1" noChangeShapeType="1"/>
            </p:cNvSpPr>
            <p:nvPr/>
          </p:nvSpPr>
          <p:spPr bwMode="auto">
            <a:xfrm>
              <a:off x="4754" y="2261"/>
              <a:ext cx="51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73" name="Line 144">
              <a:extLst>
                <a:ext uri="{FF2B5EF4-FFF2-40B4-BE49-F238E27FC236}">
                  <a16:creationId xmlns:a16="http://schemas.microsoft.com/office/drawing/2014/main" id="{B5514755-0575-1284-3EBA-A0710866FC76}"/>
                </a:ext>
              </a:extLst>
            </p:cNvPr>
            <p:cNvSpPr>
              <a:spLocks noChangeAspect="1" noChangeShapeType="1"/>
            </p:cNvSpPr>
            <p:nvPr/>
          </p:nvSpPr>
          <p:spPr bwMode="auto">
            <a:xfrm>
              <a:off x="3072" y="2558"/>
              <a:ext cx="86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74" name="Line 145">
              <a:extLst>
                <a:ext uri="{FF2B5EF4-FFF2-40B4-BE49-F238E27FC236}">
                  <a16:creationId xmlns:a16="http://schemas.microsoft.com/office/drawing/2014/main" id="{68D2D914-75CA-0B4C-B759-7140D0BC3840}"/>
                </a:ext>
              </a:extLst>
            </p:cNvPr>
            <p:cNvSpPr>
              <a:spLocks noChangeAspect="1" noChangeShapeType="1"/>
            </p:cNvSpPr>
            <p:nvPr/>
          </p:nvSpPr>
          <p:spPr bwMode="auto">
            <a:xfrm flipV="1">
              <a:off x="3936" y="2261"/>
              <a:ext cx="996" cy="29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275" name="Group 146">
              <a:extLst>
                <a:ext uri="{FF2B5EF4-FFF2-40B4-BE49-F238E27FC236}">
                  <a16:creationId xmlns:a16="http://schemas.microsoft.com/office/drawing/2014/main" id="{37326FF3-95F6-2796-3DCB-8B7001E7B696}"/>
                </a:ext>
              </a:extLst>
            </p:cNvPr>
            <p:cNvGrpSpPr>
              <a:grpSpLocks noChangeAspect="1"/>
            </p:cNvGrpSpPr>
            <p:nvPr/>
          </p:nvGrpSpPr>
          <p:grpSpPr bwMode="auto">
            <a:xfrm>
              <a:off x="3377" y="3150"/>
              <a:ext cx="332" cy="162"/>
              <a:chOff x="1728" y="2736"/>
              <a:chExt cx="624" cy="288"/>
            </a:xfrm>
          </p:grpSpPr>
          <p:sp>
            <p:nvSpPr>
              <p:cNvPr id="8293" name="Rectangle 147">
                <a:extLst>
                  <a:ext uri="{FF2B5EF4-FFF2-40B4-BE49-F238E27FC236}">
                    <a16:creationId xmlns:a16="http://schemas.microsoft.com/office/drawing/2014/main" id="{6DEA1B49-6D70-A8C0-8D82-2568653CB997}"/>
                  </a:ext>
                </a:extLst>
              </p:cNvPr>
              <p:cNvSpPr>
                <a:spLocks noChangeAspect="1" noChangeArrowheads="1"/>
              </p:cNvSpPr>
              <p:nvPr/>
            </p:nvSpPr>
            <p:spPr bwMode="auto">
              <a:xfrm>
                <a:off x="1728" y="2736"/>
                <a:ext cx="384" cy="192"/>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94" name="Rectangle 148">
                <a:extLst>
                  <a:ext uri="{FF2B5EF4-FFF2-40B4-BE49-F238E27FC236}">
                    <a16:creationId xmlns:a16="http://schemas.microsoft.com/office/drawing/2014/main" id="{E490D521-38B7-DB5A-0F73-8544CF3882E3}"/>
                  </a:ext>
                </a:extLst>
              </p:cNvPr>
              <p:cNvSpPr>
                <a:spLocks noChangeAspect="1" noChangeArrowheads="1"/>
              </p:cNvSpPr>
              <p:nvPr/>
            </p:nvSpPr>
            <p:spPr bwMode="auto">
              <a:xfrm>
                <a:off x="2160" y="2832"/>
                <a:ext cx="192" cy="96"/>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95" name="Oval 149">
                <a:extLst>
                  <a:ext uri="{FF2B5EF4-FFF2-40B4-BE49-F238E27FC236}">
                    <a16:creationId xmlns:a16="http://schemas.microsoft.com/office/drawing/2014/main" id="{EDB3DDDE-5FC4-36F1-431C-6A6330D79132}"/>
                  </a:ext>
                </a:extLst>
              </p:cNvPr>
              <p:cNvSpPr>
                <a:spLocks noChangeAspect="1" noChangeArrowheads="1"/>
              </p:cNvSpPr>
              <p:nvPr/>
            </p:nvSpPr>
            <p:spPr bwMode="auto">
              <a:xfrm>
                <a:off x="1776" y="2928"/>
                <a:ext cx="96" cy="96"/>
              </a:xfrm>
              <a:prstGeom prst="ellipse">
                <a:avLst/>
              </a:prstGeom>
              <a:solidFill>
                <a:srgbClr val="FF0000"/>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96" name="Oval 150">
                <a:extLst>
                  <a:ext uri="{FF2B5EF4-FFF2-40B4-BE49-F238E27FC236}">
                    <a16:creationId xmlns:a16="http://schemas.microsoft.com/office/drawing/2014/main" id="{898AFB4A-AC2F-40A6-56CF-B8A3ADCE02D4}"/>
                  </a:ext>
                </a:extLst>
              </p:cNvPr>
              <p:cNvSpPr>
                <a:spLocks noChangeAspect="1" noChangeArrowheads="1"/>
              </p:cNvSpPr>
              <p:nvPr/>
            </p:nvSpPr>
            <p:spPr bwMode="auto">
              <a:xfrm>
                <a:off x="1968" y="2928"/>
                <a:ext cx="96" cy="96"/>
              </a:xfrm>
              <a:prstGeom prst="ellipse">
                <a:avLst/>
              </a:prstGeom>
              <a:solidFill>
                <a:srgbClr val="FF0000"/>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97" name="Oval 151">
                <a:extLst>
                  <a:ext uri="{FF2B5EF4-FFF2-40B4-BE49-F238E27FC236}">
                    <a16:creationId xmlns:a16="http://schemas.microsoft.com/office/drawing/2014/main" id="{04AAF550-6CD3-1810-7AE2-C24224773ACC}"/>
                  </a:ext>
                </a:extLst>
              </p:cNvPr>
              <p:cNvSpPr>
                <a:spLocks noChangeAspect="1" noChangeArrowheads="1"/>
              </p:cNvSpPr>
              <p:nvPr/>
            </p:nvSpPr>
            <p:spPr bwMode="auto">
              <a:xfrm>
                <a:off x="2208" y="2928"/>
                <a:ext cx="96" cy="96"/>
              </a:xfrm>
              <a:prstGeom prst="ellipse">
                <a:avLst/>
              </a:prstGeom>
              <a:solidFill>
                <a:srgbClr val="FF0000"/>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98" name="AutoShape 152">
                <a:extLst>
                  <a:ext uri="{FF2B5EF4-FFF2-40B4-BE49-F238E27FC236}">
                    <a16:creationId xmlns:a16="http://schemas.microsoft.com/office/drawing/2014/main" id="{28E14FE9-91AC-CC00-51AB-1D8BC1BC14E7}"/>
                  </a:ext>
                </a:extLst>
              </p:cNvPr>
              <p:cNvSpPr>
                <a:spLocks noChangeAspect="1" noChangeArrowheads="1"/>
              </p:cNvSpPr>
              <p:nvPr/>
            </p:nvSpPr>
            <p:spPr bwMode="auto">
              <a:xfrm>
                <a:off x="2256" y="2736"/>
                <a:ext cx="96" cy="96"/>
              </a:xfrm>
              <a:prstGeom prst="rtTriangle">
                <a:avLst/>
              </a:prstGeom>
              <a:solidFill>
                <a:srgbClr val="FF0000"/>
              </a:solidFill>
              <a:ln w="9525">
                <a:solidFill>
                  <a:schemeClr val="bg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99" name="Rectangle 153">
                <a:extLst>
                  <a:ext uri="{FF2B5EF4-FFF2-40B4-BE49-F238E27FC236}">
                    <a16:creationId xmlns:a16="http://schemas.microsoft.com/office/drawing/2014/main" id="{25FC05EE-6291-545A-4AF0-CA2CDE909EE5}"/>
                  </a:ext>
                </a:extLst>
              </p:cNvPr>
              <p:cNvSpPr>
                <a:spLocks noChangeAspect="1" noChangeArrowheads="1"/>
              </p:cNvSpPr>
              <p:nvPr/>
            </p:nvSpPr>
            <p:spPr bwMode="auto">
              <a:xfrm>
                <a:off x="2160" y="2736"/>
                <a:ext cx="96" cy="96"/>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sp>
          <p:nvSpPr>
            <p:cNvPr id="8276" name="Line 154">
              <a:extLst>
                <a:ext uri="{FF2B5EF4-FFF2-40B4-BE49-F238E27FC236}">
                  <a16:creationId xmlns:a16="http://schemas.microsoft.com/office/drawing/2014/main" id="{0A73B71F-670C-A647-BCE4-620343D7C716}"/>
                </a:ext>
              </a:extLst>
            </p:cNvPr>
            <p:cNvSpPr>
              <a:spLocks noChangeAspect="1" noChangeShapeType="1"/>
            </p:cNvSpPr>
            <p:nvPr/>
          </p:nvSpPr>
          <p:spPr bwMode="auto">
            <a:xfrm>
              <a:off x="4464" y="2666"/>
              <a:ext cx="86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277" name="Group 155">
              <a:extLst>
                <a:ext uri="{FF2B5EF4-FFF2-40B4-BE49-F238E27FC236}">
                  <a16:creationId xmlns:a16="http://schemas.microsoft.com/office/drawing/2014/main" id="{2E1E4307-EB17-3F93-327C-D2051A5499D2}"/>
                </a:ext>
              </a:extLst>
            </p:cNvPr>
            <p:cNvGrpSpPr>
              <a:grpSpLocks noChangeAspect="1"/>
            </p:cNvGrpSpPr>
            <p:nvPr/>
          </p:nvGrpSpPr>
          <p:grpSpPr bwMode="auto">
            <a:xfrm>
              <a:off x="3248" y="2396"/>
              <a:ext cx="332" cy="162"/>
              <a:chOff x="1728" y="2736"/>
              <a:chExt cx="624" cy="288"/>
            </a:xfrm>
          </p:grpSpPr>
          <p:sp>
            <p:nvSpPr>
              <p:cNvPr id="8286" name="Rectangle 156">
                <a:extLst>
                  <a:ext uri="{FF2B5EF4-FFF2-40B4-BE49-F238E27FC236}">
                    <a16:creationId xmlns:a16="http://schemas.microsoft.com/office/drawing/2014/main" id="{BF996A9E-622A-059F-3E63-82E7EFA31BB3}"/>
                  </a:ext>
                </a:extLst>
              </p:cNvPr>
              <p:cNvSpPr>
                <a:spLocks noChangeAspect="1" noChangeArrowheads="1"/>
              </p:cNvSpPr>
              <p:nvPr/>
            </p:nvSpPr>
            <p:spPr bwMode="auto">
              <a:xfrm>
                <a:off x="1728" y="2736"/>
                <a:ext cx="384" cy="192"/>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87" name="Rectangle 157">
                <a:extLst>
                  <a:ext uri="{FF2B5EF4-FFF2-40B4-BE49-F238E27FC236}">
                    <a16:creationId xmlns:a16="http://schemas.microsoft.com/office/drawing/2014/main" id="{44E0BB77-7721-21BC-60EB-5BEDBF4DC567}"/>
                  </a:ext>
                </a:extLst>
              </p:cNvPr>
              <p:cNvSpPr>
                <a:spLocks noChangeAspect="1" noChangeArrowheads="1"/>
              </p:cNvSpPr>
              <p:nvPr/>
            </p:nvSpPr>
            <p:spPr bwMode="auto">
              <a:xfrm>
                <a:off x="2160" y="2832"/>
                <a:ext cx="192" cy="96"/>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88" name="Oval 158">
                <a:extLst>
                  <a:ext uri="{FF2B5EF4-FFF2-40B4-BE49-F238E27FC236}">
                    <a16:creationId xmlns:a16="http://schemas.microsoft.com/office/drawing/2014/main" id="{41DD3CCE-4C35-2579-CE50-2B2908B25C20}"/>
                  </a:ext>
                </a:extLst>
              </p:cNvPr>
              <p:cNvSpPr>
                <a:spLocks noChangeAspect="1" noChangeArrowheads="1"/>
              </p:cNvSpPr>
              <p:nvPr/>
            </p:nvSpPr>
            <p:spPr bwMode="auto">
              <a:xfrm>
                <a:off x="1776" y="2928"/>
                <a:ext cx="96" cy="96"/>
              </a:xfrm>
              <a:prstGeom prst="ellipse">
                <a:avLst/>
              </a:prstGeom>
              <a:solidFill>
                <a:srgbClr val="FF0000"/>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89" name="Oval 159">
                <a:extLst>
                  <a:ext uri="{FF2B5EF4-FFF2-40B4-BE49-F238E27FC236}">
                    <a16:creationId xmlns:a16="http://schemas.microsoft.com/office/drawing/2014/main" id="{2B4A9A07-A31C-AD5D-B7D7-A0DD12AE8F42}"/>
                  </a:ext>
                </a:extLst>
              </p:cNvPr>
              <p:cNvSpPr>
                <a:spLocks noChangeAspect="1" noChangeArrowheads="1"/>
              </p:cNvSpPr>
              <p:nvPr/>
            </p:nvSpPr>
            <p:spPr bwMode="auto">
              <a:xfrm>
                <a:off x="1968" y="2928"/>
                <a:ext cx="96" cy="96"/>
              </a:xfrm>
              <a:prstGeom prst="ellipse">
                <a:avLst/>
              </a:prstGeom>
              <a:solidFill>
                <a:srgbClr val="FF0000"/>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90" name="Oval 160">
                <a:extLst>
                  <a:ext uri="{FF2B5EF4-FFF2-40B4-BE49-F238E27FC236}">
                    <a16:creationId xmlns:a16="http://schemas.microsoft.com/office/drawing/2014/main" id="{839BE567-F078-2A3D-2597-1FD612270177}"/>
                  </a:ext>
                </a:extLst>
              </p:cNvPr>
              <p:cNvSpPr>
                <a:spLocks noChangeAspect="1" noChangeArrowheads="1"/>
              </p:cNvSpPr>
              <p:nvPr/>
            </p:nvSpPr>
            <p:spPr bwMode="auto">
              <a:xfrm>
                <a:off x="2208" y="2928"/>
                <a:ext cx="96" cy="96"/>
              </a:xfrm>
              <a:prstGeom prst="ellipse">
                <a:avLst/>
              </a:prstGeom>
              <a:solidFill>
                <a:srgbClr val="FF0000"/>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91" name="AutoShape 161">
                <a:extLst>
                  <a:ext uri="{FF2B5EF4-FFF2-40B4-BE49-F238E27FC236}">
                    <a16:creationId xmlns:a16="http://schemas.microsoft.com/office/drawing/2014/main" id="{C13C328D-46B7-DECD-2C63-F84149A29071}"/>
                  </a:ext>
                </a:extLst>
              </p:cNvPr>
              <p:cNvSpPr>
                <a:spLocks noChangeAspect="1" noChangeArrowheads="1"/>
              </p:cNvSpPr>
              <p:nvPr/>
            </p:nvSpPr>
            <p:spPr bwMode="auto">
              <a:xfrm>
                <a:off x="2256" y="2736"/>
                <a:ext cx="96" cy="96"/>
              </a:xfrm>
              <a:prstGeom prst="rtTriangle">
                <a:avLst/>
              </a:prstGeom>
              <a:solidFill>
                <a:srgbClr val="FF0000"/>
              </a:solidFill>
              <a:ln w="9525">
                <a:solidFill>
                  <a:schemeClr val="bg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92" name="Rectangle 162">
                <a:extLst>
                  <a:ext uri="{FF2B5EF4-FFF2-40B4-BE49-F238E27FC236}">
                    <a16:creationId xmlns:a16="http://schemas.microsoft.com/office/drawing/2014/main" id="{7ACD8BC6-1A5F-485F-AB59-C6093E39CE2D}"/>
                  </a:ext>
                </a:extLst>
              </p:cNvPr>
              <p:cNvSpPr>
                <a:spLocks noChangeAspect="1" noChangeArrowheads="1"/>
              </p:cNvSpPr>
              <p:nvPr/>
            </p:nvSpPr>
            <p:spPr bwMode="auto">
              <a:xfrm>
                <a:off x="2160" y="2736"/>
                <a:ext cx="96" cy="96"/>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grpSp>
          <p:nvGrpSpPr>
            <p:cNvPr id="8278" name="Group 163">
              <a:extLst>
                <a:ext uri="{FF2B5EF4-FFF2-40B4-BE49-F238E27FC236}">
                  <a16:creationId xmlns:a16="http://schemas.microsoft.com/office/drawing/2014/main" id="{8EF35B7D-AB6B-FEAB-DB6B-D48BEF2F82DF}"/>
                </a:ext>
              </a:extLst>
            </p:cNvPr>
            <p:cNvGrpSpPr>
              <a:grpSpLocks noChangeAspect="1"/>
            </p:cNvGrpSpPr>
            <p:nvPr/>
          </p:nvGrpSpPr>
          <p:grpSpPr bwMode="auto">
            <a:xfrm flipH="1">
              <a:off x="4856" y="2099"/>
              <a:ext cx="332" cy="162"/>
              <a:chOff x="1728" y="2736"/>
              <a:chExt cx="624" cy="288"/>
            </a:xfrm>
          </p:grpSpPr>
          <p:sp>
            <p:nvSpPr>
              <p:cNvPr id="8279" name="Rectangle 164">
                <a:extLst>
                  <a:ext uri="{FF2B5EF4-FFF2-40B4-BE49-F238E27FC236}">
                    <a16:creationId xmlns:a16="http://schemas.microsoft.com/office/drawing/2014/main" id="{F53AA066-D99A-124F-7DEA-6A36C7988A9F}"/>
                  </a:ext>
                </a:extLst>
              </p:cNvPr>
              <p:cNvSpPr>
                <a:spLocks noChangeAspect="1" noChangeArrowheads="1"/>
              </p:cNvSpPr>
              <p:nvPr/>
            </p:nvSpPr>
            <p:spPr bwMode="auto">
              <a:xfrm>
                <a:off x="1728" y="2736"/>
                <a:ext cx="384" cy="192"/>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80" name="Rectangle 165">
                <a:extLst>
                  <a:ext uri="{FF2B5EF4-FFF2-40B4-BE49-F238E27FC236}">
                    <a16:creationId xmlns:a16="http://schemas.microsoft.com/office/drawing/2014/main" id="{EDA93685-2601-D42B-1DB0-0107FF404F14}"/>
                  </a:ext>
                </a:extLst>
              </p:cNvPr>
              <p:cNvSpPr>
                <a:spLocks noChangeAspect="1" noChangeArrowheads="1"/>
              </p:cNvSpPr>
              <p:nvPr/>
            </p:nvSpPr>
            <p:spPr bwMode="auto">
              <a:xfrm>
                <a:off x="2160" y="2832"/>
                <a:ext cx="192" cy="96"/>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81" name="Oval 166">
                <a:extLst>
                  <a:ext uri="{FF2B5EF4-FFF2-40B4-BE49-F238E27FC236}">
                    <a16:creationId xmlns:a16="http://schemas.microsoft.com/office/drawing/2014/main" id="{12AB0726-4B9B-5BD2-CAF4-DB20BC5AB3FD}"/>
                  </a:ext>
                </a:extLst>
              </p:cNvPr>
              <p:cNvSpPr>
                <a:spLocks noChangeAspect="1" noChangeArrowheads="1"/>
              </p:cNvSpPr>
              <p:nvPr/>
            </p:nvSpPr>
            <p:spPr bwMode="auto">
              <a:xfrm>
                <a:off x="1776" y="2928"/>
                <a:ext cx="96" cy="96"/>
              </a:xfrm>
              <a:prstGeom prst="ellipse">
                <a:avLst/>
              </a:prstGeom>
              <a:solidFill>
                <a:srgbClr val="FF0000"/>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82" name="Oval 167">
                <a:extLst>
                  <a:ext uri="{FF2B5EF4-FFF2-40B4-BE49-F238E27FC236}">
                    <a16:creationId xmlns:a16="http://schemas.microsoft.com/office/drawing/2014/main" id="{12E2FA46-8254-650E-8453-69E3EEB0E6D5}"/>
                  </a:ext>
                </a:extLst>
              </p:cNvPr>
              <p:cNvSpPr>
                <a:spLocks noChangeAspect="1" noChangeArrowheads="1"/>
              </p:cNvSpPr>
              <p:nvPr/>
            </p:nvSpPr>
            <p:spPr bwMode="auto">
              <a:xfrm>
                <a:off x="1968" y="2928"/>
                <a:ext cx="96" cy="96"/>
              </a:xfrm>
              <a:prstGeom prst="ellipse">
                <a:avLst/>
              </a:prstGeom>
              <a:solidFill>
                <a:srgbClr val="FF0000"/>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83" name="Oval 168">
                <a:extLst>
                  <a:ext uri="{FF2B5EF4-FFF2-40B4-BE49-F238E27FC236}">
                    <a16:creationId xmlns:a16="http://schemas.microsoft.com/office/drawing/2014/main" id="{581390BA-B825-904E-854B-C1C254FFEF2F}"/>
                  </a:ext>
                </a:extLst>
              </p:cNvPr>
              <p:cNvSpPr>
                <a:spLocks noChangeAspect="1" noChangeArrowheads="1"/>
              </p:cNvSpPr>
              <p:nvPr/>
            </p:nvSpPr>
            <p:spPr bwMode="auto">
              <a:xfrm>
                <a:off x="2208" y="2928"/>
                <a:ext cx="96" cy="96"/>
              </a:xfrm>
              <a:prstGeom prst="ellipse">
                <a:avLst/>
              </a:prstGeom>
              <a:solidFill>
                <a:srgbClr val="FF0000"/>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84" name="AutoShape 169">
                <a:extLst>
                  <a:ext uri="{FF2B5EF4-FFF2-40B4-BE49-F238E27FC236}">
                    <a16:creationId xmlns:a16="http://schemas.microsoft.com/office/drawing/2014/main" id="{6BB01890-F844-C791-DE28-ECA3ECD79A4D}"/>
                  </a:ext>
                </a:extLst>
              </p:cNvPr>
              <p:cNvSpPr>
                <a:spLocks noChangeAspect="1" noChangeArrowheads="1"/>
              </p:cNvSpPr>
              <p:nvPr/>
            </p:nvSpPr>
            <p:spPr bwMode="auto">
              <a:xfrm>
                <a:off x="2256" y="2736"/>
                <a:ext cx="96" cy="96"/>
              </a:xfrm>
              <a:prstGeom prst="rtTriangle">
                <a:avLst/>
              </a:prstGeom>
              <a:solidFill>
                <a:srgbClr val="FF0000"/>
              </a:solidFill>
              <a:ln w="9525">
                <a:solidFill>
                  <a:schemeClr val="bg2"/>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8285" name="Rectangle 170">
                <a:extLst>
                  <a:ext uri="{FF2B5EF4-FFF2-40B4-BE49-F238E27FC236}">
                    <a16:creationId xmlns:a16="http://schemas.microsoft.com/office/drawing/2014/main" id="{0DF348CE-0EA0-B221-5246-BFFF880439A8}"/>
                  </a:ext>
                </a:extLst>
              </p:cNvPr>
              <p:cNvSpPr>
                <a:spLocks noChangeAspect="1" noChangeArrowheads="1"/>
              </p:cNvSpPr>
              <p:nvPr/>
            </p:nvSpPr>
            <p:spPr bwMode="auto">
              <a:xfrm>
                <a:off x="2160" y="2736"/>
                <a:ext cx="96" cy="96"/>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grpSp>
      </p:grpSp>
      <p:sp>
        <p:nvSpPr>
          <p:cNvPr id="8195" name="Rectangle 174">
            <a:extLst>
              <a:ext uri="{FF2B5EF4-FFF2-40B4-BE49-F238E27FC236}">
                <a16:creationId xmlns:a16="http://schemas.microsoft.com/office/drawing/2014/main" id="{BDD61CAF-B794-3C65-159D-16A4B3BD9DAD}"/>
              </a:ext>
            </a:extLst>
          </p:cNvPr>
          <p:cNvSpPr>
            <a:spLocks noGrp="1" noChangeArrowheads="1"/>
          </p:cNvSpPr>
          <p:nvPr>
            <p:ph idx="1"/>
          </p:nvPr>
        </p:nvSpPr>
        <p:spPr>
          <a:xfrm>
            <a:off x="152400" y="1257300"/>
            <a:ext cx="7861300" cy="5130800"/>
          </a:xfrm>
        </p:spPr>
        <p:txBody>
          <a:bodyPr/>
          <a:lstStyle/>
          <a:p>
            <a:pPr eaLnBrk="1" hangingPunct="1"/>
            <a:r>
              <a:rPr lang="en-US" altLang="en-US" sz="2000" dirty="0">
                <a:ea typeface="ＭＳ Ｐゴシック" panose="020B0600070205080204" pitchFamily="34" charset="-128"/>
              </a:rPr>
              <a:t>Start with a first-order language</a:t>
            </a:r>
          </a:p>
          <a:p>
            <a:pPr lvl="2" eaLnBrk="1" hangingPunct="1"/>
            <a:r>
              <a:rPr lang="en-US" altLang="en-US" sz="2000" dirty="0">
                <a:ea typeface="ＭＳ Ｐゴシック" panose="020B0600070205080204" pitchFamily="34" charset="-128"/>
              </a:rPr>
              <a:t>Language of first-order logic</a:t>
            </a:r>
          </a:p>
          <a:p>
            <a:pPr lvl="1" eaLnBrk="1" hangingPunct="1"/>
            <a:r>
              <a:rPr lang="en-US" altLang="en-US" sz="2000" dirty="0">
                <a:ea typeface="ＭＳ Ｐゴシック" panose="020B0600070205080204" pitchFamily="34" charset="-128"/>
              </a:rPr>
              <a:t>Restrict it to be </a:t>
            </a:r>
            <a:r>
              <a:rPr lang="en-US" altLang="en-US" sz="2000" i="1" dirty="0">
                <a:ea typeface="ＭＳ Ｐゴシック" panose="020B0600070205080204" pitchFamily="34" charset="-128"/>
              </a:rPr>
              <a:t> function-free</a:t>
            </a:r>
            <a:endParaRPr lang="en-US" altLang="en-US" sz="2000" dirty="0">
              <a:ea typeface="ＭＳ Ｐゴシック" panose="020B0600070205080204" pitchFamily="34" charset="-128"/>
            </a:endParaRPr>
          </a:p>
          <a:p>
            <a:pPr lvl="2" eaLnBrk="1" hangingPunct="1"/>
            <a:r>
              <a:rPr lang="en-US" altLang="en-US" sz="2000" dirty="0">
                <a:ea typeface="ＭＳ Ｐゴシック" panose="020B0600070205080204" pitchFamily="34" charset="-128"/>
              </a:rPr>
              <a:t>Finitely many predicate symbols and constant symbols,</a:t>
            </a:r>
            <a:br>
              <a:rPr lang="en-US" altLang="en-US" sz="2000" dirty="0">
                <a:ea typeface="ＭＳ Ｐゴシック" panose="020B0600070205080204" pitchFamily="34" charset="-128"/>
              </a:rPr>
            </a:br>
            <a:r>
              <a:rPr lang="en-US" altLang="en-US" sz="2000" dirty="0">
                <a:ea typeface="ＭＳ Ｐゴシック" panose="020B0600070205080204" pitchFamily="34" charset="-128"/>
              </a:rPr>
              <a:t>but </a:t>
            </a:r>
            <a:r>
              <a:rPr lang="en-US" altLang="en-US" sz="2000" i="1" dirty="0">
                <a:ea typeface="ＭＳ Ｐゴシック" panose="020B0600070205080204" pitchFamily="34" charset="-128"/>
              </a:rPr>
              <a:t>no</a:t>
            </a:r>
            <a:r>
              <a:rPr lang="en-US" altLang="en-US" sz="2000" dirty="0">
                <a:ea typeface="ＭＳ Ｐゴシック" panose="020B0600070205080204" pitchFamily="34" charset="-128"/>
              </a:rPr>
              <a:t> function symbols</a:t>
            </a:r>
          </a:p>
          <a:p>
            <a:pPr lvl="1" eaLnBrk="1" hangingPunct="1"/>
            <a:endParaRPr lang="en-US" altLang="en-US" sz="2000" dirty="0">
              <a:ea typeface="ＭＳ Ｐゴシック" panose="020B0600070205080204" pitchFamily="34" charset="-128"/>
            </a:endParaRPr>
          </a:p>
          <a:p>
            <a:pPr eaLnBrk="1" hangingPunct="1"/>
            <a:r>
              <a:rPr lang="en-US" altLang="en-US" sz="2000" dirty="0">
                <a:ea typeface="ＭＳ Ｐゴシック" panose="020B0600070205080204" pitchFamily="34" charset="-128"/>
              </a:rPr>
              <a:t>Example: the DWR domain</a:t>
            </a:r>
          </a:p>
          <a:p>
            <a:pPr lvl="1" eaLnBrk="1" hangingPunct="1"/>
            <a:r>
              <a:rPr lang="en-GB" altLang="en-US" sz="2000" dirty="0">
                <a:ea typeface="ＭＳ Ｐゴシック" panose="020B0600070205080204" pitchFamily="34" charset="-128"/>
              </a:rPr>
              <a:t>Locations:  </a:t>
            </a:r>
            <a:r>
              <a:rPr lang="en-GB" altLang="en-US" sz="2000" dirty="0">
                <a:latin typeface="Arial" panose="020B0604020202020204" pitchFamily="34" charset="0"/>
                <a:ea typeface="ＭＳ Ｐゴシック" panose="020B0600070205080204" pitchFamily="34" charset="-128"/>
              </a:rPr>
              <a:t>l1, l2, …</a:t>
            </a:r>
            <a:endParaRPr lang="en-GB" altLang="en-US" sz="2000" baseline="-25000" dirty="0">
              <a:latin typeface="Arial" panose="020B0604020202020204" pitchFamily="34" charset="0"/>
              <a:ea typeface="ＭＳ Ｐゴシック" panose="020B0600070205080204" pitchFamily="34" charset="-128"/>
            </a:endParaRPr>
          </a:p>
          <a:p>
            <a:pPr lvl="1" eaLnBrk="1" hangingPunct="1"/>
            <a:r>
              <a:rPr lang="en-GB" altLang="en-US" sz="2000" dirty="0">
                <a:ea typeface="ＭＳ Ｐゴシック" panose="020B0600070205080204" pitchFamily="34" charset="-128"/>
              </a:rPr>
              <a:t>Containers:  </a:t>
            </a:r>
            <a:r>
              <a:rPr lang="en-GB" altLang="en-US" sz="2000" dirty="0">
                <a:latin typeface="Arial" panose="020B0604020202020204" pitchFamily="34" charset="0"/>
                <a:ea typeface="ＭＳ Ｐゴシック" panose="020B0600070205080204" pitchFamily="34" charset="-128"/>
              </a:rPr>
              <a:t>c1, c2, …</a:t>
            </a:r>
            <a:endParaRPr lang="en-GB" altLang="en-US" sz="2000" baseline="-25000" dirty="0">
              <a:ea typeface="ＭＳ Ｐゴシック" panose="020B0600070205080204" pitchFamily="34" charset="-128"/>
            </a:endParaRPr>
          </a:p>
          <a:p>
            <a:pPr lvl="1" eaLnBrk="1" hangingPunct="1"/>
            <a:r>
              <a:rPr lang="en-GB" altLang="en-US" sz="2000" dirty="0">
                <a:ea typeface="ＭＳ Ｐゴシック" panose="020B0600070205080204" pitchFamily="34" charset="-128"/>
              </a:rPr>
              <a:t>Piles:  </a:t>
            </a:r>
            <a:r>
              <a:rPr lang="en-GB" altLang="en-US" sz="2000" dirty="0">
                <a:latin typeface="Arial" panose="020B0604020202020204" pitchFamily="34" charset="0"/>
                <a:ea typeface="ＭＳ Ｐゴシック" panose="020B0600070205080204" pitchFamily="34" charset="-128"/>
              </a:rPr>
              <a:t>p1, p2, …</a:t>
            </a:r>
          </a:p>
          <a:p>
            <a:pPr lvl="1" eaLnBrk="1" hangingPunct="1"/>
            <a:r>
              <a:rPr lang="en-GB" altLang="en-US" sz="2000" dirty="0">
                <a:ea typeface="ＭＳ Ｐゴシック" panose="020B0600070205080204" pitchFamily="34" charset="-128"/>
              </a:rPr>
              <a:t>Robot carts:  </a:t>
            </a:r>
            <a:r>
              <a:rPr lang="en-GB" altLang="en-US" sz="2000" dirty="0">
                <a:latin typeface="Arial" panose="020B0604020202020204" pitchFamily="34" charset="0"/>
                <a:ea typeface="ＭＳ Ｐゴシック" panose="020B0600070205080204" pitchFamily="34" charset="-128"/>
              </a:rPr>
              <a:t>r1, r2, …</a:t>
            </a:r>
          </a:p>
          <a:p>
            <a:pPr lvl="1" eaLnBrk="1" hangingPunct="1"/>
            <a:r>
              <a:rPr lang="en-GB" altLang="en-US" sz="2000" dirty="0">
                <a:ea typeface="ＭＳ Ｐゴシック" panose="020B0600070205080204" pitchFamily="34" charset="-128"/>
              </a:rPr>
              <a:t>Cranes:  </a:t>
            </a:r>
            <a:r>
              <a:rPr lang="en-GB" altLang="en-US" sz="2000" dirty="0">
                <a:latin typeface="Arial" panose="020B0604020202020204" pitchFamily="34" charset="0"/>
                <a:ea typeface="ＭＳ Ｐゴシック" panose="020B0600070205080204" pitchFamily="34" charset="-128"/>
              </a:rPr>
              <a:t>k1, k2, …</a:t>
            </a:r>
          </a:p>
        </p:txBody>
      </p:sp>
      <p:sp>
        <p:nvSpPr>
          <p:cNvPr id="2" name="Rectangle 173">
            <a:extLst>
              <a:ext uri="{FF2B5EF4-FFF2-40B4-BE49-F238E27FC236}">
                <a16:creationId xmlns:a16="http://schemas.microsoft.com/office/drawing/2014/main" id="{7CD38AE5-10FD-B587-82FE-8A7B9533DBC5}"/>
              </a:ext>
            </a:extLst>
          </p:cNvPr>
          <p:cNvSpPr txBox="1">
            <a:spLocks noChangeArrowheads="1"/>
          </p:cNvSpPr>
          <p:nvPr/>
        </p:nvSpPr>
        <p:spPr bwMode="auto">
          <a:xfrm>
            <a:off x="103188" y="-12409"/>
            <a:ext cx="88392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b" anchorCtr="0" compatLnSpc="1">
            <a:prstTxWarp prst="textNoShape">
              <a:avLst/>
            </a:prstTxWarp>
          </a:bodyPr>
          <a:lstStyle>
            <a:lvl1pPr algn="ctr" rtl="0" eaLnBrk="0" fontAlgn="base" hangingPunct="0">
              <a:spcBef>
                <a:spcPct val="0"/>
              </a:spcBef>
              <a:spcAft>
                <a:spcPct val="0"/>
              </a:spcAft>
              <a:defRPr sz="3200" b="1">
                <a:solidFill>
                  <a:srgbClr val="000066"/>
                </a:solidFill>
                <a:latin typeface="Arial"/>
                <a:ea typeface="ＭＳ Ｐゴシック" pitchFamily="-112" charset="-128"/>
                <a:cs typeface="ＭＳ Ｐゴシック" pitchFamily="-112" charset="-128"/>
              </a:defRPr>
            </a:lvl1pPr>
            <a:lvl2pPr algn="ctr" rtl="0" eaLnBrk="0" fontAlgn="base" hangingPunct="0">
              <a:spcBef>
                <a:spcPct val="0"/>
              </a:spcBef>
              <a:spcAft>
                <a:spcPct val="0"/>
              </a:spcAft>
              <a:defRPr sz="3200" b="1">
                <a:solidFill>
                  <a:srgbClr val="000066"/>
                </a:solidFill>
                <a:latin typeface="Arial" pitchFamily="-112" charset="0"/>
                <a:ea typeface="ＭＳ Ｐゴシック" pitchFamily="-112" charset="-128"/>
                <a:cs typeface="ＭＳ Ｐゴシック" pitchFamily="-112" charset="-128"/>
              </a:defRPr>
            </a:lvl2pPr>
            <a:lvl3pPr algn="ctr" rtl="0" eaLnBrk="0" fontAlgn="base" hangingPunct="0">
              <a:spcBef>
                <a:spcPct val="0"/>
              </a:spcBef>
              <a:spcAft>
                <a:spcPct val="0"/>
              </a:spcAft>
              <a:defRPr sz="3200" b="1">
                <a:solidFill>
                  <a:srgbClr val="000066"/>
                </a:solidFill>
                <a:latin typeface="Arial" pitchFamily="-112" charset="0"/>
                <a:ea typeface="ＭＳ Ｐゴシック" pitchFamily="-112" charset="-128"/>
                <a:cs typeface="ＭＳ Ｐゴシック" pitchFamily="-112" charset="-128"/>
              </a:defRPr>
            </a:lvl3pPr>
            <a:lvl4pPr algn="ctr" rtl="0" eaLnBrk="0" fontAlgn="base" hangingPunct="0">
              <a:spcBef>
                <a:spcPct val="0"/>
              </a:spcBef>
              <a:spcAft>
                <a:spcPct val="0"/>
              </a:spcAft>
              <a:defRPr sz="3200" b="1">
                <a:solidFill>
                  <a:srgbClr val="000066"/>
                </a:solidFill>
                <a:latin typeface="Arial" pitchFamily="-112" charset="0"/>
                <a:ea typeface="ＭＳ Ｐゴシック" pitchFamily="-112" charset="-128"/>
                <a:cs typeface="ＭＳ Ｐゴシック" pitchFamily="-112" charset="-128"/>
              </a:defRPr>
            </a:lvl4pPr>
            <a:lvl5pPr algn="ctr" rtl="0" eaLnBrk="0" fontAlgn="base" hangingPunct="0">
              <a:spcBef>
                <a:spcPct val="0"/>
              </a:spcBef>
              <a:spcAft>
                <a:spcPct val="0"/>
              </a:spcAft>
              <a:defRPr sz="3200" b="1">
                <a:solidFill>
                  <a:srgbClr val="000066"/>
                </a:solidFill>
                <a:latin typeface="Arial" pitchFamily="-112" charset="0"/>
                <a:ea typeface="ＭＳ Ｐゴシック" pitchFamily="-112" charset="-128"/>
                <a:cs typeface="ＭＳ Ｐゴシック" pitchFamily="-112" charset="-128"/>
              </a:defRPr>
            </a:lvl5pPr>
            <a:lvl6pPr marL="457200" algn="ctr" rtl="0" fontAlgn="base">
              <a:spcBef>
                <a:spcPct val="0"/>
              </a:spcBef>
              <a:spcAft>
                <a:spcPct val="0"/>
              </a:spcAft>
              <a:defRPr sz="3200" b="1">
                <a:solidFill>
                  <a:srgbClr val="000066"/>
                </a:solidFill>
                <a:latin typeface="Arial" pitchFamily="-112" charset="0"/>
              </a:defRPr>
            </a:lvl6pPr>
            <a:lvl7pPr marL="914400" algn="ctr" rtl="0" fontAlgn="base">
              <a:spcBef>
                <a:spcPct val="0"/>
              </a:spcBef>
              <a:spcAft>
                <a:spcPct val="0"/>
              </a:spcAft>
              <a:defRPr sz="3200" b="1">
                <a:solidFill>
                  <a:srgbClr val="000066"/>
                </a:solidFill>
                <a:latin typeface="Arial" pitchFamily="-112" charset="0"/>
              </a:defRPr>
            </a:lvl7pPr>
            <a:lvl8pPr marL="1371600" algn="ctr" rtl="0" fontAlgn="base">
              <a:spcBef>
                <a:spcPct val="0"/>
              </a:spcBef>
              <a:spcAft>
                <a:spcPct val="0"/>
              </a:spcAft>
              <a:defRPr sz="3200" b="1">
                <a:solidFill>
                  <a:srgbClr val="000066"/>
                </a:solidFill>
                <a:latin typeface="Arial" pitchFamily="-112" charset="0"/>
              </a:defRPr>
            </a:lvl8pPr>
            <a:lvl9pPr marL="1828800" algn="ctr" rtl="0" fontAlgn="base">
              <a:spcBef>
                <a:spcPct val="0"/>
              </a:spcBef>
              <a:spcAft>
                <a:spcPct val="0"/>
              </a:spcAft>
              <a:defRPr sz="3200" b="1">
                <a:solidFill>
                  <a:srgbClr val="000066"/>
                </a:solidFill>
                <a:latin typeface="Arial" pitchFamily="-112" charset="0"/>
              </a:defRPr>
            </a:lvl9pPr>
          </a:lstStyle>
          <a:p>
            <a:pPr eaLnBrk="1" hangingPunct="1"/>
            <a:r>
              <a:rPr lang="en-US" altLang="en-US" kern="0" dirty="0">
                <a:latin typeface="Arial" panose="020B0604020202020204" pitchFamily="34" charset="0"/>
                <a:ea typeface="ＭＳ Ｐゴシック" panose="020B0600070205080204" pitchFamily="34" charset="-128"/>
              </a:rPr>
              <a:t>Classical Representation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E9620-821C-0617-1273-AFAEA67C5AA3}"/>
              </a:ext>
            </a:extLst>
          </p:cNvPr>
          <p:cNvSpPr>
            <a:spLocks noGrp="1"/>
          </p:cNvSpPr>
          <p:nvPr>
            <p:ph type="title"/>
          </p:nvPr>
        </p:nvSpPr>
        <p:spPr/>
        <p:txBody>
          <a:bodyPr/>
          <a:lstStyle/>
          <a:p>
            <a:r>
              <a:rPr lang="en-US" dirty="0"/>
              <a:t>Classical Representation</a:t>
            </a:r>
          </a:p>
        </p:txBody>
      </p:sp>
      <p:sp>
        <p:nvSpPr>
          <p:cNvPr id="3" name="Content Placeholder 2">
            <a:extLst>
              <a:ext uri="{FF2B5EF4-FFF2-40B4-BE49-F238E27FC236}">
                <a16:creationId xmlns:a16="http://schemas.microsoft.com/office/drawing/2014/main" id="{4DAA8C0C-D443-722C-4DEF-57489DD6E51B}"/>
              </a:ext>
            </a:extLst>
          </p:cNvPr>
          <p:cNvSpPr>
            <a:spLocks noGrp="1"/>
          </p:cNvSpPr>
          <p:nvPr>
            <p:ph idx="1"/>
          </p:nvPr>
        </p:nvSpPr>
        <p:spPr/>
        <p:txBody>
          <a:bodyPr>
            <a:normAutofit fontScale="92500" lnSpcReduction="20000"/>
          </a:bodyPr>
          <a:lstStyle/>
          <a:p>
            <a:pPr eaLnBrk="1" hangingPunct="1"/>
            <a:r>
              <a:rPr lang="en-US" altLang="en-US" sz="2000" i="1" dirty="0">
                <a:ea typeface="ＭＳ Ｐゴシック" panose="020B0600070205080204" pitchFamily="34" charset="-128"/>
              </a:rPr>
              <a:t>Atom</a:t>
            </a:r>
            <a:r>
              <a:rPr lang="en-US" altLang="en-US" sz="2000" dirty="0">
                <a:ea typeface="ＭＳ Ｐゴシック" panose="020B0600070205080204" pitchFamily="34" charset="-128"/>
              </a:rPr>
              <a:t>: predicate symbol and </a:t>
            </a:r>
            <a:r>
              <a:rPr lang="en-US" altLang="en-US" sz="2000" dirty="0" err="1">
                <a:ea typeface="ＭＳ Ｐゴシック" panose="020B0600070205080204" pitchFamily="34" charset="-128"/>
              </a:rPr>
              <a:t>args</a:t>
            </a:r>
            <a:endParaRPr lang="en-GB" altLang="en-US" sz="2000" dirty="0">
              <a:ea typeface="ＭＳ Ｐゴシック" panose="020B0600070205080204" pitchFamily="34" charset="-128"/>
            </a:endParaRPr>
          </a:p>
          <a:p>
            <a:pPr lvl="1" eaLnBrk="1" hangingPunct="1"/>
            <a:r>
              <a:rPr lang="en-GB" altLang="en-US" sz="2000" dirty="0">
                <a:ea typeface="ＭＳ Ｐゴシック" panose="020B0600070205080204" pitchFamily="34" charset="-128"/>
              </a:rPr>
              <a:t>Use these to represent both fixed and dynamic relations</a:t>
            </a:r>
          </a:p>
          <a:p>
            <a:pPr lvl="2" eaLnBrk="1" hangingPunct="1">
              <a:buFontTx/>
              <a:buNone/>
            </a:pPr>
            <a:r>
              <a:rPr lang="en-GB" altLang="en-US" sz="2000" dirty="0">
                <a:latin typeface="Arial" panose="020B0604020202020204" pitchFamily="34" charset="0"/>
                <a:ea typeface="ＭＳ Ｐゴシック" panose="020B0600070205080204" pitchFamily="34" charset="-128"/>
              </a:rPr>
              <a:t>adjacent</a:t>
            </a:r>
            <a:r>
              <a:rPr lang="en-GB" altLang="en-US" sz="2000" dirty="0">
                <a:ea typeface="ＭＳ Ｐゴシック" panose="020B0600070205080204" pitchFamily="34" charset="-128"/>
              </a:rPr>
              <a:t>(</a:t>
            </a:r>
            <a:r>
              <a:rPr lang="en-GB" altLang="en-US" sz="2000" i="1" dirty="0" err="1">
                <a:ea typeface="ＭＳ Ｐゴシック" panose="020B0600070205080204" pitchFamily="34" charset="-128"/>
              </a:rPr>
              <a:t>l,l</a:t>
            </a:r>
            <a:r>
              <a:rPr lang="fr-FR" altLang="en-US" sz="2000" i="1" dirty="0">
                <a:ea typeface="ＭＳ Ｐゴシック" panose="020B0600070205080204" pitchFamily="34" charset="-128"/>
              </a:rPr>
              <a:t>’</a:t>
            </a:r>
            <a:r>
              <a:rPr lang="en-GB" altLang="ja-JP" sz="2000" dirty="0">
                <a:ea typeface="ＭＳ Ｐゴシック" panose="020B0600070205080204" pitchFamily="34" charset="-128"/>
              </a:rPr>
              <a:t>)	    </a:t>
            </a:r>
            <a:r>
              <a:rPr lang="en-GB" altLang="ja-JP" sz="2000" dirty="0">
                <a:latin typeface="Arial" panose="020B0604020202020204" pitchFamily="34" charset="0"/>
                <a:ea typeface="ＭＳ Ｐゴシック" panose="020B0600070205080204" pitchFamily="34" charset="-128"/>
              </a:rPr>
              <a:t>attached</a:t>
            </a:r>
            <a:r>
              <a:rPr lang="en-GB" altLang="ja-JP" sz="2000" dirty="0">
                <a:ea typeface="ＭＳ Ｐゴシック" panose="020B0600070205080204" pitchFamily="34" charset="-128"/>
              </a:rPr>
              <a:t>(</a:t>
            </a:r>
            <a:r>
              <a:rPr lang="en-GB" altLang="ja-JP" sz="2000" i="1" dirty="0" err="1">
                <a:ea typeface="ＭＳ Ｐゴシック" panose="020B0600070205080204" pitchFamily="34" charset="-128"/>
              </a:rPr>
              <a:t>p,l</a:t>
            </a:r>
            <a:r>
              <a:rPr lang="en-GB" altLang="ja-JP" sz="2000" dirty="0">
                <a:ea typeface="ＭＳ Ｐゴシック" panose="020B0600070205080204" pitchFamily="34" charset="-128"/>
              </a:rPr>
              <a:t>)	  </a:t>
            </a:r>
            <a:r>
              <a:rPr lang="en-GB" altLang="ja-JP" sz="2000" dirty="0">
                <a:latin typeface="Arial" panose="020B0604020202020204" pitchFamily="34" charset="0"/>
                <a:ea typeface="ＭＳ Ｐゴシック" panose="020B0600070205080204" pitchFamily="34" charset="-128"/>
              </a:rPr>
              <a:t>belong</a:t>
            </a:r>
            <a:r>
              <a:rPr lang="en-GB" altLang="ja-JP" sz="2000" dirty="0">
                <a:ea typeface="ＭＳ Ｐゴシック" panose="020B0600070205080204" pitchFamily="34" charset="-128"/>
              </a:rPr>
              <a:t>(</a:t>
            </a:r>
            <a:r>
              <a:rPr lang="en-GB" altLang="ja-JP" sz="2000" i="1" dirty="0" err="1">
                <a:ea typeface="ＭＳ Ｐゴシック" panose="020B0600070205080204" pitchFamily="34" charset="-128"/>
              </a:rPr>
              <a:t>k,l</a:t>
            </a:r>
            <a:r>
              <a:rPr lang="en-GB" altLang="ja-JP" sz="2000" dirty="0">
                <a:ea typeface="ＭＳ Ｐゴシック" panose="020B0600070205080204" pitchFamily="34" charset="-128"/>
              </a:rPr>
              <a:t>) </a:t>
            </a:r>
          </a:p>
          <a:p>
            <a:pPr lvl="2" eaLnBrk="1" hangingPunct="1">
              <a:buFontTx/>
              <a:buNone/>
            </a:pPr>
            <a:r>
              <a:rPr lang="en-GB" altLang="en-US" sz="2000" dirty="0">
                <a:latin typeface="Arial" panose="020B0604020202020204" pitchFamily="34" charset="0"/>
                <a:ea typeface="ＭＳ Ｐゴシック" panose="020B0600070205080204" pitchFamily="34" charset="-128"/>
              </a:rPr>
              <a:t>occupied</a:t>
            </a:r>
            <a:r>
              <a:rPr lang="en-GB" altLang="en-US" sz="2000" dirty="0">
                <a:ea typeface="ＭＳ Ｐゴシック" panose="020B0600070205080204" pitchFamily="34" charset="-128"/>
              </a:rPr>
              <a:t>(</a:t>
            </a:r>
            <a:r>
              <a:rPr lang="en-GB" altLang="en-US" sz="2000" i="1" dirty="0">
                <a:ea typeface="ＭＳ Ｐゴシック" panose="020B0600070205080204" pitchFamily="34" charset="-128"/>
              </a:rPr>
              <a:t>l</a:t>
            </a:r>
            <a:r>
              <a:rPr lang="en-GB" altLang="en-US" sz="2000" dirty="0">
                <a:ea typeface="ＭＳ Ｐゴシック" panose="020B0600070205080204" pitchFamily="34" charset="-128"/>
              </a:rPr>
              <a:t>)	    </a:t>
            </a:r>
            <a:r>
              <a:rPr lang="en-GB" altLang="en-US" sz="2000" dirty="0">
                <a:latin typeface="Arial" panose="020B0604020202020204" pitchFamily="34" charset="0"/>
                <a:ea typeface="ＭＳ Ｐゴシック" panose="020B0600070205080204" pitchFamily="34" charset="-128"/>
              </a:rPr>
              <a:t>at</a:t>
            </a:r>
            <a:r>
              <a:rPr lang="en-GB" altLang="en-US" sz="2000" dirty="0">
                <a:ea typeface="ＭＳ Ｐゴシック" panose="020B0600070205080204" pitchFamily="34" charset="-128"/>
              </a:rPr>
              <a:t>(</a:t>
            </a:r>
            <a:r>
              <a:rPr lang="en-GB" altLang="en-US" sz="2000" i="1" dirty="0" err="1">
                <a:ea typeface="ＭＳ Ｐゴシック" panose="020B0600070205080204" pitchFamily="34" charset="-128"/>
              </a:rPr>
              <a:t>r,l</a:t>
            </a:r>
            <a:r>
              <a:rPr lang="en-GB" altLang="en-US" sz="2000" dirty="0">
                <a:ea typeface="ＭＳ Ｐゴシック" panose="020B0600070205080204" pitchFamily="34" charset="-128"/>
              </a:rPr>
              <a:t>)</a:t>
            </a:r>
          </a:p>
          <a:p>
            <a:pPr lvl="2" eaLnBrk="1" hangingPunct="1">
              <a:buFontTx/>
              <a:buNone/>
            </a:pPr>
            <a:r>
              <a:rPr lang="en-GB" altLang="en-US" sz="2000" dirty="0">
                <a:latin typeface="Arial" panose="020B0604020202020204" pitchFamily="34" charset="0"/>
                <a:ea typeface="ＭＳ Ｐゴシック" panose="020B0600070205080204" pitchFamily="34" charset="-128"/>
              </a:rPr>
              <a:t>loaded</a:t>
            </a:r>
            <a:r>
              <a:rPr lang="en-GB" altLang="en-US" sz="2000" dirty="0">
                <a:ea typeface="ＭＳ Ｐゴシック" panose="020B0600070205080204" pitchFamily="34" charset="-128"/>
              </a:rPr>
              <a:t>(</a:t>
            </a:r>
            <a:r>
              <a:rPr lang="en-GB" altLang="en-US" sz="2000" i="1" dirty="0" err="1">
                <a:ea typeface="ＭＳ Ｐゴシック" panose="020B0600070205080204" pitchFamily="34" charset="-128"/>
              </a:rPr>
              <a:t>r,c</a:t>
            </a:r>
            <a:r>
              <a:rPr lang="en-GB" altLang="en-US" sz="2000" dirty="0">
                <a:ea typeface="ＭＳ Ｐゴシック" panose="020B0600070205080204" pitchFamily="34" charset="-128"/>
              </a:rPr>
              <a:t>)	    </a:t>
            </a:r>
            <a:r>
              <a:rPr lang="en-GB" altLang="en-US" sz="2000" dirty="0">
                <a:latin typeface="Arial" panose="020B0604020202020204" pitchFamily="34" charset="0"/>
                <a:ea typeface="ＭＳ Ｐゴシック" panose="020B0600070205080204" pitchFamily="34" charset="-128"/>
              </a:rPr>
              <a:t>unloaded</a:t>
            </a:r>
            <a:r>
              <a:rPr lang="en-GB" altLang="en-US" sz="2000" dirty="0">
                <a:ea typeface="ＭＳ Ｐゴシック" panose="020B0600070205080204" pitchFamily="34" charset="-128"/>
              </a:rPr>
              <a:t>(</a:t>
            </a:r>
            <a:r>
              <a:rPr lang="en-GB" altLang="en-US" sz="2000" i="1" dirty="0">
                <a:ea typeface="ＭＳ Ｐゴシック" panose="020B0600070205080204" pitchFamily="34" charset="-128"/>
              </a:rPr>
              <a:t>r</a:t>
            </a:r>
            <a:r>
              <a:rPr lang="en-GB" altLang="en-US" sz="2000" dirty="0">
                <a:ea typeface="ＭＳ Ｐゴシック" panose="020B0600070205080204" pitchFamily="34" charset="-128"/>
              </a:rPr>
              <a:t>)</a:t>
            </a:r>
          </a:p>
          <a:p>
            <a:pPr lvl="2" eaLnBrk="1" hangingPunct="1">
              <a:buFontTx/>
              <a:buNone/>
            </a:pPr>
            <a:r>
              <a:rPr lang="en-GB" altLang="en-US" sz="2000" dirty="0">
                <a:latin typeface="Arial" panose="020B0604020202020204" pitchFamily="34" charset="0"/>
                <a:ea typeface="ＭＳ Ｐゴシック" panose="020B0600070205080204" pitchFamily="34" charset="-128"/>
              </a:rPr>
              <a:t>holding</a:t>
            </a:r>
            <a:r>
              <a:rPr lang="en-GB" altLang="en-US" sz="2000" dirty="0">
                <a:ea typeface="ＭＳ Ｐゴシック" panose="020B0600070205080204" pitchFamily="34" charset="-128"/>
              </a:rPr>
              <a:t>(</a:t>
            </a:r>
            <a:r>
              <a:rPr lang="en-GB" altLang="en-US" sz="2000" i="1" dirty="0" err="1">
                <a:ea typeface="ＭＳ Ｐゴシック" panose="020B0600070205080204" pitchFamily="34" charset="-128"/>
              </a:rPr>
              <a:t>k,c</a:t>
            </a:r>
            <a:r>
              <a:rPr lang="en-GB" altLang="en-US" sz="2000" dirty="0">
                <a:ea typeface="ＭＳ Ｐゴシック" panose="020B0600070205080204" pitchFamily="34" charset="-128"/>
              </a:rPr>
              <a:t>)	    </a:t>
            </a:r>
            <a:r>
              <a:rPr lang="en-GB" altLang="en-US" sz="2000" dirty="0">
                <a:latin typeface="Arial" panose="020B0604020202020204" pitchFamily="34" charset="0"/>
                <a:ea typeface="ＭＳ Ｐゴシック" panose="020B0600070205080204" pitchFamily="34" charset="-128"/>
              </a:rPr>
              <a:t>empty</a:t>
            </a:r>
            <a:r>
              <a:rPr lang="en-GB" altLang="en-US" sz="2000" dirty="0">
                <a:ea typeface="ＭＳ Ｐゴシック" panose="020B0600070205080204" pitchFamily="34" charset="-128"/>
              </a:rPr>
              <a:t>(</a:t>
            </a:r>
            <a:r>
              <a:rPr lang="en-GB" altLang="en-US" sz="2000" i="1" dirty="0">
                <a:ea typeface="ＭＳ Ｐゴシック" panose="020B0600070205080204" pitchFamily="34" charset="-128"/>
              </a:rPr>
              <a:t>k</a:t>
            </a:r>
            <a:r>
              <a:rPr lang="en-GB" altLang="en-US" sz="2000" dirty="0">
                <a:ea typeface="ＭＳ Ｐゴシック" panose="020B0600070205080204" pitchFamily="34" charset="-128"/>
              </a:rPr>
              <a:t>)</a:t>
            </a:r>
          </a:p>
          <a:p>
            <a:pPr lvl="2" eaLnBrk="1" hangingPunct="1">
              <a:buFontTx/>
              <a:buNone/>
            </a:pPr>
            <a:r>
              <a:rPr lang="en-GB" altLang="en-US" sz="2000" dirty="0">
                <a:latin typeface="Arial" panose="020B0604020202020204" pitchFamily="34" charset="0"/>
                <a:ea typeface="ＭＳ Ｐゴシック" panose="020B0600070205080204" pitchFamily="34" charset="-128"/>
              </a:rPr>
              <a:t>in</a:t>
            </a:r>
            <a:r>
              <a:rPr lang="en-GB" altLang="en-US" sz="2000" dirty="0">
                <a:ea typeface="ＭＳ Ｐゴシック" panose="020B0600070205080204" pitchFamily="34" charset="-128"/>
              </a:rPr>
              <a:t>(</a:t>
            </a:r>
            <a:r>
              <a:rPr lang="en-GB" altLang="en-US" sz="2000" i="1" dirty="0" err="1">
                <a:ea typeface="ＭＳ Ｐゴシック" panose="020B0600070205080204" pitchFamily="34" charset="-128"/>
              </a:rPr>
              <a:t>c,p</a:t>
            </a:r>
            <a:r>
              <a:rPr lang="en-GB" altLang="en-US" sz="2000" dirty="0">
                <a:ea typeface="ＭＳ Ｐゴシック" panose="020B0600070205080204" pitchFamily="34" charset="-128"/>
              </a:rPr>
              <a:t>)		    </a:t>
            </a:r>
            <a:r>
              <a:rPr lang="en-GB" altLang="en-US" sz="2000" dirty="0">
                <a:latin typeface="Arial" panose="020B0604020202020204" pitchFamily="34" charset="0"/>
                <a:ea typeface="ＭＳ Ｐゴシック" panose="020B0600070205080204" pitchFamily="34" charset="-128"/>
              </a:rPr>
              <a:t>on</a:t>
            </a:r>
            <a:r>
              <a:rPr lang="en-GB" altLang="en-US" sz="2000" dirty="0">
                <a:ea typeface="ＭＳ Ｐゴシック" panose="020B0600070205080204" pitchFamily="34" charset="-128"/>
              </a:rPr>
              <a:t>(</a:t>
            </a:r>
            <a:r>
              <a:rPr lang="en-GB" altLang="en-US" sz="2000" i="1" dirty="0" err="1">
                <a:ea typeface="ＭＳ Ｐゴシック" panose="020B0600070205080204" pitchFamily="34" charset="-128"/>
              </a:rPr>
              <a:t>c,c</a:t>
            </a:r>
            <a:r>
              <a:rPr lang="fr-FR" altLang="en-US" sz="2000" i="1" dirty="0">
                <a:ea typeface="ＭＳ Ｐゴシック" panose="020B0600070205080204" pitchFamily="34" charset="-128"/>
              </a:rPr>
              <a:t>’</a:t>
            </a:r>
            <a:r>
              <a:rPr lang="en-GB" altLang="ja-JP" sz="2000" dirty="0">
                <a:ea typeface="ＭＳ Ｐゴシック" panose="020B0600070205080204" pitchFamily="34" charset="-128"/>
              </a:rPr>
              <a:t>)</a:t>
            </a:r>
          </a:p>
          <a:p>
            <a:pPr lvl="2" eaLnBrk="1" hangingPunct="1">
              <a:buFontTx/>
              <a:buNone/>
            </a:pPr>
            <a:r>
              <a:rPr lang="en-GB" altLang="en-US" sz="2000" dirty="0">
                <a:latin typeface="Arial" panose="020B0604020202020204" pitchFamily="34" charset="0"/>
                <a:ea typeface="ＭＳ Ｐゴシック" panose="020B0600070205080204" pitchFamily="34" charset="-128"/>
              </a:rPr>
              <a:t>top</a:t>
            </a:r>
            <a:r>
              <a:rPr lang="en-GB" altLang="en-US" sz="2000" dirty="0">
                <a:ea typeface="ＭＳ Ｐゴシック" panose="020B0600070205080204" pitchFamily="34" charset="-128"/>
              </a:rPr>
              <a:t>(</a:t>
            </a:r>
            <a:r>
              <a:rPr lang="en-GB" altLang="en-US" sz="2000" i="1" dirty="0" err="1">
                <a:ea typeface="ＭＳ Ｐゴシック" panose="020B0600070205080204" pitchFamily="34" charset="-128"/>
              </a:rPr>
              <a:t>c,p</a:t>
            </a:r>
            <a:r>
              <a:rPr lang="en-GB" altLang="en-US" sz="2000" dirty="0">
                <a:ea typeface="ＭＳ Ｐゴシック" panose="020B0600070205080204" pitchFamily="34" charset="-128"/>
              </a:rPr>
              <a:t>)		    </a:t>
            </a:r>
            <a:r>
              <a:rPr lang="en-GB" altLang="en-US" sz="2000" dirty="0">
                <a:latin typeface="Arial" panose="020B0604020202020204" pitchFamily="34" charset="0"/>
                <a:ea typeface="ＭＳ Ｐゴシック" panose="020B0600070205080204" pitchFamily="34" charset="-128"/>
              </a:rPr>
              <a:t>top</a:t>
            </a:r>
            <a:r>
              <a:rPr lang="en-GB" altLang="en-US" sz="2000" dirty="0">
                <a:ea typeface="ＭＳ Ｐゴシック" panose="020B0600070205080204" pitchFamily="34" charset="-128"/>
              </a:rPr>
              <a:t>(</a:t>
            </a:r>
            <a:r>
              <a:rPr lang="en-GB" altLang="en-US" sz="2000" dirty="0" err="1">
                <a:ea typeface="ＭＳ Ｐゴシック" panose="020B0600070205080204" pitchFamily="34" charset="-128"/>
              </a:rPr>
              <a:t>pallet,</a:t>
            </a:r>
            <a:r>
              <a:rPr lang="en-GB" altLang="en-US" sz="2000" i="1" dirty="0" err="1">
                <a:ea typeface="ＭＳ Ｐゴシック" panose="020B0600070205080204" pitchFamily="34" charset="-128"/>
              </a:rPr>
              <a:t>p</a:t>
            </a:r>
            <a:r>
              <a:rPr lang="en-GB" altLang="en-US" sz="2000" dirty="0">
                <a:ea typeface="ＭＳ Ｐゴシック" panose="020B0600070205080204" pitchFamily="34" charset="-128"/>
              </a:rPr>
              <a:t>)</a:t>
            </a:r>
          </a:p>
          <a:p>
            <a:pPr eaLnBrk="1" hangingPunct="1"/>
            <a:r>
              <a:rPr lang="en-US" altLang="en-US" sz="2000" i="1" dirty="0">
                <a:ea typeface="ＭＳ Ｐゴシック" panose="020B0600070205080204" pitchFamily="34" charset="-128"/>
              </a:rPr>
              <a:t>Ground</a:t>
            </a:r>
            <a:r>
              <a:rPr lang="en-US" altLang="en-US" sz="2000" dirty="0">
                <a:ea typeface="ＭＳ Ｐゴシック" panose="020B0600070205080204" pitchFamily="34" charset="-128"/>
              </a:rPr>
              <a:t> expression: contains no variable symbols    -   e.g.,  </a:t>
            </a:r>
            <a:r>
              <a:rPr lang="en-US" altLang="en-US" sz="2000" dirty="0">
                <a:latin typeface="Arial" panose="020B0604020202020204" pitchFamily="34" charset="0"/>
                <a:ea typeface="ＭＳ Ｐゴシック" panose="020B0600070205080204" pitchFamily="34" charset="-128"/>
              </a:rPr>
              <a:t>in(c1,p3)</a:t>
            </a:r>
            <a:endParaRPr lang="en-US" altLang="en-US" sz="2000" dirty="0">
              <a:ea typeface="ＭＳ Ｐゴシック" panose="020B0600070205080204" pitchFamily="34" charset="-128"/>
            </a:endParaRPr>
          </a:p>
          <a:p>
            <a:pPr eaLnBrk="1" hangingPunct="1"/>
            <a:r>
              <a:rPr lang="en-US" altLang="en-US" sz="2000" i="1" dirty="0">
                <a:ea typeface="ＭＳ Ｐゴシック" panose="020B0600070205080204" pitchFamily="34" charset="-128"/>
              </a:rPr>
              <a:t>Unground </a:t>
            </a:r>
            <a:r>
              <a:rPr lang="en-US" altLang="en-US" sz="2000" dirty="0">
                <a:ea typeface="ＭＳ Ｐゴシック" panose="020B0600070205080204" pitchFamily="34" charset="-128"/>
              </a:rPr>
              <a:t>expression: at least one variable symbol  -   e.g.,  </a:t>
            </a:r>
            <a:r>
              <a:rPr lang="en-US" altLang="en-US" sz="2000" dirty="0">
                <a:latin typeface="Arial" panose="020B0604020202020204" pitchFamily="34" charset="0"/>
                <a:ea typeface="ＭＳ Ｐゴシック" panose="020B0600070205080204" pitchFamily="34" charset="-128"/>
              </a:rPr>
              <a:t>in(c1,</a:t>
            </a:r>
            <a:r>
              <a:rPr lang="en-US" altLang="en-US" sz="2000" i="1" dirty="0">
                <a:ea typeface="ＭＳ Ｐゴシック" panose="020B0600070205080204" pitchFamily="34" charset="-128"/>
              </a:rPr>
              <a:t>x</a:t>
            </a:r>
            <a:r>
              <a:rPr lang="en-US" altLang="en-US" sz="2000" dirty="0">
                <a:latin typeface="Arial" panose="020B0604020202020204" pitchFamily="34" charset="0"/>
                <a:ea typeface="ＭＳ Ｐゴシック" panose="020B0600070205080204" pitchFamily="34" charset="-128"/>
              </a:rPr>
              <a:t>)</a:t>
            </a:r>
          </a:p>
          <a:p>
            <a:pPr eaLnBrk="1" hangingPunct="1"/>
            <a:endParaRPr lang="en-US" altLang="en-US" sz="2000" baseline="-25000" dirty="0">
              <a:ea typeface="ＭＳ Ｐゴシック" panose="020B0600070205080204" pitchFamily="34" charset="-128"/>
            </a:endParaRPr>
          </a:p>
          <a:p>
            <a:pPr eaLnBrk="1" hangingPunct="1"/>
            <a:r>
              <a:rPr lang="en-US" altLang="en-US" sz="2000" i="1" dirty="0">
                <a:ea typeface="ＭＳ Ｐゴシック" panose="020B0600070205080204" pitchFamily="34" charset="-128"/>
              </a:rPr>
              <a:t>Substitution</a:t>
            </a:r>
            <a:r>
              <a:rPr lang="en-US" altLang="en-US" sz="2000" dirty="0">
                <a:ea typeface="ＭＳ Ｐゴシック" panose="020B0600070205080204" pitchFamily="34" charset="-128"/>
              </a:rPr>
              <a:t>:  </a:t>
            </a:r>
            <a:r>
              <a:rPr lang="en-US" altLang="en-US" sz="2000" i="1" dirty="0">
                <a:ea typeface="ＭＳ Ｐゴシック" panose="020B0600070205080204" pitchFamily="34" charset="-128"/>
                <a:sym typeface="Symbol" pitchFamily="2" charset="2"/>
              </a:rPr>
              <a:t></a:t>
            </a:r>
            <a:r>
              <a:rPr lang="en-US" altLang="en-US" sz="2000" dirty="0">
                <a:ea typeface="ＭＳ Ｐゴシック" panose="020B0600070205080204" pitchFamily="34" charset="-128"/>
                <a:sym typeface="Symbol" pitchFamily="2" charset="2"/>
              </a:rPr>
              <a:t> </a:t>
            </a:r>
            <a:r>
              <a:rPr lang="en-US" altLang="en-US" sz="2000" dirty="0">
                <a:ea typeface="ＭＳ Ｐゴシック" panose="020B0600070205080204" pitchFamily="34" charset="-128"/>
              </a:rPr>
              <a:t> = {</a:t>
            </a:r>
            <a:r>
              <a:rPr lang="en-US" altLang="en-US" sz="2000" i="1" dirty="0">
                <a:ea typeface="ＭＳ Ｐゴシック" panose="020B0600070205080204" pitchFamily="34" charset="-128"/>
              </a:rPr>
              <a:t>x</a:t>
            </a:r>
            <a:r>
              <a:rPr lang="en-US" altLang="en-US" sz="2000" baseline="-25000" dirty="0">
                <a:ea typeface="ＭＳ Ｐゴシック" panose="020B0600070205080204" pitchFamily="34" charset="-128"/>
              </a:rPr>
              <a:t>1 </a:t>
            </a:r>
            <a:r>
              <a:rPr lang="en-US" altLang="en-US" sz="2000" dirty="0">
                <a:ea typeface="ＭＳ Ｐゴシック" panose="020B0600070205080204" pitchFamily="34" charset="-128"/>
                <a:sym typeface="Symbol" pitchFamily="2" charset="2"/>
              </a:rPr>
              <a:t></a:t>
            </a:r>
            <a:r>
              <a:rPr lang="en-US" altLang="en-US" sz="2000" baseline="-25000" dirty="0">
                <a:ea typeface="ＭＳ Ｐゴシック" panose="020B0600070205080204" pitchFamily="34" charset="-128"/>
              </a:rPr>
              <a:t> </a:t>
            </a:r>
            <a:r>
              <a:rPr lang="en-US" altLang="en-US" sz="2000" i="1" dirty="0">
                <a:ea typeface="ＭＳ Ｐゴシック" panose="020B0600070205080204" pitchFamily="34" charset="-128"/>
              </a:rPr>
              <a:t>v</a:t>
            </a:r>
            <a:r>
              <a:rPr lang="en-US" altLang="en-US" sz="2000" baseline="-25000" dirty="0">
                <a:ea typeface="ＭＳ Ｐゴシック" panose="020B0600070205080204" pitchFamily="34" charset="-128"/>
              </a:rPr>
              <a:t>1</a:t>
            </a:r>
            <a:r>
              <a:rPr lang="en-US" altLang="en-US" sz="2000" dirty="0">
                <a:ea typeface="ＭＳ Ｐゴシック" panose="020B0600070205080204" pitchFamily="34" charset="-128"/>
              </a:rPr>
              <a:t>,  </a:t>
            </a:r>
            <a:r>
              <a:rPr lang="en-US" altLang="en-US" sz="2000" i="1" dirty="0">
                <a:ea typeface="ＭＳ Ｐゴシック" panose="020B0600070205080204" pitchFamily="34" charset="-128"/>
              </a:rPr>
              <a:t>x</a:t>
            </a:r>
            <a:r>
              <a:rPr lang="en-US" altLang="en-US" sz="2000" baseline="-25000" dirty="0">
                <a:ea typeface="ＭＳ Ｐゴシック" panose="020B0600070205080204" pitchFamily="34" charset="-128"/>
              </a:rPr>
              <a:t>2 </a:t>
            </a:r>
            <a:r>
              <a:rPr lang="en-US" altLang="en-US" sz="2000" dirty="0">
                <a:ea typeface="ＭＳ Ｐゴシック" panose="020B0600070205080204" pitchFamily="34" charset="-128"/>
                <a:sym typeface="Symbol" pitchFamily="2" charset="2"/>
              </a:rPr>
              <a:t></a:t>
            </a:r>
            <a:r>
              <a:rPr lang="en-US" altLang="en-US" sz="2000" baseline="-25000" dirty="0">
                <a:ea typeface="ＭＳ Ｐゴシック" panose="020B0600070205080204" pitchFamily="34" charset="-128"/>
              </a:rPr>
              <a:t> </a:t>
            </a:r>
            <a:r>
              <a:rPr lang="en-US" altLang="en-US" sz="2000" i="1" dirty="0">
                <a:ea typeface="ＭＳ Ｐゴシック" panose="020B0600070205080204" pitchFamily="34" charset="-128"/>
              </a:rPr>
              <a:t>v</a:t>
            </a:r>
            <a:r>
              <a:rPr lang="en-US" altLang="en-US" sz="2000" baseline="-25000" dirty="0">
                <a:ea typeface="ＭＳ Ｐゴシック" panose="020B0600070205080204" pitchFamily="34" charset="-128"/>
              </a:rPr>
              <a:t>2</a:t>
            </a:r>
            <a:r>
              <a:rPr lang="en-US" altLang="en-US" sz="2000" dirty="0">
                <a:ea typeface="ＭＳ Ｐゴシック" panose="020B0600070205080204" pitchFamily="34" charset="-128"/>
              </a:rPr>
              <a:t>,  …,  </a:t>
            </a:r>
            <a:r>
              <a:rPr lang="en-US" altLang="en-US" sz="2000" i="1" dirty="0" err="1">
                <a:ea typeface="ＭＳ Ｐゴシック" panose="020B0600070205080204" pitchFamily="34" charset="-128"/>
              </a:rPr>
              <a:t>x</a:t>
            </a:r>
            <a:r>
              <a:rPr lang="en-US" altLang="en-US" sz="2000" i="1" baseline="-25000" dirty="0" err="1">
                <a:ea typeface="ＭＳ Ｐゴシック" panose="020B0600070205080204" pitchFamily="34" charset="-128"/>
              </a:rPr>
              <a:t>n</a:t>
            </a:r>
            <a:r>
              <a:rPr lang="en-US" altLang="en-US" sz="2000" i="1" baseline="-25000" dirty="0">
                <a:ea typeface="ＭＳ Ｐゴシック" panose="020B0600070205080204" pitchFamily="34" charset="-128"/>
              </a:rPr>
              <a:t> </a:t>
            </a:r>
            <a:r>
              <a:rPr lang="en-US" altLang="en-US" sz="2000" dirty="0">
                <a:ea typeface="ＭＳ Ｐゴシック" panose="020B0600070205080204" pitchFamily="34" charset="-128"/>
                <a:sym typeface="Symbol" pitchFamily="2" charset="2"/>
              </a:rPr>
              <a:t></a:t>
            </a:r>
            <a:r>
              <a:rPr lang="en-US" altLang="en-US" sz="2000" i="1" baseline="-25000" dirty="0">
                <a:ea typeface="ＭＳ Ｐゴシック" panose="020B0600070205080204" pitchFamily="34" charset="-128"/>
              </a:rPr>
              <a:t> </a:t>
            </a:r>
            <a:r>
              <a:rPr lang="en-US" altLang="en-US" sz="2000" i="1" dirty="0" err="1">
                <a:ea typeface="ＭＳ Ｐゴシック" panose="020B0600070205080204" pitchFamily="34" charset="-128"/>
              </a:rPr>
              <a:t>v</a:t>
            </a:r>
            <a:r>
              <a:rPr lang="en-US" altLang="en-US" sz="2000" i="1" baseline="-25000" dirty="0" err="1">
                <a:ea typeface="ＭＳ Ｐゴシック" panose="020B0600070205080204" pitchFamily="34" charset="-128"/>
              </a:rPr>
              <a:t>n</a:t>
            </a:r>
            <a:r>
              <a:rPr lang="en-US" altLang="en-US" sz="2000" dirty="0">
                <a:ea typeface="ＭＳ Ｐゴシック" panose="020B0600070205080204" pitchFamily="34" charset="-128"/>
              </a:rPr>
              <a:t>}</a:t>
            </a:r>
          </a:p>
          <a:p>
            <a:pPr lvl="1" eaLnBrk="1" hangingPunct="1"/>
            <a:r>
              <a:rPr lang="en-US" altLang="en-US" sz="2000" dirty="0">
                <a:ea typeface="ＭＳ Ｐゴシック" panose="020B0600070205080204" pitchFamily="34" charset="-128"/>
              </a:rPr>
              <a:t>Each </a:t>
            </a:r>
            <a:r>
              <a:rPr lang="en-US" altLang="en-US" sz="2000" i="1" dirty="0">
                <a:ea typeface="ＭＳ Ｐゴシック" panose="020B0600070205080204" pitchFamily="34" charset="-128"/>
              </a:rPr>
              <a:t>x</a:t>
            </a:r>
            <a:r>
              <a:rPr lang="en-US" altLang="en-US" sz="2000" i="1" baseline="-25000" dirty="0">
                <a:ea typeface="ＭＳ Ｐゴシック" panose="020B0600070205080204" pitchFamily="34" charset="-128"/>
              </a:rPr>
              <a:t>i</a:t>
            </a:r>
            <a:r>
              <a:rPr lang="en-US" altLang="en-US" sz="2000" dirty="0">
                <a:ea typeface="ＭＳ Ｐゴシック" panose="020B0600070205080204" pitchFamily="34" charset="-128"/>
              </a:rPr>
              <a:t> is a variable symbol; each </a:t>
            </a:r>
            <a:r>
              <a:rPr lang="en-US" altLang="en-US" sz="2000" i="1" dirty="0">
                <a:ea typeface="ＭＳ Ｐゴシック" panose="020B0600070205080204" pitchFamily="34" charset="-128"/>
              </a:rPr>
              <a:t>v</a:t>
            </a:r>
            <a:r>
              <a:rPr lang="en-US" altLang="en-US" sz="2000" i="1" baseline="-25000" dirty="0">
                <a:ea typeface="ＭＳ Ｐゴシック" panose="020B0600070205080204" pitchFamily="34" charset="-128"/>
              </a:rPr>
              <a:t>i</a:t>
            </a:r>
            <a:r>
              <a:rPr lang="en-US" altLang="en-US" sz="2000" dirty="0">
                <a:ea typeface="ＭＳ Ｐゴシック" panose="020B0600070205080204" pitchFamily="34" charset="-128"/>
              </a:rPr>
              <a:t> is a term</a:t>
            </a:r>
          </a:p>
          <a:p>
            <a:pPr eaLnBrk="1" hangingPunct="1"/>
            <a:r>
              <a:rPr lang="en-US" altLang="en-US" sz="2000" i="1" dirty="0">
                <a:ea typeface="ＭＳ Ｐゴシック" panose="020B0600070205080204" pitchFamily="34" charset="-128"/>
              </a:rPr>
              <a:t>Instance</a:t>
            </a:r>
            <a:r>
              <a:rPr lang="en-US" altLang="en-US" sz="2000" dirty="0">
                <a:ea typeface="ＭＳ Ｐゴシック" panose="020B0600070205080204" pitchFamily="34" charset="-128"/>
              </a:rPr>
              <a:t> of </a:t>
            </a:r>
            <a:r>
              <a:rPr lang="en-US" altLang="en-US" sz="2000" i="1" dirty="0">
                <a:ea typeface="ＭＳ Ｐゴシック" panose="020B0600070205080204" pitchFamily="34" charset="-128"/>
              </a:rPr>
              <a:t>e</a:t>
            </a:r>
            <a:r>
              <a:rPr lang="en-US" altLang="en-US" sz="2000" dirty="0">
                <a:ea typeface="ＭＳ Ｐゴシック" panose="020B0600070205080204" pitchFamily="34" charset="-128"/>
              </a:rPr>
              <a:t>: result of applying a substitution </a:t>
            </a:r>
            <a:r>
              <a:rPr lang="en-US" altLang="en-US" sz="2000" i="1" dirty="0">
                <a:ea typeface="ＭＳ Ｐゴシック" panose="020B0600070205080204" pitchFamily="34" charset="-128"/>
                <a:sym typeface="Symbol" pitchFamily="2" charset="2"/>
              </a:rPr>
              <a:t></a:t>
            </a:r>
            <a:r>
              <a:rPr lang="en-US" altLang="en-US" sz="2000" i="1" baseline="-25000" dirty="0">
                <a:ea typeface="ＭＳ Ｐゴシック" panose="020B0600070205080204" pitchFamily="34" charset="-128"/>
                <a:sym typeface="Symbol" pitchFamily="2" charset="2"/>
              </a:rPr>
              <a:t>  </a:t>
            </a:r>
            <a:r>
              <a:rPr lang="en-US" altLang="en-US" sz="2000" dirty="0">
                <a:ea typeface="ＭＳ Ｐゴシック" panose="020B0600070205080204" pitchFamily="34" charset="-128"/>
              </a:rPr>
              <a:t>to </a:t>
            </a:r>
            <a:r>
              <a:rPr lang="en-US" altLang="en-US" sz="2000" i="1" dirty="0">
                <a:ea typeface="ＭＳ Ｐゴシック" panose="020B0600070205080204" pitchFamily="34" charset="-128"/>
              </a:rPr>
              <a:t>e</a:t>
            </a:r>
            <a:endParaRPr lang="en-US" altLang="en-US" sz="2000" dirty="0">
              <a:ea typeface="ＭＳ Ｐゴシック" panose="020B0600070205080204" pitchFamily="34" charset="-128"/>
            </a:endParaRPr>
          </a:p>
          <a:p>
            <a:pPr lvl="1" eaLnBrk="1" hangingPunct="1"/>
            <a:r>
              <a:rPr lang="en-US" altLang="en-US" sz="2000" dirty="0">
                <a:ea typeface="ＭＳ Ｐゴシック" panose="020B0600070205080204" pitchFamily="34" charset="-128"/>
              </a:rPr>
              <a:t>Replace variables of </a:t>
            </a:r>
            <a:r>
              <a:rPr lang="en-US" altLang="en-US" sz="2000" i="1" dirty="0">
                <a:ea typeface="ＭＳ Ｐゴシック" panose="020B0600070205080204" pitchFamily="34" charset="-128"/>
              </a:rPr>
              <a:t>e </a:t>
            </a:r>
            <a:r>
              <a:rPr lang="en-US" altLang="en-US" sz="2000" dirty="0">
                <a:ea typeface="ＭＳ Ｐゴシック" panose="020B0600070205080204" pitchFamily="34" charset="-128"/>
              </a:rPr>
              <a:t>simultaneously, not sequentially</a:t>
            </a:r>
            <a:endParaRPr lang="en-GB" altLang="en-US" sz="2000" dirty="0">
              <a:ea typeface="ＭＳ Ｐゴシック" panose="020B0600070205080204" pitchFamily="34" charset="-128"/>
            </a:endParaRPr>
          </a:p>
          <a:p>
            <a:endParaRPr lang="en-US" dirty="0"/>
          </a:p>
        </p:txBody>
      </p:sp>
    </p:spTree>
    <p:extLst>
      <p:ext uri="{BB962C8B-B14F-4D97-AF65-F5344CB8AC3E}">
        <p14:creationId xmlns:p14="http://schemas.microsoft.com/office/powerpoint/2010/main" val="2324343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Picture 4">
            <a:extLst>
              <a:ext uri="{FF2B5EF4-FFF2-40B4-BE49-F238E27FC236}">
                <a16:creationId xmlns:a16="http://schemas.microsoft.com/office/drawing/2014/main" id="{214EE844-BB7E-A600-B9B8-F353D82600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 b="34633"/>
          <a:stretch>
            <a:fillRect/>
          </a:stretch>
        </p:blipFill>
        <p:spPr bwMode="auto">
          <a:xfrm>
            <a:off x="155575" y="1784350"/>
            <a:ext cx="8988425"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 name="Rectangle 5">
            <a:extLst>
              <a:ext uri="{FF2B5EF4-FFF2-40B4-BE49-F238E27FC236}">
                <a16:creationId xmlns:a16="http://schemas.microsoft.com/office/drawing/2014/main" id="{290A9C57-4EF6-0BE0-4113-900556365313}"/>
              </a:ext>
            </a:extLst>
          </p:cNvPr>
          <p:cNvSpPr>
            <a:spLocks noChangeArrowheads="1"/>
          </p:cNvSpPr>
          <p:nvPr/>
        </p:nvSpPr>
        <p:spPr bwMode="auto">
          <a:xfrm>
            <a:off x="279400" y="5041900"/>
            <a:ext cx="3556000" cy="406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sp>
        <p:nvSpPr>
          <p:cNvPr id="10243" name="Rectangle 6">
            <a:extLst>
              <a:ext uri="{FF2B5EF4-FFF2-40B4-BE49-F238E27FC236}">
                <a16:creationId xmlns:a16="http://schemas.microsoft.com/office/drawing/2014/main" id="{2F71EE97-3845-3548-677B-3001C47A02A8}"/>
              </a:ext>
            </a:extLst>
          </p:cNvPr>
          <p:cNvSpPr>
            <a:spLocks noGrp="1" noChangeArrowheads="1"/>
          </p:cNvSpPr>
          <p:nvPr>
            <p:ph type="title"/>
          </p:nvPr>
        </p:nvSpPr>
        <p:spPr>
          <a:xfrm>
            <a:off x="152400" y="101600"/>
            <a:ext cx="8839200" cy="571500"/>
          </a:xfrm>
        </p:spPr>
        <p:txBody>
          <a:bodyPr/>
          <a:lstStyle/>
          <a:p>
            <a:pPr eaLnBrk="1" hangingPunct="1"/>
            <a:r>
              <a:rPr lang="en-US" altLang="en-US">
                <a:latin typeface="Arial" panose="020B0604020202020204" pitchFamily="34" charset="0"/>
                <a:ea typeface="ＭＳ Ｐゴシック" panose="020B0600070205080204" pitchFamily="34" charset="-128"/>
              </a:rPr>
              <a:t>States</a:t>
            </a:r>
          </a:p>
        </p:txBody>
      </p:sp>
      <p:sp>
        <p:nvSpPr>
          <p:cNvPr id="10244" name="Rectangle 7">
            <a:extLst>
              <a:ext uri="{FF2B5EF4-FFF2-40B4-BE49-F238E27FC236}">
                <a16:creationId xmlns:a16="http://schemas.microsoft.com/office/drawing/2014/main" id="{264D2A74-B355-201A-E562-40CFD36C9633}"/>
              </a:ext>
            </a:extLst>
          </p:cNvPr>
          <p:cNvSpPr>
            <a:spLocks noGrp="1" noChangeArrowheads="1"/>
          </p:cNvSpPr>
          <p:nvPr>
            <p:ph idx="1"/>
          </p:nvPr>
        </p:nvSpPr>
        <p:spPr>
          <a:xfrm>
            <a:off x="152400" y="685800"/>
            <a:ext cx="8839200" cy="1320800"/>
          </a:xfrm>
        </p:spPr>
        <p:txBody>
          <a:bodyPr/>
          <a:lstStyle/>
          <a:p>
            <a:pPr eaLnBrk="1" hangingPunct="1"/>
            <a:r>
              <a:rPr lang="en-US" altLang="en-US" sz="2000" i="1">
                <a:ea typeface="ＭＳ Ｐゴシック" panose="020B0600070205080204" pitchFamily="34" charset="-128"/>
              </a:rPr>
              <a:t>State</a:t>
            </a:r>
            <a:r>
              <a:rPr lang="en-US" altLang="en-US" sz="2000">
                <a:ea typeface="ＭＳ Ｐゴシック" panose="020B0600070205080204" pitchFamily="34" charset="-128"/>
              </a:rPr>
              <a:t>: a set </a:t>
            </a:r>
            <a:r>
              <a:rPr lang="en-US" altLang="en-US" sz="2000" i="1">
                <a:ea typeface="ＭＳ Ｐゴシック" panose="020B0600070205080204" pitchFamily="34" charset="-128"/>
              </a:rPr>
              <a:t>s </a:t>
            </a:r>
            <a:r>
              <a:rPr lang="en-US" altLang="en-US" sz="2000">
                <a:ea typeface="ＭＳ Ｐゴシック" panose="020B0600070205080204" pitchFamily="34" charset="-128"/>
              </a:rPr>
              <a:t>of ground atoms</a:t>
            </a:r>
          </a:p>
          <a:p>
            <a:pPr lvl="1" eaLnBrk="1" hangingPunct="1"/>
            <a:r>
              <a:rPr lang="en-US" altLang="en-US" sz="2000">
                <a:ea typeface="ＭＳ Ｐゴシック" panose="020B0600070205080204" pitchFamily="34" charset="-128"/>
              </a:rPr>
              <a:t>The atoms represent the things that are true in one of </a:t>
            </a:r>
            <a:r>
              <a:rPr lang="en-US" altLang="en-US" sz="2000">
                <a:ea typeface="ＭＳ Ｐゴシック" panose="020B0600070205080204" pitchFamily="34" charset="-128"/>
                <a:sym typeface="Symbol" pitchFamily="2" charset="2"/>
              </a:rPr>
              <a:t></a:t>
            </a:r>
            <a:r>
              <a:rPr lang="fr-FR" altLang="ja-JP" sz="2000">
                <a:ea typeface="ＭＳ Ｐゴシック" panose="020B0600070205080204" pitchFamily="34" charset="-128"/>
                <a:sym typeface="Symbol" pitchFamily="2" charset="2"/>
              </a:rPr>
              <a:t>’</a:t>
            </a:r>
            <a:r>
              <a:rPr lang="en-US" altLang="ja-JP" sz="2000">
                <a:ea typeface="ＭＳ Ｐゴシック" panose="020B0600070205080204" pitchFamily="34" charset="-128"/>
                <a:sym typeface="Symbol" pitchFamily="2" charset="2"/>
              </a:rPr>
              <a:t>s</a:t>
            </a:r>
            <a:r>
              <a:rPr lang="en-US" altLang="ja-JP" sz="2000">
                <a:ea typeface="ＭＳ Ｐゴシック" panose="020B0600070205080204" pitchFamily="34" charset="-128"/>
              </a:rPr>
              <a:t> states</a:t>
            </a:r>
          </a:p>
          <a:p>
            <a:pPr lvl="1" eaLnBrk="1" hangingPunct="1"/>
            <a:r>
              <a:rPr lang="en-US" altLang="en-US" sz="2000">
                <a:ea typeface="ＭＳ Ｐゴシック" panose="020B0600070205080204" pitchFamily="34" charset="-128"/>
              </a:rPr>
              <a:t>Only finitely many ground atoms, so only finitely many possible states</a:t>
            </a:r>
          </a:p>
        </p:txBody>
      </p:sp>
      <p:sp>
        <p:nvSpPr>
          <p:cNvPr id="10245" name="Content Placeholder 14">
            <a:extLst>
              <a:ext uri="{FF2B5EF4-FFF2-40B4-BE49-F238E27FC236}">
                <a16:creationId xmlns:a16="http://schemas.microsoft.com/office/drawing/2014/main" id="{DF30432A-D09C-AFF4-4257-72F668C69343}"/>
              </a:ext>
            </a:extLst>
          </p:cNvPr>
          <p:cNvSpPr txBox="1">
            <a:spLocks/>
          </p:cNvSpPr>
          <p:nvPr/>
        </p:nvSpPr>
        <p:spPr bwMode="auto">
          <a:xfrm>
            <a:off x="635000" y="4965700"/>
            <a:ext cx="8077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7850" indent="-5207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120000"/>
              </a:lnSpc>
              <a:spcBef>
                <a:spcPct val="20000"/>
              </a:spcBef>
              <a:buClr>
                <a:srgbClr val="0033CC"/>
              </a:buClr>
              <a:buSzPct val="80000"/>
              <a:buFont typeface="Zapf Dingbats" charset="2"/>
              <a:buNone/>
            </a:pPr>
            <a:r>
              <a:rPr lang="en-US" altLang="en-US" sz="1800" i="1">
                <a:cs typeface="Arial" panose="020B0604020202020204" pitchFamily="34" charset="0"/>
              </a:rPr>
              <a:t>s</a:t>
            </a:r>
            <a:r>
              <a:rPr lang="en-US" altLang="en-US" sz="1800" baseline="-25000">
                <a:cs typeface="Arial" panose="020B0604020202020204" pitchFamily="34" charset="0"/>
              </a:rPr>
              <a:t>1</a:t>
            </a:r>
            <a:r>
              <a:rPr lang="en-US" altLang="en-US" sz="1800">
                <a:cs typeface="Arial" panose="020B0604020202020204" pitchFamily="34" charset="0"/>
              </a:rPr>
              <a:t> = {attached(p1,loc1), in(c1,p1), in(c3,p1), top(c3,p1), on(c3,c1), on(c1,pallet), attached(p2,loc1), in(c2,p2), top(c2,p2), on(c2,palet), belong(crane1,loc1), empty(crane1), adjacent(loc1,loc2), adjacent(loc2,loc1), at(r1,loc2), occupied(loc2, unloaded(r1)}</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9143998" cy="4267200"/>
            <a:chOff x="7467600" y="0"/>
            <a:chExt cx="4724400" cy="6858000"/>
          </a:xfrm>
        </p:grpSpPr>
        <p:sp>
          <p:nvSpPr>
            <p:cNvPr id="12" name="Rectangle 11">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00" y="457201"/>
            <a:ext cx="84582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30B1EE3C-7D55-0F49-3301-44042AC8D788}"/>
              </a:ext>
            </a:extLst>
          </p:cNvPr>
          <p:cNvSpPr>
            <a:spLocks noGrp="1"/>
          </p:cNvSpPr>
          <p:nvPr>
            <p:ph type="title"/>
          </p:nvPr>
        </p:nvSpPr>
        <p:spPr>
          <a:xfrm>
            <a:off x="857250" y="990599"/>
            <a:ext cx="7429500" cy="685800"/>
          </a:xfrm>
        </p:spPr>
        <p:txBody>
          <a:bodyPr anchor="t">
            <a:normAutofit/>
          </a:bodyPr>
          <a:lstStyle/>
          <a:p>
            <a:r>
              <a:rPr lang="en-US" sz="3200"/>
              <a:t>PDDL: Planning Domain Definition Language</a:t>
            </a:r>
          </a:p>
        </p:txBody>
      </p:sp>
      <p:graphicFrame>
        <p:nvGraphicFramePr>
          <p:cNvPr id="5" name="Content Placeholder 2">
            <a:extLst>
              <a:ext uri="{FF2B5EF4-FFF2-40B4-BE49-F238E27FC236}">
                <a16:creationId xmlns:a16="http://schemas.microsoft.com/office/drawing/2014/main" id="{8657994C-BC2F-AAE2-2859-01A3BF838A06}"/>
              </a:ext>
            </a:extLst>
          </p:cNvPr>
          <p:cNvGraphicFramePr>
            <a:graphicFrameLocks noGrp="1"/>
          </p:cNvGraphicFramePr>
          <p:nvPr>
            <p:ph idx="1"/>
            <p:extLst>
              <p:ext uri="{D42A27DB-BD31-4B8C-83A1-F6EECF244321}">
                <p14:modId xmlns:p14="http://schemas.microsoft.com/office/powerpoint/2010/main" val="1128893847"/>
              </p:ext>
            </p:extLst>
          </p:nvPr>
        </p:nvGraphicFramePr>
        <p:xfrm>
          <a:off x="514350" y="2137228"/>
          <a:ext cx="81153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32301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EE96-E5D1-6E78-76E6-23F507405DED}"/>
              </a:ext>
            </a:extLst>
          </p:cNvPr>
          <p:cNvSpPr>
            <a:spLocks noGrp="1"/>
          </p:cNvSpPr>
          <p:nvPr>
            <p:ph type="title"/>
          </p:nvPr>
        </p:nvSpPr>
        <p:spPr/>
        <p:txBody>
          <a:bodyPr/>
          <a:lstStyle/>
          <a:p>
            <a:r>
              <a:rPr lang="en-GB" dirty="0"/>
              <a:t>Components of a PDDL planning task</a:t>
            </a:r>
            <a:endParaRPr lang="en-US" dirty="0"/>
          </a:p>
        </p:txBody>
      </p:sp>
      <p:sp>
        <p:nvSpPr>
          <p:cNvPr id="3" name="Content Placeholder 2">
            <a:extLst>
              <a:ext uri="{FF2B5EF4-FFF2-40B4-BE49-F238E27FC236}">
                <a16:creationId xmlns:a16="http://schemas.microsoft.com/office/drawing/2014/main" id="{B1FC919A-FADC-7B30-22FB-DA13F2D3696A}"/>
              </a:ext>
            </a:extLst>
          </p:cNvPr>
          <p:cNvSpPr>
            <a:spLocks noGrp="1"/>
          </p:cNvSpPr>
          <p:nvPr>
            <p:ph idx="1"/>
          </p:nvPr>
        </p:nvSpPr>
        <p:spPr/>
        <p:txBody>
          <a:bodyPr/>
          <a:lstStyle/>
          <a:p>
            <a:r>
              <a:rPr lang="en-GB" b="1" dirty="0"/>
              <a:t>Objects: </a:t>
            </a:r>
            <a:r>
              <a:rPr lang="en-GB" dirty="0"/>
              <a:t>Things in the world that interest us.</a:t>
            </a:r>
          </a:p>
          <a:p>
            <a:r>
              <a:rPr lang="en-GB" b="1" dirty="0"/>
              <a:t>Predicates</a:t>
            </a:r>
            <a:r>
              <a:rPr lang="en-GB" dirty="0"/>
              <a:t>: Properties of objects that we are interested in; can be true or false.</a:t>
            </a:r>
          </a:p>
          <a:p>
            <a:r>
              <a:rPr lang="en-GB" b="1" dirty="0"/>
              <a:t>Initial state: </a:t>
            </a:r>
            <a:r>
              <a:rPr lang="en-GB" dirty="0"/>
              <a:t>The state of the world that we start in.</a:t>
            </a:r>
          </a:p>
          <a:p>
            <a:r>
              <a:rPr lang="en-GB" b="1" dirty="0"/>
              <a:t>Goal specification: </a:t>
            </a:r>
            <a:r>
              <a:rPr lang="en-GB" dirty="0"/>
              <a:t>Things that we want to be true.</a:t>
            </a:r>
          </a:p>
          <a:p>
            <a:r>
              <a:rPr lang="en-GB" b="1" dirty="0"/>
              <a:t>Actions/Operators: </a:t>
            </a:r>
            <a:r>
              <a:rPr lang="en-GB" dirty="0"/>
              <a:t>Ways of changing the state of the world.</a:t>
            </a:r>
            <a:endParaRPr lang="en-US" dirty="0"/>
          </a:p>
        </p:txBody>
      </p:sp>
    </p:spTree>
    <p:extLst>
      <p:ext uri="{BB962C8B-B14F-4D97-AF65-F5344CB8AC3E}">
        <p14:creationId xmlns:p14="http://schemas.microsoft.com/office/powerpoint/2010/main" val="6183644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0206217D-9BD4-FF3B-1223-4E4095A9AF81}"/>
              </a:ext>
            </a:extLst>
          </p:cNvPr>
          <p:cNvSpPr>
            <a:spLocks noGrp="1" noChangeArrowheads="1"/>
          </p:cNvSpPr>
          <p:nvPr>
            <p:ph type="title"/>
          </p:nvPr>
        </p:nvSpPr>
        <p:spPr>
          <a:xfrm>
            <a:off x="227013" y="101600"/>
            <a:ext cx="8683625" cy="787400"/>
          </a:xfrm>
        </p:spPr>
        <p:txBody>
          <a:bodyPr/>
          <a:lstStyle/>
          <a:p>
            <a:pPr eaLnBrk="1" hangingPunct="1"/>
            <a:r>
              <a:rPr lang="en-US" altLang="en-US">
                <a:latin typeface="Arial" panose="020B0604020202020204" pitchFamily="34" charset="0"/>
                <a:ea typeface="ＭＳ Ｐゴシック" panose="020B0600070205080204" pitchFamily="34" charset="-128"/>
              </a:rPr>
              <a:t>Operators</a:t>
            </a:r>
          </a:p>
        </p:txBody>
      </p:sp>
      <p:sp>
        <p:nvSpPr>
          <p:cNvPr id="11266" name="Rectangle 3">
            <a:extLst>
              <a:ext uri="{FF2B5EF4-FFF2-40B4-BE49-F238E27FC236}">
                <a16:creationId xmlns:a16="http://schemas.microsoft.com/office/drawing/2014/main" id="{1BCE2346-F014-C7FE-FA62-D9D07C50BC01}"/>
              </a:ext>
            </a:extLst>
          </p:cNvPr>
          <p:cNvSpPr>
            <a:spLocks noGrp="1" noChangeArrowheads="1"/>
          </p:cNvSpPr>
          <p:nvPr>
            <p:ph idx="1"/>
          </p:nvPr>
        </p:nvSpPr>
        <p:spPr>
          <a:xfrm>
            <a:off x="227013" y="977900"/>
            <a:ext cx="8683625" cy="4356100"/>
          </a:xfrm>
        </p:spPr>
        <p:txBody>
          <a:bodyPr/>
          <a:lstStyle/>
          <a:p>
            <a:pPr eaLnBrk="1" hangingPunct="1">
              <a:lnSpc>
                <a:spcPct val="90000"/>
              </a:lnSpc>
            </a:pPr>
            <a:r>
              <a:rPr lang="en-US" altLang="en-US" sz="2000" i="1">
                <a:ea typeface="ＭＳ Ｐゴシック" panose="020B0600070205080204" pitchFamily="34" charset="-128"/>
              </a:rPr>
              <a:t>Operator</a:t>
            </a:r>
            <a:r>
              <a:rPr lang="en-US" altLang="en-US" sz="2000">
                <a:ea typeface="ＭＳ Ｐゴシック" panose="020B0600070205080204" pitchFamily="34" charset="-128"/>
              </a:rPr>
              <a:t>:</a:t>
            </a:r>
            <a:r>
              <a:rPr lang="en-US" altLang="en-US" sz="2000" i="1">
                <a:ea typeface="ＭＳ Ｐゴシック" panose="020B0600070205080204" pitchFamily="34" charset="-128"/>
              </a:rPr>
              <a:t> </a:t>
            </a:r>
            <a:r>
              <a:rPr lang="en-US" altLang="en-US" sz="2000">
                <a:ea typeface="ＭＳ Ｐゴシック" panose="020B0600070205080204" pitchFamily="34" charset="-128"/>
              </a:rPr>
              <a:t>a triple </a:t>
            </a:r>
            <a:r>
              <a:rPr lang="en-US" altLang="en-US" sz="2000" i="1">
                <a:ea typeface="ＭＳ Ｐゴシック" panose="020B0600070205080204" pitchFamily="34" charset="-128"/>
              </a:rPr>
              <a:t>o</a:t>
            </a:r>
            <a:r>
              <a:rPr lang="en-US" altLang="en-US" sz="2000">
                <a:ea typeface="ＭＳ Ｐゴシック" panose="020B0600070205080204" pitchFamily="34" charset="-128"/>
              </a:rPr>
              <a:t>=(name(</a:t>
            </a:r>
            <a:r>
              <a:rPr lang="en-US" altLang="en-US" sz="2000" i="1">
                <a:ea typeface="ＭＳ Ｐゴシック" panose="020B0600070205080204" pitchFamily="34" charset="-128"/>
              </a:rPr>
              <a:t>o</a:t>
            </a:r>
            <a:r>
              <a:rPr lang="en-US" altLang="en-US" sz="2000">
                <a:ea typeface="ＭＳ Ｐゴシック" panose="020B0600070205080204" pitchFamily="34" charset="-128"/>
              </a:rPr>
              <a:t>), precond(</a:t>
            </a:r>
            <a:r>
              <a:rPr lang="en-US" altLang="en-US" sz="2000" i="1">
                <a:ea typeface="ＭＳ Ｐゴシック" panose="020B0600070205080204" pitchFamily="34" charset="-128"/>
              </a:rPr>
              <a:t>o</a:t>
            </a:r>
            <a:r>
              <a:rPr lang="en-US" altLang="en-US" sz="2000">
                <a:ea typeface="ＭＳ Ｐゴシック" panose="020B0600070205080204" pitchFamily="34" charset="-128"/>
              </a:rPr>
              <a:t>), effects(</a:t>
            </a:r>
            <a:r>
              <a:rPr lang="en-US" altLang="en-US" sz="2000" i="1">
                <a:ea typeface="ＭＳ Ｐゴシック" panose="020B0600070205080204" pitchFamily="34" charset="-128"/>
              </a:rPr>
              <a:t>o</a:t>
            </a:r>
            <a:r>
              <a:rPr lang="en-US" altLang="en-US" sz="2000">
                <a:ea typeface="ＭＳ Ｐゴシック" panose="020B0600070205080204" pitchFamily="34" charset="-128"/>
              </a:rPr>
              <a:t>))</a:t>
            </a:r>
          </a:p>
          <a:p>
            <a:pPr lvl="1" eaLnBrk="1" hangingPunct="1">
              <a:lnSpc>
                <a:spcPct val="90000"/>
              </a:lnSpc>
            </a:pPr>
            <a:r>
              <a:rPr lang="en-US" altLang="en-US" sz="2000">
                <a:ea typeface="ＭＳ Ｐゴシック" panose="020B0600070205080204" pitchFamily="34" charset="-128"/>
              </a:rPr>
              <a:t>precond(</a:t>
            </a:r>
            <a:r>
              <a:rPr lang="en-US" altLang="en-US" sz="2000" i="1">
                <a:ea typeface="ＭＳ Ｐゴシック" panose="020B0600070205080204" pitchFamily="34" charset="-128"/>
              </a:rPr>
              <a:t>o</a:t>
            </a:r>
            <a:r>
              <a:rPr lang="en-US" altLang="en-US" sz="2000">
                <a:ea typeface="ＭＳ Ｐゴシック" panose="020B0600070205080204" pitchFamily="34" charset="-128"/>
              </a:rPr>
              <a:t>):  </a:t>
            </a:r>
            <a:r>
              <a:rPr lang="en-US" altLang="en-US" sz="2000" i="1">
                <a:ea typeface="ＭＳ Ｐゴシック" panose="020B0600070205080204" pitchFamily="34" charset="-128"/>
              </a:rPr>
              <a:t>preconditions</a:t>
            </a:r>
            <a:endParaRPr lang="en-US" altLang="en-US" sz="2000">
              <a:ea typeface="ＭＳ Ｐゴシック" panose="020B0600070205080204" pitchFamily="34" charset="-128"/>
            </a:endParaRPr>
          </a:p>
          <a:p>
            <a:pPr lvl="2" eaLnBrk="1" hangingPunct="1">
              <a:lnSpc>
                <a:spcPct val="90000"/>
              </a:lnSpc>
            </a:pPr>
            <a:r>
              <a:rPr lang="en-US" altLang="en-US" sz="2000">
                <a:ea typeface="ＭＳ Ｐゴシック" panose="020B0600070205080204" pitchFamily="34" charset="-128"/>
              </a:rPr>
              <a:t>literals that must be true in order to use the operator</a:t>
            </a:r>
            <a:endParaRPr lang="en-US" altLang="en-US" sz="2000" i="1">
              <a:ea typeface="ＭＳ Ｐゴシック" panose="020B0600070205080204" pitchFamily="34" charset="-128"/>
            </a:endParaRPr>
          </a:p>
          <a:p>
            <a:pPr lvl="1" eaLnBrk="1" hangingPunct="1">
              <a:lnSpc>
                <a:spcPct val="90000"/>
              </a:lnSpc>
            </a:pPr>
            <a:r>
              <a:rPr lang="en-US" altLang="en-US" sz="2000">
                <a:ea typeface="ＭＳ Ｐゴシック" panose="020B0600070205080204" pitchFamily="34" charset="-128"/>
              </a:rPr>
              <a:t>effects(</a:t>
            </a:r>
            <a:r>
              <a:rPr lang="en-US" altLang="en-US" sz="2000" i="1">
                <a:ea typeface="ＭＳ Ｐゴシック" panose="020B0600070205080204" pitchFamily="34" charset="-128"/>
              </a:rPr>
              <a:t>o</a:t>
            </a:r>
            <a:r>
              <a:rPr lang="en-US" altLang="en-US" sz="2000">
                <a:ea typeface="ＭＳ Ｐゴシック" panose="020B0600070205080204" pitchFamily="34" charset="-128"/>
              </a:rPr>
              <a:t>): </a:t>
            </a:r>
            <a:r>
              <a:rPr lang="en-US" altLang="en-US" sz="2000" i="1">
                <a:ea typeface="ＭＳ Ｐゴシック" panose="020B0600070205080204" pitchFamily="34" charset="-128"/>
              </a:rPr>
              <a:t>effects</a:t>
            </a:r>
          </a:p>
          <a:p>
            <a:pPr lvl="2" eaLnBrk="1" hangingPunct="1">
              <a:lnSpc>
                <a:spcPct val="90000"/>
              </a:lnSpc>
            </a:pPr>
            <a:r>
              <a:rPr lang="en-US" altLang="en-US" sz="2000">
                <a:ea typeface="ＭＳ Ｐゴシック" panose="020B0600070205080204" pitchFamily="34" charset="-128"/>
              </a:rPr>
              <a:t>literals the operator will make true</a:t>
            </a:r>
          </a:p>
          <a:p>
            <a:pPr lvl="1" eaLnBrk="1" hangingPunct="1">
              <a:lnSpc>
                <a:spcPct val="90000"/>
              </a:lnSpc>
            </a:pPr>
            <a:r>
              <a:rPr lang="en-US" altLang="en-US" sz="2000">
                <a:ea typeface="ＭＳ Ｐゴシック" panose="020B0600070205080204" pitchFamily="34" charset="-128"/>
              </a:rPr>
              <a:t>name(</a:t>
            </a:r>
            <a:r>
              <a:rPr lang="en-US" altLang="en-US" sz="2000" i="1">
                <a:ea typeface="ＭＳ Ｐゴシック" panose="020B0600070205080204" pitchFamily="34" charset="-128"/>
              </a:rPr>
              <a:t>o</a:t>
            </a:r>
            <a:r>
              <a:rPr lang="en-US" altLang="en-US" sz="2000">
                <a:ea typeface="ＭＳ Ｐゴシック" panose="020B0600070205080204" pitchFamily="34" charset="-128"/>
              </a:rPr>
              <a:t>): a syntactic expression of the form </a:t>
            </a:r>
            <a:r>
              <a:rPr lang="en-US" altLang="en-US" sz="2000" i="1">
                <a:ea typeface="ＭＳ Ｐゴシック" panose="020B0600070205080204" pitchFamily="34" charset="-128"/>
              </a:rPr>
              <a:t>n</a:t>
            </a:r>
            <a:r>
              <a:rPr lang="en-US" altLang="en-US" sz="2000">
                <a:ea typeface="ＭＳ Ｐゴシック" panose="020B0600070205080204" pitchFamily="34" charset="-128"/>
              </a:rPr>
              <a:t>(</a:t>
            </a:r>
            <a:r>
              <a:rPr lang="en-US" altLang="en-US" sz="2000" i="1">
                <a:ea typeface="ＭＳ Ｐゴシック" panose="020B0600070205080204" pitchFamily="34" charset="-128"/>
              </a:rPr>
              <a:t>x</a:t>
            </a:r>
            <a:r>
              <a:rPr lang="en-US" altLang="en-US" sz="2000" baseline="-25000">
                <a:ea typeface="ＭＳ Ｐゴシック" panose="020B0600070205080204" pitchFamily="34" charset="-128"/>
              </a:rPr>
              <a:t>1</a:t>
            </a:r>
            <a:r>
              <a:rPr lang="en-US" altLang="en-US" sz="2000">
                <a:ea typeface="ＭＳ Ｐゴシック" panose="020B0600070205080204" pitchFamily="34" charset="-128"/>
              </a:rPr>
              <a:t>,…,</a:t>
            </a:r>
            <a:r>
              <a:rPr lang="en-US" altLang="en-US" sz="2000" i="1">
                <a:ea typeface="ＭＳ Ｐゴシック" panose="020B0600070205080204" pitchFamily="34" charset="-128"/>
              </a:rPr>
              <a:t>x</a:t>
            </a:r>
            <a:r>
              <a:rPr lang="en-US" altLang="en-US" sz="2000" i="1" baseline="-25000">
                <a:ea typeface="ＭＳ Ｐゴシック" panose="020B0600070205080204" pitchFamily="34" charset="-128"/>
              </a:rPr>
              <a:t>k</a:t>
            </a:r>
            <a:r>
              <a:rPr lang="en-US" altLang="en-US" sz="2000">
                <a:ea typeface="ＭＳ Ｐゴシック" panose="020B0600070205080204" pitchFamily="34" charset="-128"/>
              </a:rPr>
              <a:t>)</a:t>
            </a:r>
          </a:p>
          <a:p>
            <a:pPr lvl="2" eaLnBrk="1" hangingPunct="1">
              <a:lnSpc>
                <a:spcPct val="90000"/>
              </a:lnSpc>
            </a:pPr>
            <a:r>
              <a:rPr lang="en-US" altLang="en-US" sz="2000" i="1">
                <a:ea typeface="ＭＳ Ｐゴシック" panose="020B0600070205080204" pitchFamily="34" charset="-128"/>
              </a:rPr>
              <a:t>n</a:t>
            </a:r>
            <a:r>
              <a:rPr lang="en-US" altLang="en-US" sz="2000">
                <a:ea typeface="ＭＳ Ｐゴシック" panose="020B0600070205080204" pitchFamily="34" charset="-128"/>
              </a:rPr>
              <a:t> is an </a:t>
            </a:r>
            <a:r>
              <a:rPr lang="en-US" altLang="en-US" sz="2000" i="1">
                <a:ea typeface="ＭＳ Ｐゴシック" panose="020B0600070205080204" pitchFamily="34" charset="-128"/>
              </a:rPr>
              <a:t>operator symbol </a:t>
            </a:r>
            <a:r>
              <a:rPr lang="en-US" altLang="en-US" sz="2000">
                <a:ea typeface="ＭＳ Ｐゴシック" panose="020B0600070205080204" pitchFamily="34" charset="-128"/>
              </a:rPr>
              <a:t>- must be unique for each operator</a:t>
            </a:r>
            <a:endParaRPr lang="en-US" altLang="en-US" sz="2000" i="1">
              <a:ea typeface="ＭＳ Ｐゴシック" panose="020B0600070205080204" pitchFamily="34" charset="-128"/>
            </a:endParaRPr>
          </a:p>
          <a:p>
            <a:pPr lvl="2" eaLnBrk="1" hangingPunct="1">
              <a:lnSpc>
                <a:spcPct val="90000"/>
              </a:lnSpc>
            </a:pPr>
            <a:r>
              <a:rPr lang="en-US" altLang="en-US" sz="2000">
                <a:ea typeface="ＭＳ Ｐゴシック" panose="020B0600070205080204" pitchFamily="34" charset="-128"/>
              </a:rPr>
              <a:t>(</a:t>
            </a:r>
            <a:r>
              <a:rPr lang="en-US" altLang="en-US" sz="2000" i="1">
                <a:ea typeface="ＭＳ Ｐゴシック" panose="020B0600070205080204" pitchFamily="34" charset="-128"/>
              </a:rPr>
              <a:t>x</a:t>
            </a:r>
            <a:r>
              <a:rPr lang="en-US" altLang="en-US" sz="2000" baseline="-25000">
                <a:ea typeface="ＭＳ Ｐゴシック" panose="020B0600070205080204" pitchFamily="34" charset="-128"/>
              </a:rPr>
              <a:t>1</a:t>
            </a:r>
            <a:r>
              <a:rPr lang="en-US" altLang="en-US" sz="2000">
                <a:ea typeface="ＭＳ Ｐゴシック" panose="020B0600070205080204" pitchFamily="34" charset="-128"/>
              </a:rPr>
              <a:t>,…,</a:t>
            </a:r>
            <a:r>
              <a:rPr lang="en-US" altLang="en-US" sz="2000" i="1">
                <a:ea typeface="ＭＳ Ｐゴシック" panose="020B0600070205080204" pitchFamily="34" charset="-128"/>
              </a:rPr>
              <a:t>x</a:t>
            </a:r>
            <a:r>
              <a:rPr lang="en-US" altLang="en-US" sz="2000" i="1" baseline="-25000">
                <a:ea typeface="ＭＳ Ｐゴシック" panose="020B0600070205080204" pitchFamily="34" charset="-128"/>
              </a:rPr>
              <a:t>k</a:t>
            </a:r>
            <a:r>
              <a:rPr lang="en-US" altLang="en-US" sz="2000">
                <a:ea typeface="ＭＳ Ｐゴシック" panose="020B0600070205080204" pitchFamily="34" charset="-128"/>
              </a:rPr>
              <a:t>) is a list of every variable symbol (parameter) that appears in </a:t>
            </a:r>
            <a:r>
              <a:rPr lang="en-US" altLang="en-US" sz="2000" i="1">
                <a:ea typeface="ＭＳ Ｐゴシック" panose="020B0600070205080204" pitchFamily="34" charset="-128"/>
              </a:rPr>
              <a:t>o</a:t>
            </a:r>
            <a:endParaRPr lang="en-US" altLang="en-US" sz="2000">
              <a:ea typeface="ＭＳ Ｐゴシック" panose="020B0600070205080204" pitchFamily="34" charset="-128"/>
            </a:endParaRPr>
          </a:p>
          <a:p>
            <a:pPr eaLnBrk="1" hangingPunct="1">
              <a:lnSpc>
                <a:spcPct val="90000"/>
              </a:lnSpc>
            </a:pPr>
            <a:r>
              <a:rPr lang="en-US" altLang="en-US" sz="2000">
                <a:ea typeface="ＭＳ Ｐゴシック" panose="020B0600070205080204" pitchFamily="34" charset="-128"/>
              </a:rPr>
              <a:t>Purpose of name(</a:t>
            </a:r>
            <a:r>
              <a:rPr lang="en-US" altLang="en-US" sz="2000" i="1">
                <a:ea typeface="ＭＳ Ｐゴシック" panose="020B0600070205080204" pitchFamily="34" charset="-128"/>
              </a:rPr>
              <a:t>o</a:t>
            </a:r>
            <a:r>
              <a:rPr lang="en-US" altLang="en-US" sz="2000">
                <a:ea typeface="ＭＳ Ｐゴシック" panose="020B0600070205080204" pitchFamily="34" charset="-128"/>
              </a:rPr>
              <a:t>) is so we can refer unambiguously to instances of </a:t>
            </a:r>
            <a:r>
              <a:rPr lang="en-US" altLang="en-US" sz="2000" i="1">
                <a:ea typeface="ＭＳ Ｐゴシック" panose="020B0600070205080204" pitchFamily="34" charset="-128"/>
              </a:rPr>
              <a:t>o</a:t>
            </a:r>
            <a:endParaRPr lang="en-US" altLang="en-US" sz="2000">
              <a:ea typeface="ＭＳ Ｐゴシック" panose="020B0600070205080204" pitchFamily="34" charset="-128"/>
            </a:endParaRPr>
          </a:p>
          <a:p>
            <a:pPr eaLnBrk="1" hangingPunct="1">
              <a:lnSpc>
                <a:spcPct val="90000"/>
              </a:lnSpc>
            </a:pPr>
            <a:endParaRPr lang="en-US" altLang="en-US" sz="2000" baseline="-25000">
              <a:ea typeface="ＭＳ Ｐゴシック" panose="020B0600070205080204" pitchFamily="34" charset="-128"/>
            </a:endParaRPr>
          </a:p>
          <a:p>
            <a:pPr eaLnBrk="1" hangingPunct="1">
              <a:lnSpc>
                <a:spcPct val="90000"/>
              </a:lnSpc>
            </a:pPr>
            <a:r>
              <a:rPr lang="en-US" altLang="en-US" sz="2000">
                <a:ea typeface="ＭＳ Ｐゴシック" panose="020B0600070205080204" pitchFamily="34" charset="-128"/>
              </a:rPr>
              <a:t>Rather than writing each operator as a triple, we</a:t>
            </a:r>
            <a:r>
              <a:rPr lang="fr-FR" altLang="ja-JP" sz="2000">
                <a:ea typeface="ＭＳ Ｐゴシック" panose="020B0600070205080204" pitchFamily="34" charset="-128"/>
              </a:rPr>
              <a:t>’</a:t>
            </a:r>
            <a:r>
              <a:rPr lang="en-US" altLang="ja-JP" sz="2000">
                <a:ea typeface="ＭＳ Ｐゴシック" panose="020B0600070205080204" pitchFamily="34" charset="-128"/>
              </a:rPr>
              <a:t>ll usually write like this:</a:t>
            </a:r>
            <a:endParaRPr lang="en-US" altLang="en-US" sz="2000">
              <a:ea typeface="ＭＳ Ｐゴシック" panose="020B0600070205080204" pitchFamily="34" charset="-128"/>
            </a:endParaRPr>
          </a:p>
        </p:txBody>
      </p:sp>
      <p:pic>
        <p:nvPicPr>
          <p:cNvPr id="11267" name="Picture 4">
            <a:extLst>
              <a:ext uri="{FF2B5EF4-FFF2-40B4-BE49-F238E27FC236}">
                <a16:creationId xmlns:a16="http://schemas.microsoft.com/office/drawing/2014/main" id="{12B22344-7024-CCF6-EFC4-FFCDB3A135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81728"/>
          <a:stretch>
            <a:fillRect/>
          </a:stretch>
        </p:blipFill>
        <p:spPr bwMode="auto">
          <a:xfrm>
            <a:off x="584200" y="4759325"/>
            <a:ext cx="83947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15618" rIns="0" bIns="0" rtlCol="0">
            <a:spAutoFit/>
          </a:bodyPr>
          <a:lstStyle/>
          <a:p>
            <a:pPr marL="12700">
              <a:lnSpc>
                <a:spcPct val="100000"/>
              </a:lnSpc>
              <a:spcBef>
                <a:spcPts val="100"/>
              </a:spcBef>
              <a:tabLst>
                <a:tab pos="2548255" algn="l"/>
                <a:tab pos="3433445" algn="l"/>
                <a:tab pos="7708265" algn="l"/>
              </a:tabLst>
            </a:pPr>
            <a:r>
              <a:rPr spc="-385" dirty="0"/>
              <a:t> </a:t>
            </a:r>
            <a:r>
              <a:rPr dirty="0"/>
              <a:t>Actions</a:t>
            </a:r>
            <a:r>
              <a:rPr spc="-15" dirty="0"/>
              <a:t> </a:t>
            </a:r>
            <a:r>
              <a:rPr spc="-25" dirty="0"/>
              <a:t>in</a:t>
            </a:r>
            <a:r>
              <a:rPr dirty="0"/>
              <a:t>	</a:t>
            </a:r>
            <a:r>
              <a:rPr spc="-25" dirty="0"/>
              <a:t>the</a:t>
            </a:r>
            <a:r>
              <a:rPr dirty="0"/>
              <a:t>	DWR</a:t>
            </a:r>
            <a:r>
              <a:rPr spc="-20" dirty="0"/>
              <a:t> </a:t>
            </a:r>
            <a:r>
              <a:rPr spc="-10" dirty="0"/>
              <a:t>Domain</a:t>
            </a:r>
            <a:r>
              <a:rPr dirty="0"/>
              <a:t>	</a:t>
            </a:r>
          </a:p>
        </p:txBody>
      </p:sp>
      <p:sp>
        <p:nvSpPr>
          <p:cNvPr id="3" name="object 3"/>
          <p:cNvSpPr txBox="1"/>
          <p:nvPr/>
        </p:nvSpPr>
        <p:spPr>
          <a:xfrm>
            <a:off x="840739" y="1869438"/>
            <a:ext cx="7523480" cy="3726179"/>
          </a:xfrm>
          <a:prstGeom prst="rect">
            <a:avLst/>
          </a:prstGeom>
        </p:spPr>
        <p:txBody>
          <a:bodyPr vert="horz" wrap="square" lIns="0" tIns="106045" rIns="0" bIns="0" rtlCol="0">
            <a:spAutoFit/>
          </a:bodyPr>
          <a:lstStyle/>
          <a:p>
            <a:pPr marL="354965" marR="313690" indent="-342900">
              <a:lnSpc>
                <a:spcPct val="77200"/>
              </a:lnSpc>
              <a:spcBef>
                <a:spcPts val="835"/>
              </a:spcBef>
              <a:buClr>
                <a:srgbClr val="000000"/>
              </a:buClr>
              <a:buSzPct val="68518"/>
              <a:buFont typeface="Wingdings"/>
              <a:buChar char=""/>
              <a:tabLst>
                <a:tab pos="354965" algn="l"/>
                <a:tab pos="355600" algn="l"/>
              </a:tabLst>
            </a:pPr>
            <a:r>
              <a:rPr sz="2700" b="1" dirty="0">
                <a:solidFill>
                  <a:srgbClr val="3732A0"/>
                </a:solidFill>
                <a:latin typeface="Courier New"/>
                <a:cs typeface="Courier New"/>
              </a:rPr>
              <a:t>move</a:t>
            </a:r>
            <a:r>
              <a:rPr sz="2700" b="1" spc="-875" dirty="0">
                <a:solidFill>
                  <a:srgbClr val="3732A0"/>
                </a:solidFill>
                <a:latin typeface="Courier New"/>
                <a:cs typeface="Courier New"/>
              </a:rPr>
              <a:t> </a:t>
            </a:r>
            <a:r>
              <a:rPr sz="2700" dirty="0">
                <a:latin typeface="Arial"/>
                <a:cs typeface="Arial"/>
              </a:rPr>
              <a:t>robot</a:t>
            </a:r>
            <a:r>
              <a:rPr sz="2700" spc="-10" dirty="0">
                <a:latin typeface="Arial"/>
                <a:cs typeface="Arial"/>
              </a:rPr>
              <a:t> </a:t>
            </a:r>
            <a:r>
              <a:rPr sz="2700" i="1" dirty="0">
                <a:latin typeface="Arial"/>
                <a:cs typeface="Arial"/>
              </a:rPr>
              <a:t>r</a:t>
            </a:r>
            <a:r>
              <a:rPr sz="2700" i="1" spc="-10" dirty="0">
                <a:latin typeface="Arial"/>
                <a:cs typeface="Arial"/>
              </a:rPr>
              <a:t> </a:t>
            </a:r>
            <a:r>
              <a:rPr sz="2700" dirty="0">
                <a:latin typeface="Arial"/>
                <a:cs typeface="Arial"/>
              </a:rPr>
              <a:t>from</a:t>
            </a:r>
            <a:r>
              <a:rPr sz="2700" spc="-5" dirty="0">
                <a:latin typeface="Arial"/>
                <a:cs typeface="Arial"/>
              </a:rPr>
              <a:t> </a:t>
            </a:r>
            <a:r>
              <a:rPr sz="2700" dirty="0">
                <a:latin typeface="Arial"/>
                <a:cs typeface="Arial"/>
              </a:rPr>
              <a:t>location</a:t>
            </a:r>
            <a:r>
              <a:rPr sz="2700" spc="-5" dirty="0">
                <a:latin typeface="Arial"/>
                <a:cs typeface="Arial"/>
              </a:rPr>
              <a:t> </a:t>
            </a:r>
            <a:r>
              <a:rPr sz="2700" i="1" dirty="0">
                <a:latin typeface="Arial"/>
                <a:cs typeface="Arial"/>
              </a:rPr>
              <a:t>l</a:t>
            </a:r>
            <a:r>
              <a:rPr sz="2700" i="1" spc="-10" dirty="0">
                <a:latin typeface="Arial"/>
                <a:cs typeface="Arial"/>
              </a:rPr>
              <a:t> </a:t>
            </a:r>
            <a:r>
              <a:rPr sz="2700" dirty="0">
                <a:latin typeface="Arial"/>
                <a:cs typeface="Arial"/>
              </a:rPr>
              <a:t>to some </a:t>
            </a:r>
            <a:r>
              <a:rPr sz="2700" spc="-10" dirty="0">
                <a:latin typeface="Arial"/>
                <a:cs typeface="Arial"/>
              </a:rPr>
              <a:t>adjacent </a:t>
            </a:r>
            <a:r>
              <a:rPr sz="2700" dirty="0">
                <a:latin typeface="Arial"/>
                <a:cs typeface="Arial"/>
              </a:rPr>
              <a:t>and</a:t>
            </a:r>
            <a:r>
              <a:rPr sz="2700" spc="-5" dirty="0">
                <a:latin typeface="Arial"/>
                <a:cs typeface="Arial"/>
              </a:rPr>
              <a:t> </a:t>
            </a:r>
            <a:r>
              <a:rPr sz="2700" dirty="0">
                <a:latin typeface="Arial"/>
                <a:cs typeface="Arial"/>
              </a:rPr>
              <a:t>unoccupied location</a:t>
            </a:r>
            <a:r>
              <a:rPr sz="2700" spc="-5" dirty="0">
                <a:latin typeface="Arial"/>
                <a:cs typeface="Arial"/>
              </a:rPr>
              <a:t> </a:t>
            </a:r>
            <a:r>
              <a:rPr sz="2700" i="1" spc="-25" dirty="0">
                <a:latin typeface="Arial"/>
                <a:cs typeface="Arial"/>
              </a:rPr>
              <a:t>l</a:t>
            </a:r>
            <a:r>
              <a:rPr sz="2700" spc="-25" dirty="0">
                <a:latin typeface="MS PGothic"/>
                <a:cs typeface="MS PGothic"/>
              </a:rPr>
              <a:t>’</a:t>
            </a:r>
            <a:endParaRPr sz="2700">
              <a:latin typeface="MS PGothic"/>
              <a:cs typeface="MS PGothic"/>
            </a:endParaRPr>
          </a:p>
          <a:p>
            <a:pPr marL="354965" marR="257175" indent="-342900">
              <a:lnSpc>
                <a:spcPts val="2650"/>
              </a:lnSpc>
              <a:spcBef>
                <a:spcPts val="590"/>
              </a:spcBef>
              <a:buClr>
                <a:srgbClr val="000000"/>
              </a:buClr>
              <a:buSzPct val="68518"/>
              <a:buFont typeface="Wingdings"/>
              <a:buChar char=""/>
              <a:tabLst>
                <a:tab pos="354965" algn="l"/>
                <a:tab pos="355600" algn="l"/>
              </a:tabLst>
            </a:pPr>
            <a:r>
              <a:rPr sz="2700" b="1" dirty="0">
                <a:solidFill>
                  <a:srgbClr val="3732A0"/>
                </a:solidFill>
                <a:latin typeface="Courier New"/>
                <a:cs typeface="Courier New"/>
              </a:rPr>
              <a:t>take</a:t>
            </a:r>
            <a:r>
              <a:rPr sz="2700" b="1" spc="-885" dirty="0">
                <a:solidFill>
                  <a:srgbClr val="3732A0"/>
                </a:solidFill>
                <a:latin typeface="Courier New"/>
                <a:cs typeface="Courier New"/>
              </a:rPr>
              <a:t> </a:t>
            </a:r>
            <a:r>
              <a:rPr sz="2700" dirty="0">
                <a:latin typeface="Arial"/>
                <a:cs typeface="Arial"/>
              </a:rPr>
              <a:t>container</a:t>
            </a:r>
            <a:r>
              <a:rPr sz="2700" spc="-10" dirty="0">
                <a:latin typeface="Arial"/>
                <a:cs typeface="Arial"/>
              </a:rPr>
              <a:t> </a:t>
            </a:r>
            <a:r>
              <a:rPr sz="2700" i="1" dirty="0">
                <a:latin typeface="Arial"/>
                <a:cs typeface="Arial"/>
              </a:rPr>
              <a:t>c</a:t>
            </a:r>
            <a:r>
              <a:rPr sz="2700" i="1" spc="-10" dirty="0">
                <a:latin typeface="Arial"/>
                <a:cs typeface="Arial"/>
              </a:rPr>
              <a:t> </a:t>
            </a:r>
            <a:r>
              <a:rPr sz="2700" dirty="0">
                <a:latin typeface="Arial"/>
                <a:cs typeface="Arial"/>
              </a:rPr>
              <a:t>with empty</a:t>
            </a:r>
            <a:r>
              <a:rPr sz="2700" spc="-10" dirty="0">
                <a:latin typeface="Arial"/>
                <a:cs typeface="Arial"/>
              </a:rPr>
              <a:t> </a:t>
            </a:r>
            <a:r>
              <a:rPr sz="2700" dirty="0">
                <a:latin typeface="Arial"/>
                <a:cs typeface="Arial"/>
              </a:rPr>
              <a:t>crane</a:t>
            </a:r>
            <a:r>
              <a:rPr sz="2700" spc="-5" dirty="0">
                <a:latin typeface="Arial"/>
                <a:cs typeface="Arial"/>
              </a:rPr>
              <a:t> </a:t>
            </a:r>
            <a:r>
              <a:rPr sz="2700" i="1" dirty="0">
                <a:latin typeface="Arial"/>
                <a:cs typeface="Arial"/>
              </a:rPr>
              <a:t>k</a:t>
            </a:r>
            <a:r>
              <a:rPr sz="2700" i="1" spc="-10" dirty="0">
                <a:latin typeface="Arial"/>
                <a:cs typeface="Arial"/>
              </a:rPr>
              <a:t> </a:t>
            </a:r>
            <a:r>
              <a:rPr sz="2700" dirty="0">
                <a:latin typeface="Arial"/>
                <a:cs typeface="Arial"/>
              </a:rPr>
              <a:t>from</a:t>
            </a:r>
            <a:r>
              <a:rPr sz="2700" spc="-5" dirty="0">
                <a:latin typeface="Arial"/>
                <a:cs typeface="Arial"/>
              </a:rPr>
              <a:t> </a:t>
            </a:r>
            <a:r>
              <a:rPr sz="2700" spc="-25" dirty="0">
                <a:latin typeface="Arial"/>
                <a:cs typeface="Arial"/>
              </a:rPr>
              <a:t>the </a:t>
            </a:r>
            <a:r>
              <a:rPr sz="2700" dirty="0">
                <a:latin typeface="Arial"/>
                <a:cs typeface="Arial"/>
              </a:rPr>
              <a:t>top</a:t>
            </a:r>
            <a:r>
              <a:rPr sz="2700" spc="-5" dirty="0">
                <a:latin typeface="Arial"/>
                <a:cs typeface="Arial"/>
              </a:rPr>
              <a:t> </a:t>
            </a:r>
            <a:r>
              <a:rPr sz="2700" dirty="0">
                <a:latin typeface="Arial"/>
                <a:cs typeface="Arial"/>
              </a:rPr>
              <a:t>of</a:t>
            </a:r>
            <a:r>
              <a:rPr sz="2700" spc="-10" dirty="0">
                <a:latin typeface="Arial"/>
                <a:cs typeface="Arial"/>
              </a:rPr>
              <a:t> </a:t>
            </a:r>
            <a:r>
              <a:rPr sz="2700" dirty="0">
                <a:latin typeface="Arial"/>
                <a:cs typeface="Arial"/>
              </a:rPr>
              <a:t>pile </a:t>
            </a:r>
            <a:r>
              <a:rPr sz="2700" i="1" dirty="0">
                <a:latin typeface="Arial"/>
                <a:cs typeface="Arial"/>
              </a:rPr>
              <a:t>p</a:t>
            </a:r>
            <a:r>
              <a:rPr sz="2700" dirty="0">
                <a:latin typeface="Arial"/>
                <a:cs typeface="Arial"/>
              </a:rPr>
              <a:t>,</a:t>
            </a:r>
            <a:r>
              <a:rPr sz="2700" spc="-5" dirty="0">
                <a:latin typeface="Arial"/>
                <a:cs typeface="Arial"/>
              </a:rPr>
              <a:t> </a:t>
            </a:r>
            <a:r>
              <a:rPr sz="2700" dirty="0">
                <a:latin typeface="Arial"/>
                <a:cs typeface="Arial"/>
              </a:rPr>
              <a:t>all</a:t>
            </a:r>
            <a:r>
              <a:rPr sz="2700" spc="-5" dirty="0">
                <a:latin typeface="Arial"/>
                <a:cs typeface="Arial"/>
              </a:rPr>
              <a:t> </a:t>
            </a:r>
            <a:r>
              <a:rPr sz="2700" dirty="0">
                <a:latin typeface="Arial"/>
                <a:cs typeface="Arial"/>
              </a:rPr>
              <a:t>located</a:t>
            </a:r>
            <a:r>
              <a:rPr sz="2700" spc="-5" dirty="0">
                <a:latin typeface="Arial"/>
                <a:cs typeface="Arial"/>
              </a:rPr>
              <a:t> </a:t>
            </a:r>
            <a:r>
              <a:rPr sz="2700" dirty="0">
                <a:latin typeface="Arial"/>
                <a:cs typeface="Arial"/>
              </a:rPr>
              <a:t>at</a:t>
            </a:r>
            <a:r>
              <a:rPr sz="2700" spc="-5" dirty="0">
                <a:latin typeface="Arial"/>
                <a:cs typeface="Arial"/>
              </a:rPr>
              <a:t> </a:t>
            </a:r>
            <a:r>
              <a:rPr sz="2700" dirty="0">
                <a:latin typeface="Arial"/>
                <a:cs typeface="Arial"/>
              </a:rPr>
              <a:t>the</a:t>
            </a:r>
            <a:r>
              <a:rPr sz="2700" spc="-5" dirty="0">
                <a:latin typeface="Arial"/>
                <a:cs typeface="Arial"/>
              </a:rPr>
              <a:t> </a:t>
            </a:r>
            <a:r>
              <a:rPr sz="2700" dirty="0">
                <a:latin typeface="Arial"/>
                <a:cs typeface="Arial"/>
              </a:rPr>
              <a:t>same</a:t>
            </a:r>
            <a:r>
              <a:rPr sz="2700" spc="-5" dirty="0">
                <a:latin typeface="Arial"/>
                <a:cs typeface="Arial"/>
              </a:rPr>
              <a:t> </a:t>
            </a:r>
            <a:r>
              <a:rPr sz="2700" dirty="0">
                <a:latin typeface="Arial"/>
                <a:cs typeface="Arial"/>
              </a:rPr>
              <a:t>location</a:t>
            </a:r>
            <a:r>
              <a:rPr sz="2700" spc="-5" dirty="0">
                <a:latin typeface="Arial"/>
                <a:cs typeface="Arial"/>
              </a:rPr>
              <a:t> </a:t>
            </a:r>
            <a:r>
              <a:rPr sz="2700" i="1" spc="-50" dirty="0">
                <a:latin typeface="Arial"/>
                <a:cs typeface="Arial"/>
              </a:rPr>
              <a:t>l</a:t>
            </a:r>
            <a:endParaRPr sz="2700">
              <a:latin typeface="Arial"/>
              <a:cs typeface="Arial"/>
            </a:endParaRPr>
          </a:p>
          <a:p>
            <a:pPr marL="354965" marR="5080" indent="-342900">
              <a:lnSpc>
                <a:spcPct val="78800"/>
              </a:lnSpc>
              <a:spcBef>
                <a:spcPts val="705"/>
              </a:spcBef>
              <a:buClr>
                <a:srgbClr val="000000"/>
              </a:buClr>
              <a:buSzPct val="68518"/>
              <a:buFont typeface="Wingdings"/>
              <a:buChar char=""/>
              <a:tabLst>
                <a:tab pos="354965" algn="l"/>
                <a:tab pos="355600" algn="l"/>
              </a:tabLst>
            </a:pPr>
            <a:r>
              <a:rPr sz="2700" b="1" dirty="0">
                <a:solidFill>
                  <a:srgbClr val="3732A0"/>
                </a:solidFill>
                <a:latin typeface="Courier New"/>
                <a:cs typeface="Courier New"/>
              </a:rPr>
              <a:t>put</a:t>
            </a:r>
            <a:r>
              <a:rPr sz="2700" b="1" spc="-875" dirty="0">
                <a:solidFill>
                  <a:srgbClr val="3732A0"/>
                </a:solidFill>
                <a:latin typeface="Courier New"/>
                <a:cs typeface="Courier New"/>
              </a:rPr>
              <a:t> </a:t>
            </a:r>
            <a:r>
              <a:rPr sz="2700" dirty="0">
                <a:latin typeface="Arial"/>
                <a:cs typeface="Arial"/>
              </a:rPr>
              <a:t>down</a:t>
            </a:r>
            <a:r>
              <a:rPr sz="2700" spc="-5" dirty="0">
                <a:latin typeface="Arial"/>
                <a:cs typeface="Arial"/>
              </a:rPr>
              <a:t> </a:t>
            </a:r>
            <a:r>
              <a:rPr sz="2700" dirty="0">
                <a:latin typeface="Arial"/>
                <a:cs typeface="Arial"/>
              </a:rPr>
              <a:t>container</a:t>
            </a:r>
            <a:r>
              <a:rPr sz="2700" spc="-5" dirty="0">
                <a:latin typeface="Arial"/>
                <a:cs typeface="Arial"/>
              </a:rPr>
              <a:t> </a:t>
            </a:r>
            <a:r>
              <a:rPr sz="2700" i="1" dirty="0">
                <a:latin typeface="Arial"/>
                <a:cs typeface="Arial"/>
              </a:rPr>
              <a:t>c</a:t>
            </a:r>
            <a:r>
              <a:rPr sz="2700" i="1" spc="-5" dirty="0">
                <a:latin typeface="Arial"/>
                <a:cs typeface="Arial"/>
              </a:rPr>
              <a:t> </a:t>
            </a:r>
            <a:r>
              <a:rPr sz="2700" dirty="0">
                <a:latin typeface="Arial"/>
                <a:cs typeface="Arial"/>
              </a:rPr>
              <a:t>held by</a:t>
            </a:r>
            <a:r>
              <a:rPr sz="2700" spc="-10" dirty="0">
                <a:latin typeface="Arial"/>
                <a:cs typeface="Arial"/>
              </a:rPr>
              <a:t> </a:t>
            </a:r>
            <a:r>
              <a:rPr sz="2700" dirty="0">
                <a:latin typeface="Arial"/>
                <a:cs typeface="Arial"/>
              </a:rPr>
              <a:t>crane</a:t>
            </a:r>
            <a:r>
              <a:rPr sz="2700" spc="-5" dirty="0">
                <a:latin typeface="Arial"/>
                <a:cs typeface="Arial"/>
              </a:rPr>
              <a:t> </a:t>
            </a:r>
            <a:r>
              <a:rPr sz="2700" i="1" dirty="0">
                <a:latin typeface="Arial"/>
                <a:cs typeface="Arial"/>
              </a:rPr>
              <a:t>k</a:t>
            </a:r>
            <a:r>
              <a:rPr sz="2700" i="1" spc="-5" dirty="0">
                <a:latin typeface="Arial"/>
                <a:cs typeface="Arial"/>
              </a:rPr>
              <a:t> </a:t>
            </a:r>
            <a:r>
              <a:rPr sz="2700" dirty="0">
                <a:latin typeface="Arial"/>
                <a:cs typeface="Arial"/>
              </a:rPr>
              <a:t>on</a:t>
            </a:r>
            <a:r>
              <a:rPr sz="2700" spc="-5" dirty="0">
                <a:latin typeface="Arial"/>
                <a:cs typeface="Arial"/>
              </a:rPr>
              <a:t> </a:t>
            </a:r>
            <a:r>
              <a:rPr sz="2700" dirty="0">
                <a:latin typeface="Arial"/>
                <a:cs typeface="Arial"/>
              </a:rPr>
              <a:t>top </a:t>
            </a:r>
            <a:r>
              <a:rPr sz="2700" spc="-25" dirty="0">
                <a:latin typeface="Arial"/>
                <a:cs typeface="Arial"/>
              </a:rPr>
              <a:t>of </a:t>
            </a:r>
            <a:r>
              <a:rPr sz="2700" dirty="0">
                <a:latin typeface="Arial"/>
                <a:cs typeface="Arial"/>
              </a:rPr>
              <a:t>pile</a:t>
            </a:r>
            <a:r>
              <a:rPr sz="2700" spc="-5" dirty="0">
                <a:latin typeface="Arial"/>
                <a:cs typeface="Arial"/>
              </a:rPr>
              <a:t> </a:t>
            </a:r>
            <a:r>
              <a:rPr sz="2700" i="1" dirty="0">
                <a:latin typeface="Arial"/>
                <a:cs typeface="Arial"/>
              </a:rPr>
              <a:t>p</a:t>
            </a:r>
            <a:r>
              <a:rPr sz="2700" dirty="0">
                <a:latin typeface="Arial"/>
                <a:cs typeface="Arial"/>
              </a:rPr>
              <a:t>,</a:t>
            </a:r>
            <a:r>
              <a:rPr sz="2700" spc="-10" dirty="0">
                <a:latin typeface="Arial"/>
                <a:cs typeface="Arial"/>
              </a:rPr>
              <a:t> </a:t>
            </a:r>
            <a:r>
              <a:rPr sz="2700" dirty="0">
                <a:latin typeface="Arial"/>
                <a:cs typeface="Arial"/>
              </a:rPr>
              <a:t>all</a:t>
            </a:r>
            <a:r>
              <a:rPr sz="2700" spc="-5" dirty="0">
                <a:latin typeface="Arial"/>
                <a:cs typeface="Arial"/>
              </a:rPr>
              <a:t> </a:t>
            </a:r>
            <a:r>
              <a:rPr sz="2700" dirty="0">
                <a:latin typeface="Arial"/>
                <a:cs typeface="Arial"/>
              </a:rPr>
              <a:t>located</a:t>
            </a:r>
            <a:r>
              <a:rPr sz="2700" spc="-5" dirty="0">
                <a:latin typeface="Arial"/>
                <a:cs typeface="Arial"/>
              </a:rPr>
              <a:t> </a:t>
            </a:r>
            <a:r>
              <a:rPr sz="2700" dirty="0">
                <a:latin typeface="Arial"/>
                <a:cs typeface="Arial"/>
              </a:rPr>
              <a:t>at</a:t>
            </a:r>
            <a:r>
              <a:rPr sz="2700" spc="-10" dirty="0">
                <a:latin typeface="Arial"/>
                <a:cs typeface="Arial"/>
              </a:rPr>
              <a:t> </a:t>
            </a:r>
            <a:r>
              <a:rPr sz="2700" dirty="0">
                <a:latin typeface="Arial"/>
                <a:cs typeface="Arial"/>
              </a:rPr>
              <a:t>location</a:t>
            </a:r>
            <a:r>
              <a:rPr sz="2700" spc="-5" dirty="0">
                <a:latin typeface="Arial"/>
                <a:cs typeface="Arial"/>
              </a:rPr>
              <a:t> </a:t>
            </a:r>
            <a:r>
              <a:rPr sz="2700" i="1" spc="-50" dirty="0">
                <a:latin typeface="Arial"/>
                <a:cs typeface="Arial"/>
              </a:rPr>
              <a:t>l</a:t>
            </a:r>
            <a:endParaRPr sz="2700">
              <a:latin typeface="Arial"/>
              <a:cs typeface="Arial"/>
            </a:endParaRPr>
          </a:p>
          <a:p>
            <a:pPr marL="354965" marR="1097915" indent="-342900">
              <a:lnSpc>
                <a:spcPct val="78800"/>
              </a:lnSpc>
              <a:spcBef>
                <a:spcPts val="695"/>
              </a:spcBef>
              <a:buClr>
                <a:srgbClr val="000000"/>
              </a:buClr>
              <a:buSzPct val="68518"/>
              <a:buFont typeface="Wingdings"/>
              <a:buChar char=""/>
              <a:tabLst>
                <a:tab pos="354965" algn="l"/>
                <a:tab pos="355600" algn="l"/>
              </a:tabLst>
            </a:pPr>
            <a:r>
              <a:rPr sz="2700" b="1" dirty="0">
                <a:solidFill>
                  <a:srgbClr val="3732A0"/>
                </a:solidFill>
                <a:latin typeface="Courier New"/>
                <a:cs typeface="Courier New"/>
              </a:rPr>
              <a:t>load</a:t>
            </a:r>
            <a:r>
              <a:rPr sz="2700" b="1" spc="-885" dirty="0">
                <a:solidFill>
                  <a:srgbClr val="3732A0"/>
                </a:solidFill>
                <a:latin typeface="Courier New"/>
                <a:cs typeface="Courier New"/>
              </a:rPr>
              <a:t> </a:t>
            </a:r>
            <a:r>
              <a:rPr sz="2700" dirty="0">
                <a:latin typeface="Arial"/>
                <a:cs typeface="Arial"/>
              </a:rPr>
              <a:t>container</a:t>
            </a:r>
            <a:r>
              <a:rPr sz="2700" spc="-10" dirty="0">
                <a:latin typeface="Arial"/>
                <a:cs typeface="Arial"/>
              </a:rPr>
              <a:t> </a:t>
            </a:r>
            <a:r>
              <a:rPr sz="2700" i="1" dirty="0">
                <a:latin typeface="Arial"/>
                <a:cs typeface="Arial"/>
              </a:rPr>
              <a:t>c</a:t>
            </a:r>
            <a:r>
              <a:rPr sz="2700" i="1" spc="-5" dirty="0">
                <a:latin typeface="Arial"/>
                <a:cs typeface="Arial"/>
              </a:rPr>
              <a:t> </a:t>
            </a:r>
            <a:r>
              <a:rPr sz="2700" dirty="0">
                <a:latin typeface="Arial"/>
                <a:cs typeface="Arial"/>
              </a:rPr>
              <a:t>held by</a:t>
            </a:r>
            <a:r>
              <a:rPr sz="2700" spc="-5" dirty="0">
                <a:latin typeface="Arial"/>
                <a:cs typeface="Arial"/>
              </a:rPr>
              <a:t> </a:t>
            </a:r>
            <a:r>
              <a:rPr sz="2700" dirty="0">
                <a:latin typeface="Arial"/>
                <a:cs typeface="Arial"/>
              </a:rPr>
              <a:t>crane</a:t>
            </a:r>
            <a:r>
              <a:rPr sz="2700" spc="-5" dirty="0">
                <a:latin typeface="Arial"/>
                <a:cs typeface="Arial"/>
              </a:rPr>
              <a:t> </a:t>
            </a:r>
            <a:r>
              <a:rPr sz="2700" i="1" dirty="0">
                <a:latin typeface="Arial"/>
                <a:cs typeface="Arial"/>
              </a:rPr>
              <a:t>k</a:t>
            </a:r>
            <a:r>
              <a:rPr sz="2700" i="1" spc="-5" dirty="0">
                <a:latin typeface="Arial"/>
                <a:cs typeface="Arial"/>
              </a:rPr>
              <a:t> </a:t>
            </a:r>
            <a:r>
              <a:rPr sz="2700" spc="-20" dirty="0">
                <a:latin typeface="Arial"/>
                <a:cs typeface="Arial"/>
              </a:rPr>
              <a:t>onto </a:t>
            </a:r>
            <a:r>
              <a:rPr sz="2700" dirty="0">
                <a:latin typeface="Arial"/>
                <a:cs typeface="Arial"/>
              </a:rPr>
              <a:t>unloaded</a:t>
            </a:r>
            <a:r>
              <a:rPr sz="2700" spc="-5" dirty="0">
                <a:latin typeface="Arial"/>
                <a:cs typeface="Arial"/>
              </a:rPr>
              <a:t> </a:t>
            </a:r>
            <a:r>
              <a:rPr sz="2700" dirty="0">
                <a:latin typeface="Arial"/>
                <a:cs typeface="Arial"/>
              </a:rPr>
              <a:t>robot</a:t>
            </a:r>
            <a:r>
              <a:rPr sz="2700" spc="-5" dirty="0">
                <a:latin typeface="Arial"/>
                <a:cs typeface="Arial"/>
              </a:rPr>
              <a:t> </a:t>
            </a:r>
            <a:r>
              <a:rPr sz="2700" i="1" dirty="0">
                <a:latin typeface="Arial"/>
                <a:cs typeface="Arial"/>
              </a:rPr>
              <a:t>r</a:t>
            </a:r>
            <a:r>
              <a:rPr sz="2700" dirty="0">
                <a:latin typeface="Arial"/>
                <a:cs typeface="Arial"/>
              </a:rPr>
              <a:t>,</a:t>
            </a:r>
            <a:r>
              <a:rPr sz="2700" spc="-5" dirty="0">
                <a:latin typeface="Arial"/>
                <a:cs typeface="Arial"/>
              </a:rPr>
              <a:t> </a:t>
            </a:r>
            <a:r>
              <a:rPr sz="2700" dirty="0">
                <a:latin typeface="Arial"/>
                <a:cs typeface="Arial"/>
              </a:rPr>
              <a:t>all</a:t>
            </a:r>
            <a:r>
              <a:rPr sz="2700" spc="-5" dirty="0">
                <a:latin typeface="Arial"/>
                <a:cs typeface="Arial"/>
              </a:rPr>
              <a:t> </a:t>
            </a:r>
            <a:r>
              <a:rPr sz="2700" dirty="0">
                <a:latin typeface="Arial"/>
                <a:cs typeface="Arial"/>
              </a:rPr>
              <a:t>located at</a:t>
            </a:r>
            <a:r>
              <a:rPr sz="2700" spc="-5" dirty="0">
                <a:latin typeface="Arial"/>
                <a:cs typeface="Arial"/>
              </a:rPr>
              <a:t> </a:t>
            </a:r>
            <a:r>
              <a:rPr sz="2700" dirty="0">
                <a:latin typeface="Arial"/>
                <a:cs typeface="Arial"/>
              </a:rPr>
              <a:t>location</a:t>
            </a:r>
            <a:r>
              <a:rPr sz="2700" spc="-5" dirty="0">
                <a:latin typeface="Arial"/>
                <a:cs typeface="Arial"/>
              </a:rPr>
              <a:t> </a:t>
            </a:r>
            <a:r>
              <a:rPr sz="2700" i="1" spc="-50" dirty="0">
                <a:latin typeface="Arial"/>
                <a:cs typeface="Arial"/>
              </a:rPr>
              <a:t>l</a:t>
            </a:r>
            <a:endParaRPr sz="2700">
              <a:latin typeface="Arial"/>
              <a:cs typeface="Arial"/>
            </a:endParaRPr>
          </a:p>
          <a:p>
            <a:pPr marL="354965" marR="417830" indent="-342900">
              <a:lnSpc>
                <a:spcPts val="2650"/>
              </a:lnSpc>
              <a:spcBef>
                <a:spcPts val="590"/>
              </a:spcBef>
              <a:buClr>
                <a:srgbClr val="000000"/>
              </a:buClr>
              <a:buSzPct val="68518"/>
              <a:buFont typeface="Wingdings"/>
              <a:buChar char=""/>
              <a:tabLst>
                <a:tab pos="354965" algn="l"/>
                <a:tab pos="355600" algn="l"/>
              </a:tabLst>
            </a:pPr>
            <a:r>
              <a:rPr sz="2700" b="1" dirty="0">
                <a:solidFill>
                  <a:srgbClr val="3732A0"/>
                </a:solidFill>
                <a:latin typeface="Courier New"/>
                <a:cs typeface="Courier New"/>
              </a:rPr>
              <a:t>unload</a:t>
            </a:r>
            <a:r>
              <a:rPr sz="2700" b="1" spc="-875" dirty="0">
                <a:solidFill>
                  <a:srgbClr val="3732A0"/>
                </a:solidFill>
                <a:latin typeface="Courier New"/>
                <a:cs typeface="Courier New"/>
              </a:rPr>
              <a:t> </a:t>
            </a:r>
            <a:r>
              <a:rPr sz="2700" dirty="0">
                <a:latin typeface="Arial"/>
                <a:cs typeface="Arial"/>
              </a:rPr>
              <a:t>container</a:t>
            </a:r>
            <a:r>
              <a:rPr sz="2700" spc="-10" dirty="0">
                <a:latin typeface="Arial"/>
                <a:cs typeface="Arial"/>
              </a:rPr>
              <a:t> </a:t>
            </a:r>
            <a:r>
              <a:rPr sz="2700" i="1" dirty="0">
                <a:latin typeface="Arial"/>
                <a:cs typeface="Arial"/>
              </a:rPr>
              <a:t>c</a:t>
            </a:r>
            <a:r>
              <a:rPr sz="2700" i="1" spc="-10" dirty="0">
                <a:latin typeface="Arial"/>
                <a:cs typeface="Arial"/>
              </a:rPr>
              <a:t> </a:t>
            </a:r>
            <a:r>
              <a:rPr sz="2700" dirty="0">
                <a:latin typeface="Arial"/>
                <a:cs typeface="Arial"/>
              </a:rPr>
              <a:t>with empty</a:t>
            </a:r>
            <a:r>
              <a:rPr sz="2700" spc="-10" dirty="0">
                <a:latin typeface="Arial"/>
                <a:cs typeface="Arial"/>
              </a:rPr>
              <a:t> </a:t>
            </a:r>
            <a:r>
              <a:rPr sz="2700" dirty="0">
                <a:latin typeface="Arial"/>
                <a:cs typeface="Arial"/>
              </a:rPr>
              <a:t>crane</a:t>
            </a:r>
            <a:r>
              <a:rPr sz="2700" spc="-5" dirty="0">
                <a:latin typeface="Arial"/>
                <a:cs typeface="Arial"/>
              </a:rPr>
              <a:t> </a:t>
            </a:r>
            <a:r>
              <a:rPr sz="2700" i="1" dirty="0">
                <a:latin typeface="Arial"/>
                <a:cs typeface="Arial"/>
              </a:rPr>
              <a:t>k</a:t>
            </a:r>
            <a:r>
              <a:rPr sz="2700" i="1" spc="-5" dirty="0">
                <a:latin typeface="Arial"/>
                <a:cs typeface="Arial"/>
              </a:rPr>
              <a:t> </a:t>
            </a:r>
            <a:r>
              <a:rPr sz="2700" spc="-20" dirty="0">
                <a:latin typeface="Arial"/>
                <a:cs typeface="Arial"/>
              </a:rPr>
              <a:t>from </a:t>
            </a:r>
            <a:r>
              <a:rPr sz="2700" dirty="0">
                <a:latin typeface="Arial"/>
                <a:cs typeface="Arial"/>
              </a:rPr>
              <a:t>loaded</a:t>
            </a:r>
            <a:r>
              <a:rPr sz="2700" spc="-5" dirty="0">
                <a:latin typeface="Arial"/>
                <a:cs typeface="Arial"/>
              </a:rPr>
              <a:t> </a:t>
            </a:r>
            <a:r>
              <a:rPr sz="2700" dirty="0">
                <a:latin typeface="Arial"/>
                <a:cs typeface="Arial"/>
              </a:rPr>
              <a:t>robot</a:t>
            </a:r>
            <a:r>
              <a:rPr sz="2700" spc="-5" dirty="0">
                <a:latin typeface="Arial"/>
                <a:cs typeface="Arial"/>
              </a:rPr>
              <a:t> </a:t>
            </a:r>
            <a:r>
              <a:rPr sz="2700" i="1" dirty="0">
                <a:latin typeface="Arial"/>
                <a:cs typeface="Arial"/>
              </a:rPr>
              <a:t>r</a:t>
            </a:r>
            <a:r>
              <a:rPr sz="2700" dirty="0">
                <a:latin typeface="Arial"/>
                <a:cs typeface="Arial"/>
              </a:rPr>
              <a:t>,</a:t>
            </a:r>
            <a:r>
              <a:rPr sz="2700" spc="-5" dirty="0">
                <a:latin typeface="Arial"/>
                <a:cs typeface="Arial"/>
              </a:rPr>
              <a:t> </a:t>
            </a:r>
            <a:r>
              <a:rPr sz="2700" dirty="0">
                <a:latin typeface="Arial"/>
                <a:cs typeface="Arial"/>
              </a:rPr>
              <a:t>all</a:t>
            </a:r>
            <a:r>
              <a:rPr sz="2700" spc="-5" dirty="0">
                <a:latin typeface="Arial"/>
                <a:cs typeface="Arial"/>
              </a:rPr>
              <a:t> </a:t>
            </a:r>
            <a:r>
              <a:rPr sz="2700" dirty="0">
                <a:latin typeface="Arial"/>
                <a:cs typeface="Arial"/>
              </a:rPr>
              <a:t>located at</a:t>
            </a:r>
            <a:r>
              <a:rPr sz="2700" spc="-5" dirty="0">
                <a:latin typeface="Arial"/>
                <a:cs typeface="Arial"/>
              </a:rPr>
              <a:t> </a:t>
            </a:r>
            <a:r>
              <a:rPr sz="2700" dirty="0">
                <a:latin typeface="Arial"/>
                <a:cs typeface="Arial"/>
              </a:rPr>
              <a:t>location</a:t>
            </a:r>
            <a:r>
              <a:rPr sz="2700" spc="-5" dirty="0">
                <a:latin typeface="Arial"/>
                <a:cs typeface="Arial"/>
              </a:rPr>
              <a:t> </a:t>
            </a:r>
            <a:r>
              <a:rPr sz="2700" i="1" spc="-50" dirty="0">
                <a:latin typeface="Arial"/>
                <a:cs typeface="Arial"/>
              </a:rPr>
              <a:t>l</a:t>
            </a:r>
            <a:endParaRPr sz="2700">
              <a:latin typeface="Arial"/>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1257E6A6-DEF0-F206-FDF4-D5B9A21EDA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 y="1555750"/>
            <a:ext cx="8447088"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5B0834D1-2A2B-058F-680E-04544079CDD8}"/>
              </a:ext>
            </a:extLst>
          </p:cNvPr>
          <p:cNvSpPr>
            <a:spLocks noGrp="1" noChangeArrowheads="1"/>
          </p:cNvSpPr>
          <p:nvPr>
            <p:ph type="title"/>
          </p:nvPr>
        </p:nvSpPr>
        <p:spPr>
          <a:xfrm>
            <a:off x="227013" y="101600"/>
            <a:ext cx="5427662" cy="990600"/>
          </a:xfrm>
        </p:spPr>
        <p:txBody>
          <a:bodyPr/>
          <a:lstStyle/>
          <a:p>
            <a:pPr eaLnBrk="1" hangingPunct="1"/>
            <a:r>
              <a:rPr lang="en-US" altLang="en-US">
                <a:latin typeface="Arial" panose="020B0604020202020204" pitchFamily="34" charset="0"/>
                <a:ea typeface="ＭＳ Ｐゴシック" panose="020B0600070205080204" pitchFamily="34" charset="-128"/>
              </a:rPr>
              <a:t>Actions</a:t>
            </a:r>
          </a:p>
        </p:txBody>
      </p:sp>
      <p:sp>
        <p:nvSpPr>
          <p:cNvPr id="6" name="Rectangle 5">
            <a:extLst>
              <a:ext uri="{FF2B5EF4-FFF2-40B4-BE49-F238E27FC236}">
                <a16:creationId xmlns:a16="http://schemas.microsoft.com/office/drawing/2014/main" id="{E3BC56B9-AE47-4292-D43F-69500160B7F4}"/>
              </a:ext>
            </a:extLst>
          </p:cNvPr>
          <p:cNvSpPr txBox="1">
            <a:spLocks noChangeArrowheads="1"/>
          </p:cNvSpPr>
          <p:nvPr/>
        </p:nvSpPr>
        <p:spPr>
          <a:xfrm>
            <a:off x="368300" y="2984500"/>
            <a:ext cx="7937500" cy="353060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defTabSz="635000">
              <a:tabLst>
                <a:tab pos="1549400" algn="l"/>
              </a:tabLst>
            </a:pPr>
            <a:r>
              <a:rPr lang="en-US" altLang="en-US" sz="2000">
                <a:ea typeface="ＭＳ Ｐゴシック" panose="020B0600070205080204" pitchFamily="34" charset="-128"/>
              </a:rPr>
              <a:t>An </a:t>
            </a:r>
            <a:r>
              <a:rPr lang="en-US" altLang="en-US" sz="2000" i="1">
                <a:ea typeface="ＭＳ Ｐゴシック" panose="020B0600070205080204" pitchFamily="34" charset="-128"/>
              </a:rPr>
              <a:t>action</a:t>
            </a:r>
            <a:r>
              <a:rPr lang="en-US" altLang="en-US" sz="2000">
                <a:ea typeface="ＭＳ Ｐゴシック" panose="020B0600070205080204" pitchFamily="34" charset="-128"/>
              </a:rPr>
              <a:t> is a ground instance (via substitution) of an operator</a:t>
            </a:r>
          </a:p>
          <a:p>
            <a:pPr lvl="1" defTabSz="635000">
              <a:tabLst>
                <a:tab pos="1549400" algn="l"/>
              </a:tabLst>
            </a:pPr>
            <a:r>
              <a:rPr lang="en-US" altLang="en-US" sz="2000">
                <a:ea typeface="ＭＳ Ｐゴシック" panose="020B0600070205080204" pitchFamily="34" charset="-128"/>
              </a:rPr>
              <a:t>Let </a:t>
            </a:r>
            <a:r>
              <a:rPr lang="en-US" altLang="en-US" sz="2000" i="1">
                <a:ea typeface="ＭＳ Ｐゴシック" panose="020B0600070205080204" pitchFamily="34" charset="-128"/>
                <a:sym typeface="Symbol" pitchFamily="2" charset="2"/>
              </a:rPr>
              <a:t></a:t>
            </a:r>
            <a:r>
              <a:rPr lang="en-US" altLang="en-US" sz="2000">
                <a:ea typeface="ＭＳ Ｐゴシック" panose="020B0600070205080204" pitchFamily="34" charset="-128"/>
                <a:sym typeface="Symbol" pitchFamily="2" charset="2"/>
              </a:rPr>
              <a:t> </a:t>
            </a:r>
            <a:r>
              <a:rPr lang="en-US" altLang="en-US" sz="2000">
                <a:ea typeface="ＭＳ Ｐゴシック" panose="020B0600070205080204" pitchFamily="34" charset="-128"/>
              </a:rPr>
              <a:t> = {</a:t>
            </a:r>
            <a:r>
              <a:rPr lang="en-US" altLang="en-US" sz="2000" i="1">
                <a:ea typeface="ＭＳ Ｐゴシック" panose="020B0600070205080204" pitchFamily="34" charset="-128"/>
              </a:rPr>
              <a:t>k</a:t>
            </a:r>
            <a:r>
              <a:rPr lang="en-US" altLang="en-US" sz="2000" baseline="-25000">
                <a:ea typeface="ＭＳ Ｐゴシック" panose="020B0600070205080204" pitchFamily="34" charset="-128"/>
              </a:rPr>
              <a:t> </a:t>
            </a:r>
            <a:r>
              <a:rPr lang="en-US" altLang="en-US" sz="2000">
                <a:ea typeface="ＭＳ Ｐゴシック" panose="020B0600070205080204" pitchFamily="34" charset="-128"/>
                <a:sym typeface="Symbol" pitchFamily="2" charset="2"/>
              </a:rPr>
              <a:t></a:t>
            </a:r>
            <a:r>
              <a:rPr lang="en-US" altLang="en-US" sz="2000" baseline="-25000">
                <a:ea typeface="ＭＳ Ｐゴシック" panose="020B0600070205080204" pitchFamily="34" charset="-128"/>
              </a:rPr>
              <a:t> </a:t>
            </a:r>
            <a:r>
              <a:rPr lang="en-US" altLang="en-US">
                <a:latin typeface="Arial" panose="020B0604020202020204" pitchFamily="34" charset="0"/>
                <a:ea typeface="ＭＳ Ｐゴシック" panose="020B0600070205080204" pitchFamily="34" charset="-128"/>
                <a:cs typeface="Arial" panose="020B0604020202020204" pitchFamily="34" charset="0"/>
              </a:rPr>
              <a:t>crane1</a:t>
            </a:r>
            <a:r>
              <a:rPr lang="en-US" altLang="en-US" sz="2000">
                <a:ea typeface="ＭＳ Ｐゴシック" panose="020B0600070205080204" pitchFamily="34" charset="-128"/>
              </a:rPr>
              <a:t>, </a:t>
            </a:r>
            <a:r>
              <a:rPr lang="en-US" altLang="en-US" sz="2000" i="1">
                <a:ea typeface="ＭＳ Ｐゴシック" panose="020B0600070205080204" pitchFamily="34" charset="-128"/>
              </a:rPr>
              <a:t>l</a:t>
            </a:r>
            <a:r>
              <a:rPr lang="en-US" altLang="en-US" sz="2000" baseline="-25000">
                <a:ea typeface="ＭＳ Ｐゴシック" panose="020B0600070205080204" pitchFamily="34" charset="-128"/>
              </a:rPr>
              <a:t> </a:t>
            </a:r>
            <a:r>
              <a:rPr lang="en-US" altLang="en-US" sz="2000">
                <a:ea typeface="ＭＳ Ｐゴシック" panose="020B0600070205080204" pitchFamily="34" charset="-128"/>
                <a:sym typeface="Symbol" pitchFamily="2" charset="2"/>
              </a:rPr>
              <a:t></a:t>
            </a:r>
            <a:r>
              <a:rPr lang="en-US" altLang="en-US" sz="2000" baseline="-25000">
                <a:ea typeface="ＭＳ Ｐゴシック" panose="020B0600070205080204" pitchFamily="34" charset="-128"/>
              </a:rPr>
              <a:t> </a:t>
            </a:r>
            <a:r>
              <a:rPr lang="en-US" altLang="en-US">
                <a:latin typeface="Arial" panose="020B0604020202020204" pitchFamily="34" charset="0"/>
                <a:ea typeface="ＭＳ Ｐゴシック" panose="020B0600070205080204" pitchFamily="34" charset="-128"/>
                <a:cs typeface="Arial" panose="020B0604020202020204" pitchFamily="34" charset="0"/>
              </a:rPr>
              <a:t>loc1</a:t>
            </a:r>
            <a:r>
              <a:rPr lang="en-US" altLang="en-US" sz="2000">
                <a:ea typeface="ＭＳ Ｐゴシック" panose="020B0600070205080204" pitchFamily="34" charset="-128"/>
              </a:rPr>
              <a:t>, </a:t>
            </a:r>
            <a:r>
              <a:rPr lang="en-US" altLang="en-US" sz="2000" i="1">
                <a:ea typeface="ＭＳ Ｐゴシック" panose="020B0600070205080204" pitchFamily="34" charset="-128"/>
              </a:rPr>
              <a:t>c </a:t>
            </a:r>
            <a:r>
              <a:rPr lang="en-US" altLang="en-US" sz="2000" i="1" baseline="-25000">
                <a:ea typeface="ＭＳ Ｐゴシック" panose="020B0600070205080204" pitchFamily="34" charset="-128"/>
              </a:rPr>
              <a:t> </a:t>
            </a:r>
            <a:r>
              <a:rPr lang="en-US" altLang="en-US" sz="2000">
                <a:ea typeface="ＭＳ Ｐゴシック" panose="020B0600070205080204" pitchFamily="34" charset="-128"/>
                <a:sym typeface="Symbol" pitchFamily="2" charset="2"/>
              </a:rPr>
              <a:t></a:t>
            </a:r>
            <a:r>
              <a:rPr lang="en-US" altLang="en-US" sz="2000" i="1" baseline="-25000">
                <a:ea typeface="ＭＳ Ｐゴシック" panose="020B0600070205080204" pitchFamily="34" charset="-128"/>
              </a:rPr>
              <a:t> </a:t>
            </a:r>
            <a:r>
              <a:rPr lang="en-US" altLang="en-US">
                <a:latin typeface="Arial" panose="020B0604020202020204" pitchFamily="34" charset="0"/>
                <a:ea typeface="ＭＳ Ｐゴシック" panose="020B0600070205080204" pitchFamily="34" charset="-128"/>
                <a:cs typeface="Arial" panose="020B0604020202020204" pitchFamily="34" charset="0"/>
              </a:rPr>
              <a:t>c3</a:t>
            </a:r>
            <a:r>
              <a:rPr lang="en-US" altLang="en-US" sz="2000">
                <a:ea typeface="ＭＳ Ｐゴシック" panose="020B0600070205080204" pitchFamily="34" charset="-128"/>
              </a:rPr>
              <a:t>, </a:t>
            </a:r>
            <a:r>
              <a:rPr lang="en-US" altLang="en-US" sz="2000" i="1">
                <a:ea typeface="ＭＳ Ｐゴシック" panose="020B0600070205080204" pitchFamily="34" charset="-128"/>
              </a:rPr>
              <a:t>d </a:t>
            </a:r>
            <a:r>
              <a:rPr lang="en-US" altLang="en-US" sz="2000" i="1" baseline="-25000">
                <a:ea typeface="ＭＳ Ｐゴシック" panose="020B0600070205080204" pitchFamily="34" charset="-128"/>
              </a:rPr>
              <a:t> </a:t>
            </a:r>
            <a:r>
              <a:rPr lang="en-US" altLang="en-US" sz="2000">
                <a:ea typeface="ＭＳ Ｐゴシック" panose="020B0600070205080204" pitchFamily="34" charset="-128"/>
                <a:sym typeface="Symbol" pitchFamily="2" charset="2"/>
              </a:rPr>
              <a:t></a:t>
            </a:r>
            <a:r>
              <a:rPr lang="en-US" altLang="en-US" sz="2000" i="1" baseline="-25000">
                <a:ea typeface="ＭＳ Ｐゴシック" panose="020B0600070205080204" pitchFamily="34" charset="-128"/>
              </a:rPr>
              <a:t> </a:t>
            </a:r>
            <a:r>
              <a:rPr lang="en-US" altLang="en-US">
                <a:latin typeface="Arial" panose="020B0604020202020204" pitchFamily="34" charset="0"/>
                <a:ea typeface="ＭＳ Ｐゴシック" panose="020B0600070205080204" pitchFamily="34" charset="-128"/>
                <a:cs typeface="Arial" panose="020B0604020202020204" pitchFamily="34" charset="0"/>
              </a:rPr>
              <a:t>c1</a:t>
            </a:r>
            <a:r>
              <a:rPr lang="en-US" altLang="en-US" sz="2000">
                <a:ea typeface="ＭＳ Ｐゴシック" panose="020B0600070205080204" pitchFamily="34" charset="-128"/>
              </a:rPr>
              <a:t>, </a:t>
            </a:r>
            <a:r>
              <a:rPr lang="en-US" altLang="en-US" sz="2000" i="1">
                <a:ea typeface="ＭＳ Ｐゴシック" panose="020B0600070205080204" pitchFamily="34" charset="-128"/>
              </a:rPr>
              <a:t>p </a:t>
            </a:r>
            <a:r>
              <a:rPr lang="en-US" altLang="en-US" sz="2000" i="1" baseline="-25000">
                <a:ea typeface="ＭＳ Ｐゴシック" panose="020B0600070205080204" pitchFamily="34" charset="-128"/>
              </a:rPr>
              <a:t> </a:t>
            </a:r>
            <a:r>
              <a:rPr lang="en-US" altLang="en-US" sz="2000">
                <a:ea typeface="ＭＳ Ｐゴシック" panose="020B0600070205080204" pitchFamily="34" charset="-128"/>
                <a:sym typeface="Symbol" pitchFamily="2" charset="2"/>
              </a:rPr>
              <a:t></a:t>
            </a:r>
            <a:r>
              <a:rPr lang="en-US" altLang="en-US" sz="2000" i="1" baseline="-25000">
                <a:ea typeface="ＭＳ Ｐゴシック" panose="020B0600070205080204" pitchFamily="34" charset="-128"/>
              </a:rPr>
              <a:t> </a:t>
            </a:r>
            <a:r>
              <a:rPr lang="en-US" altLang="en-US">
                <a:latin typeface="Arial" panose="020B0604020202020204" pitchFamily="34" charset="0"/>
                <a:ea typeface="ＭＳ Ｐゴシック" panose="020B0600070205080204" pitchFamily="34" charset="-128"/>
                <a:cs typeface="Arial" panose="020B0604020202020204" pitchFamily="34" charset="0"/>
              </a:rPr>
              <a:t>p1</a:t>
            </a:r>
            <a:r>
              <a:rPr lang="en-US" altLang="en-US" sz="2000">
                <a:ea typeface="ＭＳ Ｐゴシック" panose="020B0600070205080204" pitchFamily="34" charset="-128"/>
              </a:rPr>
              <a:t>}</a:t>
            </a:r>
          </a:p>
          <a:p>
            <a:pPr lvl="1" defTabSz="635000">
              <a:tabLst>
                <a:tab pos="1549400" algn="l"/>
              </a:tabLst>
            </a:pPr>
            <a:r>
              <a:rPr lang="en-US" altLang="en-US" sz="2000">
                <a:ea typeface="ＭＳ Ｐゴシック" panose="020B0600070205080204" pitchFamily="34" charset="-128"/>
              </a:rPr>
              <a:t>Then  (take(</a:t>
            </a:r>
            <a:r>
              <a:rPr lang="en-US" altLang="en-US" sz="2000" i="1">
                <a:ea typeface="ＭＳ Ｐゴシック" panose="020B0600070205080204" pitchFamily="34" charset="-128"/>
              </a:rPr>
              <a:t>k,l,c,d,p</a:t>
            </a:r>
            <a:r>
              <a:rPr lang="en-US" altLang="en-US" sz="2000">
                <a:ea typeface="ＭＳ Ｐゴシック" panose="020B0600070205080204" pitchFamily="34" charset="-128"/>
              </a:rPr>
              <a:t>))</a:t>
            </a:r>
            <a:r>
              <a:rPr lang="en-US" altLang="en-US" sz="2000" i="1">
                <a:ea typeface="ＭＳ Ｐゴシック" panose="020B0600070205080204" pitchFamily="34" charset="-128"/>
                <a:sym typeface="Symbol" pitchFamily="2" charset="2"/>
              </a:rPr>
              <a:t></a:t>
            </a:r>
            <a:r>
              <a:rPr lang="en-US" altLang="en-US" sz="2000">
                <a:ea typeface="ＭＳ Ｐゴシック" panose="020B0600070205080204" pitchFamily="34" charset="-128"/>
              </a:rPr>
              <a:t>  is the following action:</a:t>
            </a:r>
          </a:p>
          <a:p>
            <a:pPr marL="2400300" lvl="3" indent="-1143000" defTabSz="635000">
              <a:lnSpc>
                <a:spcPct val="110000"/>
              </a:lnSpc>
              <a:spcBef>
                <a:spcPts val="500"/>
              </a:spcBef>
              <a:buFont typeface="Times" pitchFamily="2" charset="0"/>
              <a:buNone/>
              <a:tabLst>
                <a:tab pos="1549400" algn="l"/>
              </a:tabLst>
            </a:pPr>
            <a:r>
              <a:rPr lang="en-US" altLang="en-US" sz="1800">
                <a:latin typeface="Arial" panose="020B0604020202020204" pitchFamily="34" charset="0"/>
                <a:ea typeface="ＭＳ Ｐゴシック" panose="020B0600070205080204" pitchFamily="34" charset="-128"/>
                <a:cs typeface="Arial" panose="020B0604020202020204" pitchFamily="34" charset="0"/>
                <a:sym typeface="Symbol" pitchFamily="2" charset="2"/>
              </a:rPr>
              <a:t>take(crane1,loc1,c3,c1,p1)</a:t>
            </a:r>
          </a:p>
          <a:p>
            <a:pPr marL="2400300" lvl="3" indent="-1143000" defTabSz="635000">
              <a:lnSpc>
                <a:spcPct val="110000"/>
              </a:lnSpc>
              <a:spcBef>
                <a:spcPts val="500"/>
              </a:spcBef>
              <a:buFont typeface="Times" pitchFamily="2" charset="0"/>
              <a:buNone/>
              <a:tabLst>
                <a:tab pos="1549400" algn="l"/>
              </a:tabLst>
            </a:pPr>
            <a:r>
              <a:rPr lang="en-US" altLang="en-US" sz="1800">
                <a:latin typeface="Arial" panose="020B0604020202020204" pitchFamily="34" charset="0"/>
                <a:ea typeface="ＭＳ Ｐゴシック" panose="020B0600070205080204" pitchFamily="34" charset="-128"/>
                <a:cs typeface="Arial" panose="020B0604020202020204" pitchFamily="34" charset="0"/>
                <a:sym typeface="Symbol" pitchFamily="2" charset="2"/>
              </a:rPr>
              <a:t>  </a:t>
            </a:r>
            <a:r>
              <a:rPr lang="en-US" altLang="en-US" sz="2000">
                <a:latin typeface="Times" pitchFamily="2" charset="0"/>
                <a:ea typeface="ＭＳ Ｐゴシック" panose="020B0600070205080204" pitchFamily="34" charset="-128"/>
                <a:sym typeface="Symbol" pitchFamily="2" charset="2"/>
              </a:rPr>
              <a:t>precond</a:t>
            </a:r>
            <a:r>
              <a:rPr lang="en-US" altLang="en-US" sz="1800">
                <a:latin typeface="Arial" panose="020B0604020202020204" pitchFamily="34" charset="0"/>
                <a:ea typeface="ＭＳ Ｐゴシック" panose="020B0600070205080204" pitchFamily="34" charset="-128"/>
                <a:cs typeface="Arial" panose="020B0604020202020204" pitchFamily="34" charset="0"/>
                <a:sym typeface="Symbol" pitchFamily="2" charset="2"/>
              </a:rPr>
              <a:t>:	belong(crane,loc1), attached(p1,loc1), empty(crane1), top(c3,p1), on(c3,c1)</a:t>
            </a:r>
          </a:p>
          <a:p>
            <a:pPr marL="2400300" lvl="3" indent="-1143000" defTabSz="635000">
              <a:lnSpc>
                <a:spcPct val="110000"/>
              </a:lnSpc>
              <a:spcBef>
                <a:spcPts val="500"/>
              </a:spcBef>
              <a:buFont typeface="Times" pitchFamily="2" charset="0"/>
              <a:buNone/>
              <a:tabLst>
                <a:tab pos="1549400" algn="l"/>
              </a:tabLst>
            </a:pPr>
            <a:r>
              <a:rPr lang="en-US" altLang="en-US" sz="1800">
                <a:latin typeface="Arial" panose="020B0604020202020204" pitchFamily="34" charset="0"/>
                <a:ea typeface="ＭＳ Ｐゴシック" panose="020B0600070205080204" pitchFamily="34" charset="-128"/>
                <a:cs typeface="Arial" panose="020B0604020202020204" pitchFamily="34" charset="0"/>
                <a:sym typeface="Symbol" pitchFamily="2" charset="2"/>
              </a:rPr>
              <a:t>    </a:t>
            </a:r>
            <a:r>
              <a:rPr lang="en-US" altLang="en-US" sz="2000">
                <a:latin typeface="Times" pitchFamily="2" charset="0"/>
                <a:ea typeface="ＭＳ Ｐゴシック" panose="020B0600070205080204" pitchFamily="34" charset="-128"/>
                <a:sym typeface="Symbol" pitchFamily="2" charset="2"/>
              </a:rPr>
              <a:t>effects</a:t>
            </a:r>
            <a:r>
              <a:rPr lang="en-US" altLang="en-US" sz="1800">
                <a:latin typeface="Arial" panose="020B0604020202020204" pitchFamily="34" charset="0"/>
                <a:ea typeface="ＭＳ Ｐゴシック" panose="020B0600070205080204" pitchFamily="34" charset="-128"/>
                <a:cs typeface="Arial" panose="020B0604020202020204" pitchFamily="34" charset="0"/>
                <a:sym typeface="Symbol" pitchFamily="2" charset="2"/>
              </a:rPr>
              <a:t>:	holding(crane1,c3), empty(crane1), in(c3,p1), top(c3,p1), on(c3,c1), top(c1,p1)</a:t>
            </a:r>
            <a:br>
              <a:rPr lang="en-US" altLang="en-US" sz="1800">
                <a:latin typeface="Arial" panose="020B0604020202020204" pitchFamily="34" charset="0"/>
                <a:ea typeface="ＭＳ Ｐゴシック" panose="020B0600070205080204" pitchFamily="34" charset="-128"/>
                <a:cs typeface="Arial" panose="020B0604020202020204" pitchFamily="34" charset="0"/>
                <a:sym typeface="Symbol" pitchFamily="2" charset="2"/>
              </a:rPr>
            </a:br>
            <a:endParaRPr lang="en-US" altLang="en-US" sz="1800" baseline="30000">
              <a:latin typeface="Arial" panose="020B0604020202020204" pitchFamily="34" charset="0"/>
              <a:ea typeface="ＭＳ Ｐゴシック" panose="020B0600070205080204" pitchFamily="34" charset="-128"/>
              <a:cs typeface="Arial" panose="020B0604020202020204" pitchFamily="34" charset="0"/>
            </a:endParaRPr>
          </a:p>
          <a:p>
            <a:pPr lvl="1" defTabSz="635000">
              <a:tabLst>
                <a:tab pos="1549400" algn="l"/>
              </a:tabLst>
            </a:pPr>
            <a:r>
              <a:rPr lang="en-US" altLang="en-US" sz="2000">
                <a:latin typeface="Times" pitchFamily="2" charset="0"/>
                <a:ea typeface="ＭＳ Ｐゴシック" panose="020B0600070205080204" pitchFamily="34" charset="-128"/>
              </a:rPr>
              <a:t>i.e., crane </a:t>
            </a:r>
            <a:r>
              <a:rPr lang="en-US" altLang="en-US">
                <a:latin typeface="Arial" panose="020B0604020202020204" pitchFamily="34" charset="0"/>
                <a:ea typeface="ＭＳ Ｐゴシック" panose="020B0600070205080204" pitchFamily="34" charset="-128"/>
                <a:cs typeface="Arial" panose="020B0604020202020204" pitchFamily="34" charset="0"/>
              </a:rPr>
              <a:t>crane1</a:t>
            </a:r>
            <a:r>
              <a:rPr lang="en-US" altLang="en-US" sz="2000">
                <a:latin typeface="Arial" panose="020B0604020202020204" pitchFamily="34" charset="0"/>
                <a:ea typeface="ＭＳ Ｐゴシック" panose="020B0600070205080204" pitchFamily="34" charset="-128"/>
                <a:cs typeface="Arial" panose="020B0604020202020204" pitchFamily="34" charset="0"/>
              </a:rPr>
              <a:t> </a:t>
            </a:r>
            <a:r>
              <a:rPr lang="en-US" altLang="en-US" sz="2000">
                <a:ea typeface="ＭＳ Ｐゴシック" panose="020B0600070205080204" pitchFamily="34" charset="-128"/>
              </a:rPr>
              <a:t>at location </a:t>
            </a:r>
            <a:r>
              <a:rPr lang="en-US" altLang="en-US" sz="1900">
                <a:latin typeface="Arial" panose="020B0604020202020204" pitchFamily="34" charset="0"/>
                <a:ea typeface="ＭＳ Ｐゴシック" panose="020B0600070205080204" pitchFamily="34" charset="-128"/>
                <a:cs typeface="Arial" panose="020B0604020202020204" pitchFamily="34" charset="0"/>
              </a:rPr>
              <a:t>loc1</a:t>
            </a:r>
            <a:r>
              <a:rPr lang="en-US" altLang="en-US" sz="2000">
                <a:latin typeface="Arial" panose="020B0604020202020204" pitchFamily="34" charset="0"/>
                <a:ea typeface="ＭＳ Ｐゴシック" panose="020B0600070205080204" pitchFamily="34" charset="-128"/>
                <a:cs typeface="Arial" panose="020B0604020202020204" pitchFamily="34" charset="0"/>
              </a:rPr>
              <a:t> </a:t>
            </a:r>
            <a:r>
              <a:rPr lang="en-US" altLang="en-US" sz="2000">
                <a:ea typeface="ＭＳ Ｐゴシック" panose="020B0600070205080204" pitchFamily="34" charset="-128"/>
              </a:rPr>
              <a:t>takes </a:t>
            </a:r>
            <a:r>
              <a:rPr lang="en-US" altLang="en-US">
                <a:latin typeface="Arial" panose="020B0604020202020204" pitchFamily="34" charset="0"/>
                <a:ea typeface="ＭＳ Ｐゴシック" panose="020B0600070205080204" pitchFamily="34" charset="-128"/>
                <a:cs typeface="Arial" panose="020B0604020202020204" pitchFamily="34" charset="0"/>
              </a:rPr>
              <a:t>c3</a:t>
            </a:r>
            <a:r>
              <a:rPr lang="en-US" altLang="en-US" sz="2000">
                <a:latin typeface="Arial" panose="020B0604020202020204" pitchFamily="34" charset="0"/>
                <a:ea typeface="ＭＳ Ｐゴシック" panose="020B0600070205080204" pitchFamily="34" charset="-128"/>
                <a:cs typeface="Arial" panose="020B0604020202020204" pitchFamily="34" charset="0"/>
              </a:rPr>
              <a:t> </a:t>
            </a:r>
            <a:r>
              <a:rPr lang="en-US" altLang="en-US" sz="2000">
                <a:ea typeface="ＭＳ Ｐゴシック" panose="020B0600070205080204" pitchFamily="34" charset="-128"/>
              </a:rPr>
              <a:t>off of </a:t>
            </a:r>
            <a:r>
              <a:rPr lang="en-US" altLang="en-US">
                <a:latin typeface="Arial" panose="020B0604020202020204" pitchFamily="34" charset="0"/>
                <a:ea typeface="ＭＳ Ｐゴシック" panose="020B0600070205080204" pitchFamily="34" charset="-128"/>
                <a:cs typeface="Arial" panose="020B0604020202020204" pitchFamily="34" charset="0"/>
              </a:rPr>
              <a:t>c1</a:t>
            </a:r>
            <a:r>
              <a:rPr lang="en-US" altLang="en-US" sz="2000">
                <a:ea typeface="ＭＳ Ｐゴシック" panose="020B0600070205080204" pitchFamily="34" charset="-128"/>
              </a:rPr>
              <a:t> in pile </a:t>
            </a:r>
            <a:r>
              <a:rPr lang="en-US" altLang="en-US">
                <a:latin typeface="Arial" panose="020B0604020202020204" pitchFamily="34" charset="0"/>
                <a:ea typeface="ＭＳ Ｐゴシック" panose="020B0600070205080204" pitchFamily="34" charset="-128"/>
                <a:cs typeface="Arial" panose="020B0604020202020204" pitchFamily="34" charset="0"/>
              </a:rPr>
              <a:t>p1</a:t>
            </a:r>
          </a:p>
        </p:txBody>
      </p:sp>
      <p:pic>
        <p:nvPicPr>
          <p:cNvPr id="7" name="Picture 7">
            <a:extLst>
              <a:ext uri="{FF2B5EF4-FFF2-40B4-BE49-F238E27FC236}">
                <a16:creationId xmlns:a16="http://schemas.microsoft.com/office/drawing/2014/main" id="{77D7F09C-F1AA-8229-CD05-9350AAD287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202" t="4500" r="10625" b="36005"/>
          <a:stretch>
            <a:fillRect/>
          </a:stretch>
        </p:blipFill>
        <p:spPr bwMode="auto">
          <a:xfrm>
            <a:off x="4237038" y="76200"/>
            <a:ext cx="4906962" cy="181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3854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6ECA6DCB-B7E1-40A9-9524-540C6DA40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442170" y="856180"/>
            <a:ext cx="3959556" cy="1128068"/>
          </a:xfrm>
          <a:prstGeom prst="rect">
            <a:avLst/>
          </a:prstGeom>
        </p:spPr>
        <p:txBody>
          <a:bodyPr vert="horz" lIns="91440" tIns="45720" rIns="91440" bIns="45720" rtlCol="0" anchor="ctr">
            <a:normAutofit/>
          </a:bodyPr>
          <a:lstStyle/>
          <a:p>
            <a:pPr marL="12700" defTabSz="914400">
              <a:tabLst>
                <a:tab pos="4760595" algn="l"/>
                <a:tab pos="5319395" algn="l"/>
                <a:tab pos="7708265" algn="l"/>
              </a:tabLst>
            </a:pPr>
            <a:r>
              <a:rPr lang="en-US" sz="2500" kern="1200" spc="-385">
                <a:solidFill>
                  <a:schemeClr val="tx1"/>
                </a:solidFill>
                <a:latin typeface="+mj-lt"/>
                <a:ea typeface="+mj-ea"/>
                <a:cs typeface="+mj-cs"/>
              </a:rPr>
              <a:t> </a:t>
            </a:r>
            <a:r>
              <a:rPr lang="en-US" sz="2500" kern="1200">
                <a:solidFill>
                  <a:schemeClr val="tx1"/>
                </a:solidFill>
                <a:latin typeface="+mj-lt"/>
                <a:ea typeface="+mj-ea"/>
                <a:cs typeface="+mj-cs"/>
              </a:rPr>
              <a:t>Why</a:t>
            </a:r>
            <a:r>
              <a:rPr lang="en-US" sz="2500" kern="1200" spc="-10">
                <a:solidFill>
                  <a:schemeClr val="tx1"/>
                </a:solidFill>
                <a:latin typeface="+mj-lt"/>
                <a:ea typeface="+mj-ea"/>
                <a:cs typeface="+mj-cs"/>
              </a:rPr>
              <a:t> </a:t>
            </a:r>
            <a:r>
              <a:rPr lang="en-US" sz="2500" kern="1200">
                <a:solidFill>
                  <a:schemeClr val="tx1"/>
                </a:solidFill>
                <a:latin typeface="+mj-lt"/>
                <a:ea typeface="+mj-ea"/>
                <a:cs typeface="+mj-cs"/>
              </a:rPr>
              <a:t>Study</a:t>
            </a:r>
            <a:r>
              <a:rPr lang="en-US" sz="2500" kern="1200" spc="-5">
                <a:solidFill>
                  <a:schemeClr val="tx1"/>
                </a:solidFill>
                <a:latin typeface="+mj-lt"/>
                <a:ea typeface="+mj-ea"/>
                <a:cs typeface="+mj-cs"/>
              </a:rPr>
              <a:t> </a:t>
            </a:r>
            <a:r>
              <a:rPr lang="en-US" sz="2500" kern="1200" spc="-10">
                <a:solidFill>
                  <a:schemeClr val="tx1"/>
                </a:solidFill>
                <a:latin typeface="+mj-lt"/>
                <a:ea typeface="+mj-ea"/>
                <a:cs typeface="+mj-cs"/>
              </a:rPr>
              <a:t>Planning </a:t>
            </a:r>
            <a:r>
              <a:rPr lang="en-US" sz="2500" kern="1200" spc="-25">
                <a:solidFill>
                  <a:schemeClr val="tx1"/>
                </a:solidFill>
                <a:latin typeface="+mj-lt"/>
                <a:ea typeface="+mj-ea"/>
                <a:cs typeface="+mj-cs"/>
              </a:rPr>
              <a:t>in AI?</a:t>
            </a:r>
            <a:r>
              <a:rPr lang="en-US" sz="2500" kern="1200">
                <a:solidFill>
                  <a:schemeClr val="tx1"/>
                </a:solidFill>
                <a:latin typeface="+mj-lt"/>
                <a:ea typeface="+mj-ea"/>
                <a:cs typeface="+mj-cs"/>
              </a:rPr>
              <a:t>	</a:t>
            </a:r>
          </a:p>
        </p:txBody>
      </p:sp>
      <p:grpSp>
        <p:nvGrpSpPr>
          <p:cNvPr id="19"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123821"/>
            <a:ext cx="373130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p:nvPr/>
        </p:nvSpPr>
        <p:spPr>
          <a:xfrm>
            <a:off x="443039" y="2330505"/>
            <a:ext cx="3958549" cy="3979585"/>
          </a:xfrm>
          <a:prstGeom prst="rect">
            <a:avLst/>
          </a:prstGeom>
        </p:spPr>
        <p:txBody>
          <a:bodyPr vert="horz" lIns="91440" tIns="45720" rIns="91440" bIns="45720" rtlCol="0" anchor="ctr">
            <a:normAutofit/>
          </a:bodyPr>
          <a:lstStyle/>
          <a:p>
            <a:pPr marL="354965" marR="1686560" indent="-228600">
              <a:lnSpc>
                <a:spcPct val="90000"/>
              </a:lnSpc>
              <a:spcBef>
                <a:spcPts val="480"/>
              </a:spcBef>
              <a:buSzPct val="68518"/>
              <a:buFont typeface="Arial" panose="020B0604020202020204" pitchFamily="34" charset="0"/>
              <a:buChar char="•"/>
              <a:tabLst>
                <a:tab pos="354965" algn="l"/>
                <a:tab pos="355600" algn="l"/>
              </a:tabLst>
            </a:pPr>
            <a:r>
              <a:rPr lang="en-US" sz="1700"/>
              <a:t>scientific</a:t>
            </a:r>
            <a:r>
              <a:rPr lang="en-US" sz="1700" spc="-10"/>
              <a:t> </a:t>
            </a:r>
            <a:r>
              <a:rPr lang="en-US" sz="1700"/>
              <a:t>goal</a:t>
            </a:r>
            <a:r>
              <a:rPr lang="en-US" sz="1700" spc="-5"/>
              <a:t> </a:t>
            </a:r>
            <a:r>
              <a:rPr lang="en-US" sz="1700"/>
              <a:t>of</a:t>
            </a:r>
            <a:r>
              <a:rPr lang="en-US" sz="1700" spc="-5"/>
              <a:t> </a:t>
            </a:r>
            <a:r>
              <a:rPr lang="en-US" sz="1700" spc="-25"/>
              <a:t>AI: </a:t>
            </a:r>
            <a:r>
              <a:rPr lang="en-US" sz="1700"/>
              <a:t>understand</a:t>
            </a:r>
            <a:r>
              <a:rPr lang="en-US" sz="1700" spc="-5"/>
              <a:t> </a:t>
            </a:r>
            <a:r>
              <a:rPr lang="en-US" sz="1700" spc="-10"/>
              <a:t>intelligence</a:t>
            </a:r>
            <a:endParaRPr lang="en-US" sz="1700"/>
          </a:p>
          <a:p>
            <a:pPr marL="748665" marR="76200" lvl="1" indent="-228600">
              <a:lnSpc>
                <a:spcPct val="90000"/>
              </a:lnSpc>
              <a:spcBef>
                <a:spcPts val="500"/>
              </a:spcBef>
              <a:buClr>
                <a:srgbClr val="3732A0"/>
              </a:buClr>
              <a:buSzPct val="150000"/>
              <a:buFont typeface="Arial" panose="020B0604020202020204" pitchFamily="34" charset="0"/>
              <a:buChar char="•"/>
              <a:tabLst>
                <a:tab pos="755650" algn="l"/>
              </a:tabLst>
            </a:pPr>
            <a:r>
              <a:rPr lang="en-US" sz="1700"/>
              <a:t>planning</a:t>
            </a:r>
            <a:r>
              <a:rPr lang="en-US" sz="1700" spc="-15"/>
              <a:t> </a:t>
            </a:r>
            <a:r>
              <a:rPr lang="en-US" sz="1700"/>
              <a:t>is</a:t>
            </a:r>
            <a:r>
              <a:rPr lang="en-US" sz="1700" spc="-5"/>
              <a:t> </a:t>
            </a:r>
            <a:r>
              <a:rPr lang="en-US" sz="1700"/>
              <a:t>an important</a:t>
            </a:r>
            <a:r>
              <a:rPr lang="en-US" sz="1700" spc="-5"/>
              <a:t> </a:t>
            </a:r>
            <a:r>
              <a:rPr lang="en-US" sz="1700"/>
              <a:t>component</a:t>
            </a:r>
            <a:r>
              <a:rPr lang="en-US" sz="1700" spc="-5"/>
              <a:t> </a:t>
            </a:r>
            <a:r>
              <a:rPr lang="en-US" sz="1700" spc="-25"/>
              <a:t>of </a:t>
            </a:r>
            <a:r>
              <a:rPr lang="en-US" sz="1700"/>
              <a:t>rational</a:t>
            </a:r>
            <a:r>
              <a:rPr lang="en-US" sz="1700" spc="-20"/>
              <a:t> </a:t>
            </a:r>
            <a:r>
              <a:rPr lang="en-US" sz="1700"/>
              <a:t>(intelligent)</a:t>
            </a:r>
            <a:r>
              <a:rPr lang="en-US" sz="1700" spc="-10"/>
              <a:t> behaviour</a:t>
            </a:r>
            <a:endParaRPr lang="en-US" sz="1700"/>
          </a:p>
          <a:p>
            <a:pPr lvl="1" indent="-228600">
              <a:lnSpc>
                <a:spcPct val="90000"/>
              </a:lnSpc>
              <a:buClr>
                <a:srgbClr val="3732A0"/>
              </a:buClr>
              <a:buFont typeface="Arial" panose="020B0604020202020204" pitchFamily="34" charset="0"/>
              <a:buChar char="•"/>
            </a:pPr>
            <a:endParaRPr lang="en-US" sz="1700"/>
          </a:p>
          <a:p>
            <a:pPr marL="354965" marR="1763395" indent="-228600">
              <a:lnSpc>
                <a:spcPct val="90000"/>
              </a:lnSpc>
              <a:spcBef>
                <a:spcPts val="1405"/>
              </a:spcBef>
              <a:buSzPct val="68518"/>
              <a:buFont typeface="Arial" panose="020B0604020202020204" pitchFamily="34" charset="0"/>
              <a:buChar char="•"/>
              <a:tabLst>
                <a:tab pos="354965" algn="l"/>
                <a:tab pos="355600" algn="l"/>
              </a:tabLst>
            </a:pPr>
            <a:r>
              <a:rPr lang="en-US" sz="1700"/>
              <a:t>engineering goal of</a:t>
            </a:r>
            <a:r>
              <a:rPr lang="en-US" sz="1700" spc="-5"/>
              <a:t> </a:t>
            </a:r>
            <a:r>
              <a:rPr lang="en-US" sz="1700" spc="-25"/>
              <a:t>AI: </a:t>
            </a:r>
            <a:r>
              <a:rPr lang="en-US" sz="1700"/>
              <a:t>build</a:t>
            </a:r>
            <a:r>
              <a:rPr lang="en-US" sz="1700" spc="-5"/>
              <a:t> </a:t>
            </a:r>
            <a:r>
              <a:rPr lang="en-US" sz="1700"/>
              <a:t>intelligent</a:t>
            </a:r>
            <a:r>
              <a:rPr lang="en-US" sz="1700" spc="-5"/>
              <a:t> </a:t>
            </a:r>
            <a:r>
              <a:rPr lang="en-US" sz="1700" spc="-10"/>
              <a:t>entities</a:t>
            </a:r>
            <a:endParaRPr lang="en-US" sz="1700"/>
          </a:p>
          <a:p>
            <a:pPr marL="748665" marR="5080" lvl="1" indent="-228600">
              <a:lnSpc>
                <a:spcPct val="90000"/>
              </a:lnSpc>
              <a:spcBef>
                <a:spcPts val="445"/>
              </a:spcBef>
              <a:buClr>
                <a:srgbClr val="3732A0"/>
              </a:buClr>
              <a:buSzPct val="150000"/>
              <a:buFont typeface="Arial" panose="020B0604020202020204" pitchFamily="34" charset="0"/>
              <a:buChar char="•"/>
              <a:tabLst>
                <a:tab pos="755650" algn="l"/>
              </a:tabLst>
            </a:pPr>
            <a:r>
              <a:rPr lang="en-US" sz="1700"/>
              <a:t>build</a:t>
            </a:r>
            <a:r>
              <a:rPr lang="en-US" sz="1700" spc="-5"/>
              <a:t> </a:t>
            </a:r>
            <a:r>
              <a:rPr lang="en-US" sz="1700"/>
              <a:t>planning</a:t>
            </a:r>
            <a:r>
              <a:rPr lang="en-US" sz="1700" spc="-5"/>
              <a:t> </a:t>
            </a:r>
            <a:r>
              <a:rPr lang="en-US" sz="1700"/>
              <a:t>software</a:t>
            </a:r>
            <a:r>
              <a:rPr lang="en-US" sz="1700" spc="-5"/>
              <a:t> </a:t>
            </a:r>
            <a:r>
              <a:rPr lang="en-US" sz="1700"/>
              <a:t>for</a:t>
            </a:r>
            <a:r>
              <a:rPr lang="en-US" sz="1700" spc="-5"/>
              <a:t> </a:t>
            </a:r>
            <a:r>
              <a:rPr lang="en-US" sz="1700" spc="-10"/>
              <a:t>choosing </a:t>
            </a:r>
            <a:r>
              <a:rPr lang="en-US" sz="1700"/>
              <a:t>and</a:t>
            </a:r>
            <a:r>
              <a:rPr lang="en-US" sz="1700" spc="-15"/>
              <a:t> </a:t>
            </a:r>
            <a:r>
              <a:rPr lang="en-US" sz="1700"/>
              <a:t>organizing actions</a:t>
            </a:r>
            <a:r>
              <a:rPr lang="en-US" sz="1700" spc="-10"/>
              <a:t> </a:t>
            </a:r>
            <a:r>
              <a:rPr lang="en-US" sz="1700"/>
              <a:t>for</a:t>
            </a:r>
            <a:r>
              <a:rPr lang="en-US" sz="1700" spc="-5"/>
              <a:t> </a:t>
            </a:r>
            <a:r>
              <a:rPr lang="en-US" sz="1700" spc="-10"/>
              <a:t>autonomous </a:t>
            </a:r>
            <a:r>
              <a:rPr lang="en-US" sz="1700"/>
              <a:t>intelligent</a:t>
            </a:r>
            <a:r>
              <a:rPr lang="en-US" sz="1700" spc="-20"/>
              <a:t> </a:t>
            </a:r>
            <a:r>
              <a:rPr lang="en-US" sz="1700" spc="-10"/>
              <a:t>machines</a:t>
            </a:r>
            <a:endParaRPr lang="en-US" sz="170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7265" y="357447"/>
            <a:ext cx="3634116"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bject 4"/>
          <p:cNvPicPr/>
          <p:nvPr/>
        </p:nvPicPr>
        <p:blipFill rotWithShape="1">
          <a:blip r:embed="rId2" cstate="print"/>
          <a:srcRect r="1796" b="2"/>
          <a:stretch/>
        </p:blipFill>
        <p:spPr>
          <a:xfrm>
            <a:off x="5312567" y="581892"/>
            <a:ext cx="3298075" cy="2518756"/>
          </a:xfrm>
          <a:prstGeom prst="rect">
            <a:avLst/>
          </a:prstGeom>
        </p:spPr>
      </p:pic>
      <p:sp>
        <p:nvSpPr>
          <p:cNvPr id="22" name="Rectangle 21">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7265" y="3505479"/>
            <a:ext cx="3634116"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object 5"/>
          <p:cNvPicPr/>
          <p:nvPr/>
        </p:nvPicPr>
        <p:blipFill rotWithShape="1">
          <a:blip r:embed="rId3" cstate="print"/>
          <a:srcRect t="27839" r="-5" b="15481"/>
          <a:stretch/>
        </p:blipFill>
        <p:spPr>
          <a:xfrm>
            <a:off x="5312567" y="3707894"/>
            <a:ext cx="3296677" cy="2518756"/>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E6E3085A-4F78-4E42-58F1-194BF59172D1}"/>
              </a:ext>
            </a:extLst>
          </p:cNvPr>
          <p:cNvSpPr>
            <a:spLocks noChangeArrowheads="1"/>
          </p:cNvSpPr>
          <p:nvPr/>
        </p:nvSpPr>
        <p:spPr bwMode="auto">
          <a:xfrm>
            <a:off x="6502400" y="5295900"/>
            <a:ext cx="1828800" cy="15621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pic>
        <p:nvPicPr>
          <p:cNvPr id="9" name="Picture 3">
            <a:extLst>
              <a:ext uri="{FF2B5EF4-FFF2-40B4-BE49-F238E27FC236}">
                <a16:creationId xmlns:a16="http://schemas.microsoft.com/office/drawing/2014/main" id="{969E86D5-2D21-1B47-71D8-140A3E5C5B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4950"/>
            <a:ext cx="7404100" cy="662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a:extLst>
              <a:ext uri="{FF2B5EF4-FFF2-40B4-BE49-F238E27FC236}">
                <a16:creationId xmlns:a16="http://schemas.microsoft.com/office/drawing/2014/main" id="{2451C75B-F244-BC3B-E507-96E681853B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000" y="3340100"/>
            <a:ext cx="3556000" cy="157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40C46BE4-59CF-C075-F7A2-E47D8AD9D1E7}"/>
              </a:ext>
            </a:extLst>
          </p:cNvPr>
          <p:cNvSpPr txBox="1">
            <a:spLocks noChangeArrowheads="1"/>
          </p:cNvSpPr>
          <p:nvPr/>
        </p:nvSpPr>
        <p:spPr>
          <a:xfrm>
            <a:off x="5562600" y="266700"/>
            <a:ext cx="3581400" cy="307340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en-US" sz="2000" b="1">
                <a:ea typeface="ＭＳ Ｐゴシック" panose="020B0600070205080204" pitchFamily="34" charset="-128"/>
              </a:rPr>
              <a:t>Planning domain</a:t>
            </a:r>
            <a:r>
              <a:rPr lang="en-US" altLang="en-US" sz="2000">
                <a:ea typeface="ＭＳ Ｐゴシック" panose="020B0600070205080204" pitchFamily="34" charset="-128"/>
              </a:rPr>
              <a:t>: language plus operators</a:t>
            </a:r>
          </a:p>
          <a:p>
            <a:pPr lvl="1"/>
            <a:r>
              <a:rPr lang="en-US" altLang="en-US" sz="2000">
                <a:ea typeface="ＭＳ Ｐゴシック" panose="020B0600070205080204" pitchFamily="34" charset="-128"/>
              </a:rPr>
              <a:t>Corresponds to a</a:t>
            </a:r>
            <a:br>
              <a:rPr lang="en-US" altLang="en-US" sz="2000">
                <a:ea typeface="ＭＳ Ｐゴシック" panose="020B0600070205080204" pitchFamily="34" charset="-128"/>
              </a:rPr>
            </a:br>
            <a:r>
              <a:rPr lang="en-US" altLang="en-US" sz="2000">
                <a:ea typeface="ＭＳ Ｐゴシック" panose="020B0600070205080204" pitchFamily="34" charset="-128"/>
              </a:rPr>
              <a:t>set of state-transition systems</a:t>
            </a:r>
          </a:p>
          <a:p>
            <a:pPr lvl="1"/>
            <a:r>
              <a:rPr lang="en-US" altLang="en-US" sz="2000">
                <a:ea typeface="ＭＳ Ｐゴシック" panose="020B0600070205080204" pitchFamily="34" charset="-128"/>
              </a:rPr>
              <a:t>Example:</a:t>
            </a:r>
            <a:br>
              <a:rPr lang="en-US" altLang="en-US" sz="2000">
                <a:ea typeface="ＭＳ Ｐゴシック" panose="020B0600070205080204" pitchFamily="34" charset="-128"/>
              </a:rPr>
            </a:br>
            <a:r>
              <a:rPr lang="en-US" altLang="en-US" sz="2000">
                <a:ea typeface="ＭＳ Ｐゴシック" panose="020B0600070205080204" pitchFamily="34" charset="-128"/>
              </a:rPr>
              <a:t>operators for the DWR domain</a:t>
            </a:r>
          </a:p>
          <a:p>
            <a:endParaRPr lang="en-US" altLang="en-US" sz="2000">
              <a:ea typeface="ＭＳ Ｐゴシック" panose="020B0600070205080204" pitchFamily="34" charset="-128"/>
            </a:endParaRPr>
          </a:p>
        </p:txBody>
      </p:sp>
    </p:spTree>
    <p:extLst>
      <p:ext uri="{BB962C8B-B14F-4D97-AF65-F5344CB8AC3E}">
        <p14:creationId xmlns:p14="http://schemas.microsoft.com/office/powerpoint/2010/main" val="8974754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1CD20-3831-2F77-5ECE-EB92867EDCA1}"/>
              </a:ext>
            </a:extLst>
          </p:cNvPr>
          <p:cNvSpPr>
            <a:spLocks noGrp="1"/>
          </p:cNvSpPr>
          <p:nvPr>
            <p:ph type="title"/>
          </p:nvPr>
        </p:nvSpPr>
        <p:spPr/>
        <p:txBody>
          <a:bodyPr/>
          <a:lstStyle/>
          <a:p>
            <a:r>
              <a:rPr lang="en-GB" altLang="en-US" dirty="0"/>
              <a:t>Example: DWR Types</a:t>
            </a:r>
            <a:endParaRPr lang="en-US" dirty="0"/>
          </a:p>
        </p:txBody>
      </p:sp>
      <p:sp>
        <p:nvSpPr>
          <p:cNvPr id="3" name="Content Placeholder 2">
            <a:extLst>
              <a:ext uri="{FF2B5EF4-FFF2-40B4-BE49-F238E27FC236}">
                <a16:creationId xmlns:a16="http://schemas.microsoft.com/office/drawing/2014/main" id="{24782FA8-936E-C7BD-34CD-6B675AE9F0A8}"/>
              </a:ext>
            </a:extLst>
          </p:cNvPr>
          <p:cNvSpPr>
            <a:spLocks noGrp="1"/>
          </p:cNvSpPr>
          <p:nvPr>
            <p:ph idx="1"/>
          </p:nvPr>
        </p:nvSpPr>
        <p:spPr/>
        <p:txBody>
          <a:bodyPr/>
          <a:lstStyle/>
          <a:p>
            <a:pPr marL="0" indent="0">
              <a:buNone/>
            </a:pPr>
            <a:r>
              <a:rPr lang="en-US" altLang="en-US" sz="2000" dirty="0"/>
              <a:t>(define (domain dock-worker-robot)</a:t>
            </a:r>
            <a:br>
              <a:rPr lang="en-US" altLang="en-US" sz="2000" dirty="0"/>
            </a:br>
            <a:br>
              <a:rPr lang="en-US" altLang="en-US" sz="2000" dirty="0"/>
            </a:br>
            <a:r>
              <a:rPr lang="en-US" altLang="en-US" sz="2000" dirty="0"/>
              <a:t>	(:requirements :strips :typing ) </a:t>
            </a:r>
            <a:br>
              <a:rPr lang="en-US" altLang="en-US" sz="2000" dirty="0"/>
            </a:br>
            <a:br>
              <a:rPr lang="en-US" altLang="en-US" sz="2000" dirty="0"/>
            </a:br>
            <a:r>
              <a:rPr lang="en-US" altLang="en-US" sz="2000" dirty="0"/>
              <a:t>	(:types </a:t>
            </a:r>
            <a:br>
              <a:rPr lang="en-US" altLang="en-US" sz="2000" dirty="0"/>
            </a:br>
            <a:r>
              <a:rPr lang="en-US" altLang="en-US" sz="2000" dirty="0"/>
              <a:t>		location 	;there are several connected locations </a:t>
            </a:r>
            <a:br>
              <a:rPr lang="en-US" altLang="en-US" sz="2000" dirty="0"/>
            </a:br>
            <a:r>
              <a:rPr lang="en-US" altLang="en-US" sz="2000" dirty="0"/>
              <a:t>		pile 		;is attached to a location, </a:t>
            </a:r>
            <a:br>
              <a:rPr lang="en-US" altLang="en-US" sz="2000" dirty="0"/>
            </a:br>
            <a:r>
              <a:rPr lang="en-US" altLang="en-US" sz="2000" dirty="0"/>
              <a:t>					;it holds a pallet and a stack of containers </a:t>
            </a:r>
            <a:br>
              <a:rPr lang="en-US" altLang="en-US" sz="2000" dirty="0"/>
            </a:br>
            <a:r>
              <a:rPr lang="en-US" altLang="en-US" sz="2000" dirty="0"/>
              <a:t>		robot 	;holds at most 1 container, </a:t>
            </a:r>
            <a:br>
              <a:rPr lang="en-US" altLang="en-US" sz="2000" dirty="0"/>
            </a:br>
            <a:r>
              <a:rPr lang="en-US" altLang="en-US" sz="2000" dirty="0"/>
              <a:t>					;only 1 robot per location </a:t>
            </a:r>
            <a:br>
              <a:rPr lang="en-US" altLang="en-US" sz="2000" dirty="0"/>
            </a:br>
            <a:r>
              <a:rPr lang="en-US" altLang="en-US" sz="2000" dirty="0"/>
              <a:t>		crane 	;belongs to a location to pickup containers </a:t>
            </a:r>
            <a:br>
              <a:rPr lang="en-US" altLang="en-US" sz="2000" dirty="0"/>
            </a:br>
            <a:r>
              <a:rPr lang="en-US" altLang="en-US" sz="2000" dirty="0"/>
              <a:t>		container ) </a:t>
            </a:r>
            <a:br>
              <a:rPr lang="en-US" altLang="en-US" sz="2000" dirty="0"/>
            </a:br>
            <a:br>
              <a:rPr lang="en-US" altLang="en-US" sz="2000" dirty="0"/>
            </a:br>
            <a:r>
              <a:rPr lang="en-US" altLang="en-US" sz="2000" dirty="0"/>
              <a:t>…)</a:t>
            </a:r>
          </a:p>
          <a:p>
            <a:pPr marL="0" indent="0">
              <a:buNone/>
            </a:pPr>
            <a:endParaRPr lang="en-US" dirty="0"/>
          </a:p>
        </p:txBody>
      </p:sp>
    </p:spTree>
    <p:extLst>
      <p:ext uri="{BB962C8B-B14F-4D97-AF65-F5344CB8AC3E}">
        <p14:creationId xmlns:p14="http://schemas.microsoft.com/office/powerpoint/2010/main" val="36570681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D95D7-7111-A385-49BD-0C9EC5A343B3}"/>
              </a:ext>
            </a:extLst>
          </p:cNvPr>
          <p:cNvSpPr>
            <a:spLocks noGrp="1"/>
          </p:cNvSpPr>
          <p:nvPr>
            <p:ph type="title"/>
          </p:nvPr>
        </p:nvSpPr>
        <p:spPr/>
        <p:txBody>
          <a:bodyPr/>
          <a:lstStyle/>
          <a:p>
            <a:r>
              <a:rPr lang="en-GB" altLang="en-US" dirty="0"/>
              <a:t>Example: DWR Predicates</a:t>
            </a:r>
            <a:endParaRPr lang="en-US" dirty="0"/>
          </a:p>
        </p:txBody>
      </p:sp>
      <p:sp>
        <p:nvSpPr>
          <p:cNvPr id="3" name="Content Placeholder 2">
            <a:extLst>
              <a:ext uri="{FF2B5EF4-FFF2-40B4-BE49-F238E27FC236}">
                <a16:creationId xmlns:a16="http://schemas.microsoft.com/office/drawing/2014/main" id="{CF100700-2CE9-41BD-3AE6-E2809DF7A483}"/>
              </a:ext>
            </a:extLst>
          </p:cNvPr>
          <p:cNvSpPr>
            <a:spLocks noGrp="1"/>
          </p:cNvSpPr>
          <p:nvPr>
            <p:ph idx="1"/>
          </p:nvPr>
        </p:nvSpPr>
        <p:spPr/>
        <p:txBody>
          <a:bodyPr>
            <a:normAutofit fontScale="77500" lnSpcReduction="20000"/>
          </a:bodyPr>
          <a:lstStyle/>
          <a:p>
            <a:pPr marL="0" indent="0">
              <a:buNone/>
            </a:pPr>
            <a:r>
              <a:rPr lang="en-US" altLang="en-US" sz="2400" dirty="0"/>
              <a:t>(:predicates </a:t>
            </a:r>
            <a:br>
              <a:rPr lang="en-US" altLang="en-US" sz="2400" dirty="0"/>
            </a:br>
            <a:r>
              <a:rPr lang="en-US" altLang="en-US" sz="2400" dirty="0"/>
              <a:t>	(adjacent ?l1 ?l2 - location) 	;location ?l1 is adjacent to ?l2 </a:t>
            </a:r>
            <a:br>
              <a:rPr lang="en-US" altLang="en-US" sz="2400" dirty="0"/>
            </a:br>
            <a:r>
              <a:rPr lang="en-US" altLang="en-US" sz="2400" dirty="0"/>
              <a:t>	(attached ?p - pile ?l - location) 	;pile ?p attached to location ?l </a:t>
            </a:r>
            <a:br>
              <a:rPr lang="en-US" altLang="en-US" sz="2400" dirty="0"/>
            </a:br>
            <a:r>
              <a:rPr lang="en-US" altLang="en-US" sz="2400" dirty="0"/>
              <a:t>	(belong ?k - crane ?l - location) 	;crane ?k belongs to location ?l </a:t>
            </a:r>
            <a:br>
              <a:rPr lang="en-US" altLang="en-US" sz="2400" dirty="0"/>
            </a:br>
            <a:br>
              <a:rPr lang="en-US" altLang="en-US" sz="2400" dirty="0"/>
            </a:br>
            <a:r>
              <a:rPr lang="en-US" altLang="en-US" sz="2400" dirty="0"/>
              <a:t>	(at ?r - robot ?l - location) 	;robot ?r is at location ?l </a:t>
            </a:r>
            <a:br>
              <a:rPr lang="en-US" altLang="en-US" sz="2400" dirty="0"/>
            </a:br>
            <a:r>
              <a:rPr lang="en-US" altLang="en-US" sz="2400" dirty="0"/>
              <a:t>	(occupied ?l - location) 	;there is a robot at location ?l </a:t>
            </a:r>
            <a:br>
              <a:rPr lang="en-US" altLang="en-US" sz="2400" dirty="0"/>
            </a:br>
            <a:r>
              <a:rPr lang="en-US" altLang="en-US" sz="2400" dirty="0"/>
              <a:t>	(loaded ?r - robot ?c - container ) 	;robot ?r is loaded with container ?c </a:t>
            </a:r>
            <a:br>
              <a:rPr lang="en-US" altLang="en-US" sz="2400" dirty="0"/>
            </a:br>
            <a:r>
              <a:rPr lang="en-US" altLang="en-US" sz="2400" dirty="0"/>
              <a:t>	(unloaded ?r - robot) 	;robot ?r is empty </a:t>
            </a:r>
            <a:br>
              <a:rPr lang="en-US" altLang="en-US" sz="2400" dirty="0"/>
            </a:br>
            <a:br>
              <a:rPr lang="en-US" altLang="en-US" sz="2400" dirty="0"/>
            </a:br>
            <a:r>
              <a:rPr lang="en-US" altLang="en-US" sz="2400" dirty="0"/>
              <a:t>	(holding ?k - crane ?c - container) 	;crane ?k is holding a container ?c </a:t>
            </a:r>
            <a:br>
              <a:rPr lang="en-US" altLang="en-US" sz="2400" dirty="0"/>
            </a:br>
            <a:r>
              <a:rPr lang="en-US" altLang="en-US" sz="2400" dirty="0"/>
              <a:t>	(empty ?k - crane) 	;crane ?k is empty </a:t>
            </a:r>
            <a:br>
              <a:rPr lang="en-US" altLang="en-US" sz="2400" dirty="0"/>
            </a:br>
            <a:br>
              <a:rPr lang="en-US" altLang="en-US" sz="2400" dirty="0"/>
            </a:br>
            <a:r>
              <a:rPr lang="en-US" altLang="en-US" sz="2400" dirty="0"/>
              <a:t>	(in ?c - container ?p - pile) 	;container ?c is within pile ?p </a:t>
            </a:r>
            <a:br>
              <a:rPr lang="en-US" altLang="en-US" sz="2400" dirty="0"/>
            </a:br>
            <a:r>
              <a:rPr lang="en-US" altLang="en-US" sz="2400" dirty="0"/>
              <a:t>	(top ?c - container ?p - pile) 	;container ?c is on top of pile ?p </a:t>
            </a:r>
            <a:br>
              <a:rPr lang="en-US" altLang="en-US" sz="2400" dirty="0"/>
            </a:br>
            <a:r>
              <a:rPr lang="en-US" altLang="en-US" sz="2400" dirty="0"/>
              <a:t>	(on ?c1 - container ?c2 - container)	;container ?c1 is on container ?c2 </a:t>
            </a:r>
            <a:br>
              <a:rPr lang="en-US" altLang="en-US" sz="2400" dirty="0"/>
            </a:br>
            <a:r>
              <a:rPr lang="en-US" altLang="en-US" sz="2400" dirty="0"/>
              <a:t>) </a:t>
            </a:r>
          </a:p>
          <a:p>
            <a:pPr marL="0" indent="0">
              <a:buNone/>
            </a:pPr>
            <a:endParaRPr lang="en-US" dirty="0"/>
          </a:p>
        </p:txBody>
      </p:sp>
    </p:spTree>
    <p:extLst>
      <p:ext uri="{BB962C8B-B14F-4D97-AF65-F5344CB8AC3E}">
        <p14:creationId xmlns:p14="http://schemas.microsoft.com/office/powerpoint/2010/main" val="23183146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24095-6290-5944-4C70-0BD513F7117B}"/>
              </a:ext>
            </a:extLst>
          </p:cNvPr>
          <p:cNvSpPr>
            <a:spLocks noGrp="1"/>
          </p:cNvSpPr>
          <p:nvPr>
            <p:ph type="title"/>
          </p:nvPr>
        </p:nvSpPr>
        <p:spPr/>
        <p:txBody>
          <a:bodyPr/>
          <a:lstStyle/>
          <a:p>
            <a:r>
              <a:rPr lang="en-GB" altLang="en-US" dirty="0"/>
              <a:t>Example: DWR Action</a:t>
            </a:r>
            <a:endParaRPr lang="en-US" dirty="0"/>
          </a:p>
        </p:txBody>
      </p:sp>
      <p:sp>
        <p:nvSpPr>
          <p:cNvPr id="3" name="Content Placeholder 2">
            <a:extLst>
              <a:ext uri="{FF2B5EF4-FFF2-40B4-BE49-F238E27FC236}">
                <a16:creationId xmlns:a16="http://schemas.microsoft.com/office/drawing/2014/main" id="{C077ED56-C351-0CCE-04A3-A4D782640304}"/>
              </a:ext>
            </a:extLst>
          </p:cNvPr>
          <p:cNvSpPr>
            <a:spLocks noGrp="1"/>
          </p:cNvSpPr>
          <p:nvPr>
            <p:ph idx="1"/>
          </p:nvPr>
        </p:nvSpPr>
        <p:spPr/>
        <p:txBody>
          <a:bodyPr/>
          <a:lstStyle/>
          <a:p>
            <a:pPr marL="0" indent="1588">
              <a:buFont typeface="Wingdings" pitchFamily="2" charset="2"/>
              <a:buNone/>
              <a:tabLst>
                <a:tab pos="357188" algn="l"/>
                <a:tab pos="715963" algn="l"/>
                <a:tab pos="1073150" algn="l"/>
                <a:tab pos="1431925" algn="l"/>
                <a:tab pos="2146300" algn="l"/>
              </a:tabLst>
            </a:pPr>
            <a:r>
              <a:rPr lang="en-US" altLang="en-US" sz="2400" dirty="0"/>
              <a:t>;; moves a robot between two adjacent locations </a:t>
            </a:r>
          </a:p>
          <a:p>
            <a:pPr marL="0" indent="1588">
              <a:buFont typeface="Wingdings" pitchFamily="2" charset="2"/>
              <a:buNone/>
              <a:tabLst>
                <a:tab pos="357188" algn="l"/>
                <a:tab pos="715963" algn="l"/>
                <a:tab pos="1073150" algn="l"/>
                <a:tab pos="1431925" algn="l"/>
                <a:tab pos="2146300" algn="l"/>
              </a:tabLst>
            </a:pPr>
            <a:r>
              <a:rPr lang="en-US" altLang="en-US" sz="2400" dirty="0"/>
              <a:t>(:action move </a:t>
            </a:r>
            <a:br>
              <a:rPr lang="en-US" altLang="en-US" sz="2400" dirty="0"/>
            </a:br>
            <a:r>
              <a:rPr lang="en-US" altLang="en-US" sz="2400" dirty="0"/>
              <a:t>	:parameters (?r - robot ?from ?to - location) </a:t>
            </a:r>
            <a:br>
              <a:rPr lang="en-US" altLang="en-US" sz="2400" dirty="0"/>
            </a:br>
            <a:r>
              <a:rPr lang="en-US" altLang="en-US" sz="2400" dirty="0"/>
              <a:t>	:precondition (and </a:t>
            </a:r>
            <a:br>
              <a:rPr lang="en-US" altLang="en-US" sz="2400" dirty="0"/>
            </a:br>
            <a:r>
              <a:rPr lang="en-US" altLang="en-US" sz="2400" dirty="0"/>
              <a:t>		(adjacent ?from ?to) (at ?r ?from) </a:t>
            </a:r>
            <a:br>
              <a:rPr lang="en-US" altLang="en-US" sz="2400" dirty="0"/>
            </a:br>
            <a:r>
              <a:rPr lang="en-US" altLang="en-US" sz="2400" dirty="0"/>
              <a:t>		(not (occupied ?to))) </a:t>
            </a:r>
            <a:br>
              <a:rPr lang="en-US" altLang="en-US" sz="2400" dirty="0"/>
            </a:br>
            <a:r>
              <a:rPr lang="en-US" altLang="en-US" sz="2400" dirty="0"/>
              <a:t>	:effect (and </a:t>
            </a:r>
            <a:br>
              <a:rPr lang="en-US" altLang="en-US" sz="2400" dirty="0"/>
            </a:br>
            <a:r>
              <a:rPr lang="en-US" altLang="en-US" sz="2400" dirty="0"/>
              <a:t>		(at ?r ?to) (occupied ?to) </a:t>
            </a:r>
          </a:p>
          <a:p>
            <a:pPr marL="0" indent="1588">
              <a:buFont typeface="Wingdings" pitchFamily="2" charset="2"/>
              <a:buNone/>
              <a:tabLst>
                <a:tab pos="357188" algn="l"/>
                <a:tab pos="715963" algn="l"/>
                <a:tab pos="1073150" algn="l"/>
                <a:tab pos="1431925" algn="l"/>
                <a:tab pos="2146300" algn="l"/>
              </a:tabLst>
            </a:pPr>
            <a:r>
              <a:rPr lang="en-US" altLang="en-US" sz="2400" dirty="0"/>
              <a:t>		(not (occupied ?from)) (not (at ?r ?from)) )) </a:t>
            </a:r>
          </a:p>
          <a:p>
            <a:pPr marL="0" indent="0">
              <a:buNone/>
            </a:pPr>
            <a:endParaRPr lang="en-US" dirty="0"/>
          </a:p>
        </p:txBody>
      </p:sp>
    </p:spTree>
    <p:extLst>
      <p:ext uri="{BB962C8B-B14F-4D97-AF65-F5344CB8AC3E}">
        <p14:creationId xmlns:p14="http://schemas.microsoft.com/office/powerpoint/2010/main" val="8835987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FBBEDD3-0773-436C-9482-CEF2D8374E9E}"/>
              </a:ext>
            </a:extLst>
          </p:cNvPr>
          <p:cNvSpPr>
            <a:spLocks noGrp="1" noChangeArrowheads="1"/>
          </p:cNvSpPr>
          <p:nvPr>
            <p:ph type="title"/>
          </p:nvPr>
        </p:nvSpPr>
        <p:spPr>
          <a:xfrm>
            <a:off x="762000" y="533400"/>
            <a:ext cx="7696200" cy="1143000"/>
          </a:xfrm>
        </p:spPr>
        <p:txBody>
          <a:bodyPr/>
          <a:lstStyle/>
          <a:p>
            <a:r>
              <a:rPr lang="en-GB" altLang="en-US"/>
              <a:t>Example: DWR Problem</a:t>
            </a:r>
            <a:endParaRPr lang="en-US" altLang="en-US"/>
          </a:p>
        </p:txBody>
      </p:sp>
      <p:sp>
        <p:nvSpPr>
          <p:cNvPr id="7" name="Rectangle 3">
            <a:extLst>
              <a:ext uri="{FF2B5EF4-FFF2-40B4-BE49-F238E27FC236}">
                <a16:creationId xmlns:a16="http://schemas.microsoft.com/office/drawing/2014/main" id="{071E5093-914B-B1B3-DF9F-AFBCFA4D9969}"/>
              </a:ext>
            </a:extLst>
          </p:cNvPr>
          <p:cNvSpPr txBox="1">
            <a:spLocks noChangeArrowheads="1"/>
          </p:cNvSpPr>
          <p:nvPr/>
        </p:nvSpPr>
        <p:spPr>
          <a:xfrm>
            <a:off x="762000" y="1905000"/>
            <a:ext cx="3771900" cy="403860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1588">
              <a:lnSpc>
                <a:spcPct val="80000"/>
              </a:lnSpc>
              <a:buFont typeface="Wingdings" pitchFamily="2" charset="2"/>
              <a:buNone/>
              <a:tabLst>
                <a:tab pos="357188" algn="l"/>
                <a:tab pos="715963" algn="l"/>
                <a:tab pos="1073150" algn="l"/>
                <a:tab pos="2146300" algn="l"/>
              </a:tabLst>
            </a:pPr>
            <a:r>
              <a:rPr lang="en-US" altLang="en-US" sz="1400"/>
              <a:t>;; a simple DWR problem with 1 robot and 2 locations  </a:t>
            </a:r>
            <a:br>
              <a:rPr lang="en-US" altLang="en-US" sz="1400"/>
            </a:br>
            <a:r>
              <a:rPr lang="en-US" altLang="en-US" sz="1400"/>
              <a:t>(define (problem dwrpb1) </a:t>
            </a:r>
            <a:br>
              <a:rPr lang="en-US" altLang="en-US" sz="1400"/>
            </a:br>
            <a:r>
              <a:rPr lang="en-US" altLang="en-US" sz="1400"/>
              <a:t>	(:domain dock-worker-robot) </a:t>
            </a:r>
            <a:br>
              <a:rPr lang="en-US" altLang="en-US" sz="1400"/>
            </a:br>
            <a:r>
              <a:rPr lang="en-US" altLang="en-US" sz="1400"/>
              <a:t>	(:objects </a:t>
            </a:r>
            <a:br>
              <a:rPr lang="en-US" altLang="en-US" sz="1400"/>
            </a:br>
            <a:r>
              <a:rPr lang="en-US" altLang="en-US" sz="1400"/>
              <a:t>		r1 - robot </a:t>
            </a:r>
            <a:br>
              <a:rPr lang="en-US" altLang="en-US" sz="1400"/>
            </a:br>
            <a:r>
              <a:rPr lang="en-US" altLang="en-US" sz="1400"/>
              <a:t>		l1 l2 - location </a:t>
            </a:r>
            <a:br>
              <a:rPr lang="en-US" altLang="en-US" sz="1400"/>
            </a:br>
            <a:r>
              <a:rPr lang="en-US" altLang="en-US" sz="1400"/>
              <a:t>		k1 k2 - crane </a:t>
            </a:r>
            <a:br>
              <a:rPr lang="en-US" altLang="en-US" sz="1400"/>
            </a:br>
            <a:r>
              <a:rPr lang="en-US" altLang="en-US" sz="1400"/>
              <a:t>		p1 q1 p2 q2 - pile </a:t>
            </a:r>
            <a:br>
              <a:rPr lang="en-US" altLang="en-US" sz="1400"/>
            </a:br>
            <a:r>
              <a:rPr lang="en-US" altLang="en-US" sz="1400"/>
              <a:t>		ca cb cc cd ce cf pallet - container)</a:t>
            </a:r>
            <a:br>
              <a:rPr lang="en-US" altLang="en-US" sz="1400"/>
            </a:br>
            <a:r>
              <a:rPr lang="en-US" altLang="en-US" sz="1400"/>
              <a:t>	(:init </a:t>
            </a:r>
            <a:br>
              <a:rPr lang="en-US" altLang="en-US" sz="1400"/>
            </a:br>
            <a:r>
              <a:rPr lang="en-US" altLang="en-US" sz="1400"/>
              <a:t>		(adjacent l1 l2) </a:t>
            </a:r>
            <a:br>
              <a:rPr lang="en-US" altLang="en-US" sz="1400"/>
            </a:br>
            <a:r>
              <a:rPr lang="en-US" altLang="en-US" sz="1400"/>
              <a:t>		(adjacent l2 l1) </a:t>
            </a:r>
            <a:br>
              <a:rPr lang="en-US" altLang="en-US" sz="1400"/>
            </a:br>
            <a:r>
              <a:rPr lang="en-US" altLang="en-US" sz="1400"/>
              <a:t>		(attached p1 l1)</a:t>
            </a:r>
            <a:br>
              <a:rPr lang="en-US" altLang="en-US" sz="1400"/>
            </a:br>
            <a:r>
              <a:rPr lang="en-US" altLang="en-US" sz="1400"/>
              <a:t>		(attached q1 l1)</a:t>
            </a:r>
            <a:br>
              <a:rPr lang="en-US" altLang="en-US" sz="1400"/>
            </a:br>
            <a:r>
              <a:rPr lang="en-US" altLang="en-US" sz="1400"/>
              <a:t>		(attached p2 l2)</a:t>
            </a:r>
            <a:br>
              <a:rPr lang="en-US" altLang="en-US" sz="1400"/>
            </a:br>
            <a:r>
              <a:rPr lang="en-US" altLang="en-US" sz="1400"/>
              <a:t>		(attached q2 l2)</a:t>
            </a:r>
            <a:br>
              <a:rPr lang="en-US" altLang="en-US" sz="1400"/>
            </a:br>
            <a:r>
              <a:rPr lang="en-US" altLang="en-US" sz="1400"/>
              <a:t>		(belong k1 l1)</a:t>
            </a:r>
            <a:br>
              <a:rPr lang="en-US" altLang="en-US" sz="1400"/>
            </a:br>
            <a:r>
              <a:rPr lang="en-US" altLang="en-US" sz="1400"/>
              <a:t>		(belong k2 l2) </a:t>
            </a:r>
            <a:br>
              <a:rPr lang="en-US" altLang="en-US" sz="1400"/>
            </a:br>
            <a:br>
              <a:rPr lang="en-US" altLang="en-US" sz="1400"/>
            </a:br>
            <a:r>
              <a:rPr lang="en-US" altLang="en-US" sz="1400"/>
              <a:t>		(in ca p1) (in cb p1) (in cc p1)</a:t>
            </a:r>
            <a:br>
              <a:rPr lang="en-US" altLang="en-US" sz="1400"/>
            </a:br>
            <a:r>
              <a:rPr lang="en-US" altLang="en-US" sz="1400"/>
              <a:t>		(on ca pallet) (on cb ca) (on cc cb)</a:t>
            </a:r>
            <a:br>
              <a:rPr lang="en-US" altLang="en-US" sz="1400"/>
            </a:br>
            <a:r>
              <a:rPr lang="en-US" altLang="en-US" sz="1400"/>
              <a:t>		(top cc p1)</a:t>
            </a:r>
            <a:endParaRPr lang="en-US" altLang="en-US" sz="1400" dirty="0"/>
          </a:p>
        </p:txBody>
      </p:sp>
      <p:sp>
        <p:nvSpPr>
          <p:cNvPr id="8" name="Rectangle 4">
            <a:extLst>
              <a:ext uri="{FF2B5EF4-FFF2-40B4-BE49-F238E27FC236}">
                <a16:creationId xmlns:a16="http://schemas.microsoft.com/office/drawing/2014/main" id="{EE093C5B-FED3-8916-37CB-C40C261BD253}"/>
              </a:ext>
            </a:extLst>
          </p:cNvPr>
          <p:cNvSpPr txBox="1">
            <a:spLocks noChangeArrowheads="1"/>
          </p:cNvSpPr>
          <p:nvPr/>
        </p:nvSpPr>
        <p:spPr>
          <a:xfrm>
            <a:off x="4686300" y="1905000"/>
            <a:ext cx="3771900" cy="403860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80000"/>
              </a:lnSpc>
              <a:buFont typeface="Wingdings" pitchFamily="2" charset="2"/>
              <a:buNone/>
              <a:tabLst>
                <a:tab pos="357188" algn="l"/>
                <a:tab pos="715963" algn="l"/>
              </a:tabLst>
            </a:pPr>
            <a:r>
              <a:rPr lang="en-US" altLang="en-US" sz="1400"/>
              <a:t>		(in cd q1) (in ce q1) (in cf q1) </a:t>
            </a:r>
            <a:br>
              <a:rPr lang="en-US" altLang="en-US" sz="1400"/>
            </a:br>
            <a:r>
              <a:rPr lang="en-US" altLang="en-US" sz="1400"/>
              <a:t>		(on cd pallet) (on ce cd) (on cf ce) </a:t>
            </a:r>
            <a:br>
              <a:rPr lang="en-US" altLang="en-US" sz="1400"/>
            </a:br>
            <a:r>
              <a:rPr lang="en-US" altLang="en-US" sz="1400"/>
              <a:t>		(top cf q1) </a:t>
            </a:r>
            <a:br>
              <a:rPr lang="en-US" altLang="en-US" sz="1400"/>
            </a:br>
            <a:br>
              <a:rPr lang="en-US" altLang="en-US" sz="1400"/>
            </a:br>
            <a:r>
              <a:rPr lang="en-US" altLang="en-US" sz="1400"/>
              <a:t>		(top pallet p2) </a:t>
            </a:r>
            <a:br>
              <a:rPr lang="en-US" altLang="en-US" sz="1400"/>
            </a:br>
            <a:r>
              <a:rPr lang="en-US" altLang="en-US" sz="1400"/>
              <a:t>		(top pallet q2) </a:t>
            </a:r>
            <a:br>
              <a:rPr lang="en-US" altLang="en-US" sz="1400"/>
            </a:br>
            <a:br>
              <a:rPr lang="en-US" altLang="en-US" sz="1400"/>
            </a:br>
            <a:r>
              <a:rPr lang="en-US" altLang="en-US" sz="1400"/>
              <a:t>		(at r1 l1) </a:t>
            </a:r>
            <a:br>
              <a:rPr lang="en-US" altLang="en-US" sz="1400"/>
            </a:br>
            <a:r>
              <a:rPr lang="en-US" altLang="en-US" sz="1400"/>
              <a:t>		(unloaded r1) </a:t>
            </a:r>
            <a:br>
              <a:rPr lang="en-US" altLang="en-US" sz="1400"/>
            </a:br>
            <a:r>
              <a:rPr lang="en-US" altLang="en-US" sz="1400"/>
              <a:t>		(occupied l1) </a:t>
            </a:r>
            <a:br>
              <a:rPr lang="en-US" altLang="en-US" sz="1400"/>
            </a:br>
            <a:br>
              <a:rPr lang="en-US" altLang="en-US" sz="1400"/>
            </a:br>
            <a:r>
              <a:rPr lang="en-US" altLang="en-US" sz="1400"/>
              <a:t>		(empty k1) </a:t>
            </a:r>
            <a:br>
              <a:rPr lang="en-US" altLang="en-US" sz="1400"/>
            </a:br>
            <a:r>
              <a:rPr lang="en-US" altLang="en-US" sz="1400"/>
              <a:t>		(empty k2))</a:t>
            </a:r>
          </a:p>
          <a:p>
            <a:pPr marL="0" indent="0">
              <a:lnSpc>
                <a:spcPct val="80000"/>
              </a:lnSpc>
              <a:buFont typeface="Wingdings" pitchFamily="2" charset="2"/>
              <a:buNone/>
              <a:tabLst>
                <a:tab pos="357188" algn="l"/>
                <a:tab pos="715963" algn="l"/>
              </a:tabLst>
            </a:pPr>
            <a:endParaRPr lang="en-US" altLang="en-US" sz="1400"/>
          </a:p>
          <a:p>
            <a:pPr marL="0" indent="0">
              <a:lnSpc>
                <a:spcPct val="80000"/>
              </a:lnSpc>
              <a:buFont typeface="Wingdings" pitchFamily="2" charset="2"/>
              <a:buNone/>
              <a:tabLst>
                <a:tab pos="357188" algn="l"/>
                <a:tab pos="715963" algn="l"/>
              </a:tabLst>
            </a:pPr>
            <a:r>
              <a:rPr lang="en-US" altLang="en-US" sz="1400"/>
              <a:t>;; task is to move all containers to locations l2 ;; ca and cc in pile p2, the rest in q2 </a:t>
            </a:r>
            <a:br>
              <a:rPr lang="en-US" altLang="en-US" sz="1400"/>
            </a:br>
            <a:r>
              <a:rPr lang="en-US" altLang="en-US" sz="1400"/>
              <a:t>(:goal (and </a:t>
            </a:r>
            <a:br>
              <a:rPr lang="en-US" altLang="en-US" sz="1400"/>
            </a:br>
            <a:r>
              <a:rPr lang="en-US" altLang="en-US" sz="1400"/>
              <a:t>	(in ca p2) (in cc p2) </a:t>
            </a:r>
            <a:br>
              <a:rPr lang="en-US" altLang="en-US" sz="1400"/>
            </a:br>
            <a:r>
              <a:rPr lang="en-US" altLang="en-US" sz="1400"/>
              <a:t>	(in cb q2) (in cd q2) (in ce q2) (in cf q2)))) </a:t>
            </a:r>
          </a:p>
          <a:p>
            <a:pPr marL="0" indent="0">
              <a:lnSpc>
                <a:spcPct val="80000"/>
              </a:lnSpc>
              <a:tabLst>
                <a:tab pos="357188" algn="l"/>
                <a:tab pos="715963" algn="l"/>
              </a:tabLst>
            </a:pPr>
            <a:endParaRPr lang="en-US" altLang="en-US" sz="1400" dirty="0"/>
          </a:p>
        </p:txBody>
      </p:sp>
    </p:spTree>
    <p:extLst>
      <p:ext uri="{BB962C8B-B14F-4D97-AF65-F5344CB8AC3E}">
        <p14:creationId xmlns:p14="http://schemas.microsoft.com/office/powerpoint/2010/main" val="20551222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28650" y="513665"/>
            <a:ext cx="7886700" cy="1028485"/>
          </a:xfrm>
          <a:prstGeom prst="rect">
            <a:avLst/>
          </a:prstGeom>
        </p:spPr>
        <p:txBody>
          <a:bodyPr vert="horz" wrap="square" lIns="0" tIns="515618" rIns="0" bIns="0" rtlCol="0">
            <a:spAutoFit/>
          </a:bodyPr>
          <a:lstStyle/>
          <a:p>
            <a:pPr marL="12700">
              <a:lnSpc>
                <a:spcPct val="100000"/>
              </a:lnSpc>
              <a:spcBef>
                <a:spcPts val="100"/>
              </a:spcBef>
              <a:tabLst>
                <a:tab pos="7708265" algn="l"/>
              </a:tabLst>
            </a:pPr>
            <a:r>
              <a:rPr lang="en-GB" spc="-385" dirty="0"/>
              <a:t> </a:t>
            </a:r>
            <a:r>
              <a:rPr lang="en-GB" spc="-10" dirty="0"/>
              <a:t>Review</a:t>
            </a:r>
            <a:r>
              <a:rPr lang="en-GB" dirty="0"/>
              <a:t>	</a:t>
            </a:r>
          </a:p>
        </p:txBody>
      </p:sp>
      <p:graphicFrame>
        <p:nvGraphicFramePr>
          <p:cNvPr id="6" name="object 4">
            <a:extLst>
              <a:ext uri="{FF2B5EF4-FFF2-40B4-BE49-F238E27FC236}">
                <a16:creationId xmlns:a16="http://schemas.microsoft.com/office/drawing/2014/main" id="{96ABF0F1-9992-FAEE-D6EC-472D649E800C}"/>
              </a:ext>
            </a:extLst>
          </p:cNvPr>
          <p:cNvGraphicFramePr/>
          <p:nvPr>
            <p:extLst>
              <p:ext uri="{D42A27DB-BD31-4B8C-83A1-F6EECF244321}">
                <p14:modId xmlns:p14="http://schemas.microsoft.com/office/powerpoint/2010/main" val="4026863678"/>
              </p:ext>
            </p:extLst>
          </p:nvPr>
        </p:nvGraphicFramePr>
        <p:xfrm>
          <a:off x="1219200" y="2048192"/>
          <a:ext cx="6363970" cy="27616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92337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D4297-2114-846C-CD63-543AFECA3A6D}"/>
              </a:ext>
            </a:extLst>
          </p:cNvPr>
          <p:cNvSpPr>
            <a:spLocks noGrp="1"/>
          </p:cNvSpPr>
          <p:nvPr>
            <p:ph type="title"/>
          </p:nvPr>
        </p:nvSpPr>
        <p:spPr>
          <a:xfrm>
            <a:off x="487836" y="4559523"/>
            <a:ext cx="8176104" cy="1236440"/>
          </a:xfrm>
          <a:noFill/>
        </p:spPr>
        <p:txBody>
          <a:bodyPr vert="horz" lIns="91440" tIns="45720" rIns="91440" bIns="45720" rtlCol="0" anchor="b">
            <a:normAutofit/>
          </a:bodyPr>
          <a:lstStyle/>
          <a:p>
            <a:pPr algn="ctr" defTabSz="914400"/>
            <a:r>
              <a:rPr lang="en-US" sz="5700"/>
              <a:t>Questions</a:t>
            </a:r>
          </a:p>
        </p:txBody>
      </p:sp>
      <p:pic>
        <p:nvPicPr>
          <p:cNvPr id="5" name="Picture 4" descr="3D black question marks with one yellow question mark">
            <a:extLst>
              <a:ext uri="{FF2B5EF4-FFF2-40B4-BE49-F238E27FC236}">
                <a16:creationId xmlns:a16="http://schemas.microsoft.com/office/drawing/2014/main" id="{149ACB6E-DA8A-E785-4391-3B03AB79DF45}"/>
              </a:ext>
            </a:extLst>
          </p:cNvPr>
          <p:cNvPicPr>
            <a:picLocks noChangeAspect="1"/>
          </p:cNvPicPr>
          <p:nvPr/>
        </p:nvPicPr>
        <p:blipFill rotWithShape="1">
          <a:blip r:embed="rId2"/>
          <a:srcRect l="21274" r="2" b="2"/>
          <a:stretch/>
        </p:blipFill>
        <p:spPr>
          <a:xfrm>
            <a:off x="20" y="1"/>
            <a:ext cx="9143979" cy="4239482"/>
          </a:xfrm>
          <a:prstGeom prst="rect">
            <a:avLst/>
          </a:prstGeom>
        </p:spPr>
      </p:pic>
      <p:sp>
        <p:nvSpPr>
          <p:cNvPr id="9" name="Rectangle 8">
            <a:extLst>
              <a:ext uri="{FF2B5EF4-FFF2-40B4-BE49-F238E27FC236}">
                <a16:creationId xmlns:a16="http://schemas.microsoft.com/office/drawing/2014/main" id="{714CEF0E-5843-4407-9EDB-BF7B96FA8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508937" y="-269455"/>
            <a:ext cx="126124" cy="9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969198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CA592-640C-33B5-14DB-E17A85B42A4E}"/>
              </a:ext>
            </a:extLst>
          </p:cNvPr>
          <p:cNvSpPr>
            <a:spLocks noGrp="1"/>
          </p:cNvSpPr>
          <p:nvPr>
            <p:ph type="title"/>
          </p:nvPr>
        </p:nvSpPr>
        <p:spPr/>
        <p:txBody>
          <a:bodyPr/>
          <a:lstStyle/>
          <a:p>
            <a:r>
              <a:rPr lang="en-US" dirty="0"/>
              <a:t>References and links</a:t>
            </a:r>
          </a:p>
        </p:txBody>
      </p:sp>
      <p:sp>
        <p:nvSpPr>
          <p:cNvPr id="3" name="Content Placeholder 2">
            <a:extLst>
              <a:ext uri="{FF2B5EF4-FFF2-40B4-BE49-F238E27FC236}">
                <a16:creationId xmlns:a16="http://schemas.microsoft.com/office/drawing/2014/main" id="{69CBC5EF-F399-AA47-069E-1859BCB84F96}"/>
              </a:ext>
            </a:extLst>
          </p:cNvPr>
          <p:cNvSpPr>
            <a:spLocks noGrp="1"/>
          </p:cNvSpPr>
          <p:nvPr>
            <p:ph idx="1"/>
          </p:nvPr>
        </p:nvSpPr>
        <p:spPr/>
        <p:txBody>
          <a:bodyPr>
            <a:normAutofit/>
          </a:bodyPr>
          <a:lstStyle/>
          <a:p>
            <a:r>
              <a:rPr lang="en-US" sz="1300" dirty="0">
                <a:latin typeface="+mj-lt"/>
              </a:rPr>
              <a:t>Book – Automated Planning: Theory and Practice</a:t>
            </a:r>
          </a:p>
          <a:p>
            <a:pPr lvl="1"/>
            <a:r>
              <a:rPr lang="en-US" sz="1300" dirty="0">
                <a:latin typeface="+mj-lt"/>
              </a:rPr>
              <a:t>PDF link: </a:t>
            </a:r>
            <a:r>
              <a:rPr lang="en-US" sz="1300" dirty="0">
                <a:latin typeface="+mj-lt"/>
                <a:hlinkClick r:id="rId2"/>
              </a:rPr>
              <a:t>https://projects.laas.fr/planning/book.pdf</a:t>
            </a:r>
            <a:endParaRPr lang="en-US" sz="1300" dirty="0">
              <a:latin typeface="+mj-lt"/>
            </a:endParaRPr>
          </a:p>
          <a:p>
            <a:pPr lvl="1"/>
            <a:endParaRPr lang="en-US" sz="1300" dirty="0">
              <a:latin typeface="+mj-lt"/>
            </a:endParaRPr>
          </a:p>
          <a:p>
            <a:r>
              <a:rPr lang="en-US" sz="1300" dirty="0">
                <a:latin typeface="+mj-lt"/>
              </a:rPr>
              <a:t>Run Planner Online - </a:t>
            </a:r>
            <a:r>
              <a:rPr lang="en-GB" sz="1300" dirty="0">
                <a:effectLst/>
                <a:latin typeface="+mj-lt"/>
                <a:ea typeface="Calibri" panose="020F0502020204030204" pitchFamily="34" charset="0"/>
                <a:cs typeface="Times New Roman" panose="02020603050405020304" pitchFamily="18" charset="0"/>
              </a:rPr>
              <a:t>Run planner online:</a:t>
            </a:r>
          </a:p>
          <a:p>
            <a:r>
              <a:rPr lang="en-GB" sz="1300" dirty="0">
                <a:effectLst/>
                <a:latin typeface="+mj-lt"/>
                <a:ea typeface="Calibri" panose="020F0502020204030204" pitchFamily="34" charset="0"/>
                <a:cs typeface="Times New Roman" panose="02020603050405020304" pitchFamily="18" charset="0"/>
              </a:rPr>
              <a:t> 	To run a planner  on a domain model and problem	</a:t>
            </a:r>
          </a:p>
          <a:p>
            <a:pPr lvl="1"/>
            <a:r>
              <a:rPr lang="en-GB" sz="1300" u="sng" dirty="0">
                <a:solidFill>
                  <a:srgbClr val="0563C1"/>
                </a:solidFill>
                <a:effectLst/>
                <a:latin typeface="+mj-lt"/>
                <a:ea typeface="Calibri" panose="020F0502020204030204" pitchFamily="34" charset="0"/>
                <a:cs typeface="Times New Roman" panose="02020603050405020304" pitchFamily="18" charset="0"/>
                <a:hlinkClick r:id="rId3"/>
              </a:rPr>
              <a:t>https://web-planner.herokuapp.com/</a:t>
            </a:r>
            <a:endParaRPr lang="en-GB" sz="1300" dirty="0">
              <a:effectLst/>
              <a:latin typeface="+mj-lt"/>
              <a:ea typeface="Calibri" panose="020F0502020204030204" pitchFamily="34" charset="0"/>
              <a:cs typeface="Times New Roman" panose="02020603050405020304" pitchFamily="18" charset="0"/>
            </a:endParaRPr>
          </a:p>
          <a:p>
            <a:r>
              <a:rPr lang="en-US" sz="1300" dirty="0">
                <a:latin typeface="+mj-lt"/>
              </a:rPr>
              <a:t>To write PDDL domain, PDDL Problem and run planning engine using Visual Studio Code.</a:t>
            </a:r>
          </a:p>
          <a:p>
            <a:pPr lvl="1"/>
            <a:r>
              <a:rPr lang="en-US" sz="1300" dirty="0">
                <a:latin typeface="+mj-lt"/>
                <a:hlinkClick r:id="rId4"/>
              </a:rPr>
              <a:t>https://marketplace.visualstudio.com/items?itemName=jan-dolejsi.pddl</a:t>
            </a:r>
            <a:endParaRPr lang="en-US" sz="1300" dirty="0">
              <a:latin typeface="+mj-lt"/>
            </a:endParaRPr>
          </a:p>
          <a:p>
            <a:pPr marL="342900" lvl="1" indent="0">
              <a:buNone/>
            </a:pPr>
            <a:endParaRPr lang="en-US" sz="1300" dirty="0">
              <a:latin typeface="+mj-lt"/>
            </a:endParaRPr>
          </a:p>
          <a:p>
            <a:r>
              <a:rPr lang="en-US" sz="1300" dirty="0">
                <a:latin typeface="+mj-lt"/>
              </a:rPr>
              <a:t>PDDL: </a:t>
            </a:r>
            <a:r>
              <a:rPr lang="en-GB" altLang="en-US" sz="1300" dirty="0">
                <a:latin typeface="+mj-lt"/>
                <a:hlinkClick r:id="rId5"/>
              </a:rPr>
              <a:t>http://cs-www.cs.yale.edu/homes/dvm/</a:t>
            </a:r>
            <a:endParaRPr lang="en-GB" altLang="en-US" sz="1300" dirty="0">
              <a:latin typeface="+mj-lt"/>
            </a:endParaRPr>
          </a:p>
          <a:p>
            <a:endParaRPr lang="en-GB" altLang="en-US" sz="1300" dirty="0">
              <a:latin typeface="+mj-lt"/>
            </a:endParaRPr>
          </a:p>
          <a:p>
            <a:r>
              <a:rPr lang="en-US" sz="1300" dirty="0">
                <a:latin typeface="+mj-lt"/>
              </a:rPr>
              <a:t>PDDL Tutorial - </a:t>
            </a:r>
            <a:r>
              <a:rPr lang="en-US" sz="1300" dirty="0">
                <a:latin typeface="+mj-lt"/>
                <a:hlinkClick r:id="rId6"/>
              </a:rPr>
              <a:t>https://www.cs.toronto.edu/~sheila/2542/s14/A1/introtopddl2.pdf</a:t>
            </a:r>
            <a:endParaRPr lang="en-US" sz="1300" dirty="0">
              <a:latin typeface="+mj-lt"/>
            </a:endParaRPr>
          </a:p>
          <a:p>
            <a:endParaRPr lang="en-US" sz="1300" dirty="0">
              <a:latin typeface="+mj-lt"/>
            </a:endParaRPr>
          </a:p>
          <a:p>
            <a:r>
              <a:rPr lang="en-US" sz="1300" dirty="0">
                <a:latin typeface="+mj-lt"/>
              </a:rPr>
              <a:t>Planning wiki - for lots of useful links in AI Planning</a:t>
            </a:r>
          </a:p>
          <a:p>
            <a:pPr lvl="1"/>
            <a:r>
              <a:rPr lang="en-US" sz="1300" dirty="0">
                <a:latin typeface="+mj-lt"/>
                <a:hlinkClick r:id="rId7"/>
              </a:rPr>
              <a:t>https://planning.wiki/</a:t>
            </a:r>
            <a:endParaRPr lang="en-US" sz="1300" dirty="0">
              <a:latin typeface="+mj-lt"/>
            </a:endParaRPr>
          </a:p>
          <a:p>
            <a:pPr marL="342900" lvl="1" indent="0">
              <a:buNone/>
            </a:pPr>
            <a:endParaRPr lang="en-US" sz="2100" dirty="0"/>
          </a:p>
        </p:txBody>
      </p:sp>
    </p:spTree>
    <p:extLst>
      <p:ext uri="{BB962C8B-B14F-4D97-AF65-F5344CB8AC3E}">
        <p14:creationId xmlns:p14="http://schemas.microsoft.com/office/powerpoint/2010/main" val="1721123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9143998" cy="4267200"/>
            <a:chOff x="7467600" y="0"/>
            <a:chExt cx="4724400" cy="6858000"/>
          </a:xfrm>
        </p:grpSpPr>
        <p:sp>
          <p:nvSpPr>
            <p:cNvPr id="12" name="Rectangle 11">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00" y="457201"/>
            <a:ext cx="84582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D974567-F6C4-4E91-5ED7-E1328ED50A42}"/>
              </a:ext>
            </a:extLst>
          </p:cNvPr>
          <p:cNvSpPr>
            <a:spLocks noGrp="1"/>
          </p:cNvSpPr>
          <p:nvPr>
            <p:ph type="title"/>
          </p:nvPr>
        </p:nvSpPr>
        <p:spPr>
          <a:xfrm>
            <a:off x="857250" y="990599"/>
            <a:ext cx="7429500" cy="685800"/>
          </a:xfrm>
        </p:spPr>
        <p:txBody>
          <a:bodyPr anchor="t">
            <a:normAutofit/>
          </a:bodyPr>
          <a:lstStyle/>
          <a:p>
            <a:r>
              <a:rPr lang="en-US" sz="3500"/>
              <a:t>Application of Planning</a:t>
            </a:r>
          </a:p>
        </p:txBody>
      </p:sp>
      <p:graphicFrame>
        <p:nvGraphicFramePr>
          <p:cNvPr id="5" name="Content Placeholder 2">
            <a:extLst>
              <a:ext uri="{FF2B5EF4-FFF2-40B4-BE49-F238E27FC236}">
                <a16:creationId xmlns:a16="http://schemas.microsoft.com/office/drawing/2014/main" id="{F3E414A0-D011-B8E2-E87E-B1E4EB53C9B2}"/>
              </a:ext>
            </a:extLst>
          </p:cNvPr>
          <p:cNvGraphicFramePr>
            <a:graphicFrameLocks noGrp="1"/>
          </p:cNvGraphicFramePr>
          <p:nvPr>
            <p:ph idx="1"/>
            <p:extLst>
              <p:ext uri="{D42A27DB-BD31-4B8C-83A1-F6EECF244321}">
                <p14:modId xmlns:p14="http://schemas.microsoft.com/office/powerpoint/2010/main" val="1711928736"/>
              </p:ext>
            </p:extLst>
          </p:nvPr>
        </p:nvGraphicFramePr>
        <p:xfrm>
          <a:off x="514350" y="2137228"/>
          <a:ext cx="81153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5471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9143998" cy="4267200"/>
            <a:chOff x="7467600" y="0"/>
            <a:chExt cx="4724400" cy="6858000"/>
          </a:xfrm>
        </p:grpSpPr>
        <p:sp>
          <p:nvSpPr>
            <p:cNvPr id="12" name="Rectangle 11">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00" y="457201"/>
            <a:ext cx="84582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41088A29-3173-7F36-4663-AC5AE1EE4018}"/>
              </a:ext>
            </a:extLst>
          </p:cNvPr>
          <p:cNvSpPr>
            <a:spLocks noGrp="1"/>
          </p:cNvSpPr>
          <p:nvPr>
            <p:ph type="title"/>
          </p:nvPr>
        </p:nvSpPr>
        <p:spPr>
          <a:xfrm>
            <a:off x="857250" y="990599"/>
            <a:ext cx="7429500" cy="685800"/>
          </a:xfrm>
        </p:spPr>
        <p:txBody>
          <a:bodyPr anchor="t">
            <a:normAutofit/>
          </a:bodyPr>
          <a:lstStyle/>
          <a:p>
            <a:r>
              <a:rPr lang="en-US" sz="3500"/>
              <a:t>How to Spot a Planning Problem</a:t>
            </a:r>
          </a:p>
        </p:txBody>
      </p:sp>
      <p:graphicFrame>
        <p:nvGraphicFramePr>
          <p:cNvPr id="5" name="Content Placeholder 2">
            <a:extLst>
              <a:ext uri="{FF2B5EF4-FFF2-40B4-BE49-F238E27FC236}">
                <a16:creationId xmlns:a16="http://schemas.microsoft.com/office/drawing/2014/main" id="{DA51E5FF-D922-DD1E-03AF-6C18EAAD4603}"/>
              </a:ext>
            </a:extLst>
          </p:cNvPr>
          <p:cNvGraphicFramePr>
            <a:graphicFrameLocks noGrp="1"/>
          </p:cNvGraphicFramePr>
          <p:nvPr>
            <p:ph idx="1"/>
            <p:extLst>
              <p:ext uri="{D42A27DB-BD31-4B8C-83A1-F6EECF244321}">
                <p14:modId xmlns:p14="http://schemas.microsoft.com/office/powerpoint/2010/main" val="3657474313"/>
              </p:ext>
            </p:extLst>
          </p:nvPr>
        </p:nvGraphicFramePr>
        <p:xfrm>
          <a:off x="514350" y="2137228"/>
          <a:ext cx="8115300" cy="3733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6888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53987" y="214313"/>
            <a:ext cx="8851900" cy="6124575"/>
            <a:chOff x="153987" y="214313"/>
            <a:chExt cx="8851900" cy="6124575"/>
          </a:xfrm>
        </p:grpSpPr>
        <p:sp>
          <p:nvSpPr>
            <p:cNvPr id="3" name="object 3"/>
            <p:cNvSpPr/>
            <p:nvPr/>
          </p:nvSpPr>
          <p:spPr>
            <a:xfrm>
              <a:off x="168274" y="228600"/>
              <a:ext cx="8823325" cy="6096000"/>
            </a:xfrm>
            <a:custGeom>
              <a:avLst/>
              <a:gdLst/>
              <a:ahLst/>
              <a:cxnLst/>
              <a:rect l="l" t="t" r="r" b="b"/>
              <a:pathLst>
                <a:path w="8823325" h="6096000">
                  <a:moveTo>
                    <a:pt x="0" y="673363"/>
                  </a:moveTo>
                  <a:lnTo>
                    <a:pt x="1690" y="625274"/>
                  </a:lnTo>
                  <a:lnTo>
                    <a:pt x="6686" y="578098"/>
                  </a:lnTo>
                  <a:lnTo>
                    <a:pt x="14874" y="531948"/>
                  </a:lnTo>
                  <a:lnTo>
                    <a:pt x="26139" y="486939"/>
                  </a:lnTo>
                  <a:lnTo>
                    <a:pt x="40368" y="443184"/>
                  </a:lnTo>
                  <a:lnTo>
                    <a:pt x="57446" y="400798"/>
                  </a:lnTo>
                  <a:lnTo>
                    <a:pt x="77260" y="359893"/>
                  </a:lnTo>
                  <a:lnTo>
                    <a:pt x="99696" y="320585"/>
                  </a:lnTo>
                  <a:lnTo>
                    <a:pt x="124640" y="282988"/>
                  </a:lnTo>
                  <a:lnTo>
                    <a:pt x="151978" y="247214"/>
                  </a:lnTo>
                  <a:lnTo>
                    <a:pt x="181595" y="213379"/>
                  </a:lnTo>
                  <a:lnTo>
                    <a:pt x="213379" y="181595"/>
                  </a:lnTo>
                  <a:lnTo>
                    <a:pt x="247214" y="151978"/>
                  </a:lnTo>
                  <a:lnTo>
                    <a:pt x="282988" y="124640"/>
                  </a:lnTo>
                  <a:lnTo>
                    <a:pt x="320585" y="99696"/>
                  </a:lnTo>
                  <a:lnTo>
                    <a:pt x="359893" y="77260"/>
                  </a:lnTo>
                  <a:lnTo>
                    <a:pt x="400798" y="57446"/>
                  </a:lnTo>
                  <a:lnTo>
                    <a:pt x="443184" y="40368"/>
                  </a:lnTo>
                  <a:lnTo>
                    <a:pt x="486939" y="26139"/>
                  </a:lnTo>
                  <a:lnTo>
                    <a:pt x="531948" y="14874"/>
                  </a:lnTo>
                  <a:lnTo>
                    <a:pt x="578098" y="6686"/>
                  </a:lnTo>
                  <a:lnTo>
                    <a:pt x="625274" y="1690"/>
                  </a:lnTo>
                  <a:lnTo>
                    <a:pt x="673363" y="0"/>
                  </a:lnTo>
                  <a:lnTo>
                    <a:pt x="8149958" y="0"/>
                  </a:lnTo>
                  <a:lnTo>
                    <a:pt x="8198047" y="1690"/>
                  </a:lnTo>
                  <a:lnTo>
                    <a:pt x="8245224" y="6686"/>
                  </a:lnTo>
                  <a:lnTo>
                    <a:pt x="8291373" y="14874"/>
                  </a:lnTo>
                  <a:lnTo>
                    <a:pt x="8336383" y="26139"/>
                  </a:lnTo>
                  <a:lnTo>
                    <a:pt x="8380138" y="40368"/>
                  </a:lnTo>
                  <a:lnTo>
                    <a:pt x="8422524" y="57446"/>
                  </a:lnTo>
                  <a:lnTo>
                    <a:pt x="8463428" y="77260"/>
                  </a:lnTo>
                  <a:lnTo>
                    <a:pt x="8502736" y="99696"/>
                  </a:lnTo>
                  <a:lnTo>
                    <a:pt x="8540334" y="124640"/>
                  </a:lnTo>
                  <a:lnTo>
                    <a:pt x="8576108" y="151978"/>
                  </a:lnTo>
                  <a:lnTo>
                    <a:pt x="8609943" y="181595"/>
                  </a:lnTo>
                  <a:lnTo>
                    <a:pt x="8641727" y="213379"/>
                  </a:lnTo>
                  <a:lnTo>
                    <a:pt x="8671344" y="247214"/>
                  </a:lnTo>
                  <a:lnTo>
                    <a:pt x="8698682" y="282988"/>
                  </a:lnTo>
                  <a:lnTo>
                    <a:pt x="8723625" y="320585"/>
                  </a:lnTo>
                  <a:lnTo>
                    <a:pt x="8746061" y="359893"/>
                  </a:lnTo>
                  <a:lnTo>
                    <a:pt x="8765875" y="400798"/>
                  </a:lnTo>
                  <a:lnTo>
                    <a:pt x="8782954" y="443184"/>
                  </a:lnTo>
                  <a:lnTo>
                    <a:pt x="8797183" y="486939"/>
                  </a:lnTo>
                  <a:lnTo>
                    <a:pt x="8808448" y="531948"/>
                  </a:lnTo>
                  <a:lnTo>
                    <a:pt x="8816635" y="578098"/>
                  </a:lnTo>
                  <a:lnTo>
                    <a:pt x="8821631" y="625274"/>
                  </a:lnTo>
                  <a:lnTo>
                    <a:pt x="8823322" y="673363"/>
                  </a:lnTo>
                  <a:lnTo>
                    <a:pt x="8823322" y="5422634"/>
                  </a:lnTo>
                  <a:lnTo>
                    <a:pt x="8821631" y="5470723"/>
                  </a:lnTo>
                  <a:lnTo>
                    <a:pt x="8816635" y="5517899"/>
                  </a:lnTo>
                  <a:lnTo>
                    <a:pt x="8808448" y="5564049"/>
                  </a:lnTo>
                  <a:lnTo>
                    <a:pt x="8797183" y="5609058"/>
                  </a:lnTo>
                  <a:lnTo>
                    <a:pt x="8782954" y="5652813"/>
                  </a:lnTo>
                  <a:lnTo>
                    <a:pt x="8765875" y="5695199"/>
                  </a:lnTo>
                  <a:lnTo>
                    <a:pt x="8746061" y="5736104"/>
                  </a:lnTo>
                  <a:lnTo>
                    <a:pt x="8723625" y="5775411"/>
                  </a:lnTo>
                  <a:lnTo>
                    <a:pt x="8698682" y="5813009"/>
                  </a:lnTo>
                  <a:lnTo>
                    <a:pt x="8671344" y="5848783"/>
                  </a:lnTo>
                  <a:lnTo>
                    <a:pt x="8641727" y="5882618"/>
                  </a:lnTo>
                  <a:lnTo>
                    <a:pt x="8609943" y="5914402"/>
                  </a:lnTo>
                  <a:lnTo>
                    <a:pt x="8576108" y="5944019"/>
                  </a:lnTo>
                  <a:lnTo>
                    <a:pt x="8540334" y="5971357"/>
                  </a:lnTo>
                  <a:lnTo>
                    <a:pt x="8502736" y="5996301"/>
                  </a:lnTo>
                  <a:lnTo>
                    <a:pt x="8463428" y="6018737"/>
                  </a:lnTo>
                  <a:lnTo>
                    <a:pt x="8422524" y="6038551"/>
                  </a:lnTo>
                  <a:lnTo>
                    <a:pt x="8380138" y="6055629"/>
                  </a:lnTo>
                  <a:lnTo>
                    <a:pt x="8336383" y="6069858"/>
                  </a:lnTo>
                  <a:lnTo>
                    <a:pt x="8291373" y="6081123"/>
                  </a:lnTo>
                  <a:lnTo>
                    <a:pt x="8245224" y="6089311"/>
                  </a:lnTo>
                  <a:lnTo>
                    <a:pt x="8198047" y="6094307"/>
                  </a:lnTo>
                  <a:lnTo>
                    <a:pt x="8149958" y="6095998"/>
                  </a:lnTo>
                  <a:lnTo>
                    <a:pt x="673363" y="6095998"/>
                  </a:lnTo>
                  <a:lnTo>
                    <a:pt x="625274" y="6094307"/>
                  </a:lnTo>
                  <a:lnTo>
                    <a:pt x="578098" y="6089311"/>
                  </a:lnTo>
                  <a:lnTo>
                    <a:pt x="531948" y="6081123"/>
                  </a:lnTo>
                  <a:lnTo>
                    <a:pt x="486939" y="6069858"/>
                  </a:lnTo>
                  <a:lnTo>
                    <a:pt x="443184" y="6055629"/>
                  </a:lnTo>
                  <a:lnTo>
                    <a:pt x="400798" y="6038551"/>
                  </a:lnTo>
                  <a:lnTo>
                    <a:pt x="359893" y="6018737"/>
                  </a:lnTo>
                  <a:lnTo>
                    <a:pt x="320585" y="5996301"/>
                  </a:lnTo>
                  <a:lnTo>
                    <a:pt x="282988" y="5971357"/>
                  </a:lnTo>
                  <a:lnTo>
                    <a:pt x="247214" y="5944019"/>
                  </a:lnTo>
                  <a:lnTo>
                    <a:pt x="213379" y="5914402"/>
                  </a:lnTo>
                  <a:lnTo>
                    <a:pt x="181595" y="5882618"/>
                  </a:lnTo>
                  <a:lnTo>
                    <a:pt x="151978" y="5848783"/>
                  </a:lnTo>
                  <a:lnTo>
                    <a:pt x="124640" y="5813009"/>
                  </a:lnTo>
                  <a:lnTo>
                    <a:pt x="99696" y="5775411"/>
                  </a:lnTo>
                  <a:lnTo>
                    <a:pt x="77260" y="5736104"/>
                  </a:lnTo>
                  <a:lnTo>
                    <a:pt x="57446" y="5695199"/>
                  </a:lnTo>
                  <a:lnTo>
                    <a:pt x="40368" y="5652813"/>
                  </a:lnTo>
                  <a:lnTo>
                    <a:pt x="26139" y="5609058"/>
                  </a:lnTo>
                  <a:lnTo>
                    <a:pt x="14874" y="5564049"/>
                  </a:lnTo>
                  <a:lnTo>
                    <a:pt x="6686" y="5517899"/>
                  </a:lnTo>
                  <a:lnTo>
                    <a:pt x="1690" y="5470723"/>
                  </a:lnTo>
                  <a:lnTo>
                    <a:pt x="0" y="5422634"/>
                  </a:lnTo>
                  <a:lnTo>
                    <a:pt x="0" y="673363"/>
                  </a:lnTo>
                  <a:close/>
                </a:path>
              </a:pathLst>
            </a:custGeom>
            <a:ln w="28574">
              <a:solidFill>
                <a:srgbClr val="A1A6C5"/>
              </a:solidFill>
            </a:ln>
          </p:spPr>
          <p:txBody>
            <a:bodyPr wrap="square" lIns="0" tIns="0" rIns="0" bIns="0" rtlCol="0"/>
            <a:lstStyle/>
            <a:p>
              <a:endParaRPr/>
            </a:p>
          </p:txBody>
        </p:sp>
        <p:sp>
          <p:nvSpPr>
            <p:cNvPr id="4" name="object 4"/>
            <p:cNvSpPr/>
            <p:nvPr/>
          </p:nvSpPr>
          <p:spPr>
            <a:xfrm>
              <a:off x="761999" y="1709738"/>
              <a:ext cx="7696200" cy="0"/>
            </a:xfrm>
            <a:custGeom>
              <a:avLst/>
              <a:gdLst/>
              <a:ahLst/>
              <a:cxnLst/>
              <a:rect l="l" t="t" r="r" b="b"/>
              <a:pathLst>
                <a:path w="7696200">
                  <a:moveTo>
                    <a:pt x="0" y="0"/>
                  </a:moveTo>
                  <a:lnTo>
                    <a:pt x="7696197" y="1"/>
                  </a:lnTo>
                </a:path>
              </a:pathLst>
            </a:custGeom>
            <a:ln w="38099">
              <a:solidFill>
                <a:srgbClr val="A1A6C5"/>
              </a:solidFill>
            </a:ln>
          </p:spPr>
          <p:txBody>
            <a:bodyPr wrap="square" lIns="0" tIns="0" rIns="0" bIns="0" rtlCol="0"/>
            <a:lstStyle/>
            <a:p>
              <a:endParaRPr/>
            </a:p>
          </p:txBody>
        </p:sp>
      </p:grpSp>
      <p:sp>
        <p:nvSpPr>
          <p:cNvPr id="5" name="object 5"/>
          <p:cNvSpPr txBox="1"/>
          <p:nvPr/>
        </p:nvSpPr>
        <p:spPr>
          <a:xfrm>
            <a:off x="840739" y="612140"/>
            <a:ext cx="4658995" cy="1023619"/>
          </a:xfrm>
          <a:prstGeom prst="rect">
            <a:avLst/>
          </a:prstGeom>
        </p:spPr>
        <p:txBody>
          <a:bodyPr vert="horz" wrap="square" lIns="0" tIns="33019" rIns="0" bIns="0" rtlCol="0">
            <a:spAutoFit/>
          </a:bodyPr>
          <a:lstStyle/>
          <a:p>
            <a:pPr marL="12700" marR="5080">
              <a:lnSpc>
                <a:spcPts val="3900"/>
              </a:lnSpc>
              <a:spcBef>
                <a:spcPts val="259"/>
              </a:spcBef>
              <a:tabLst>
                <a:tab pos="1898650" algn="l"/>
                <a:tab pos="2457450" algn="l"/>
                <a:tab pos="2620010" algn="l"/>
              </a:tabLst>
            </a:pPr>
            <a:r>
              <a:rPr sz="3300" spc="-10" dirty="0">
                <a:solidFill>
                  <a:srgbClr val="3732A0"/>
                </a:solidFill>
                <a:latin typeface="Arial Black"/>
                <a:cs typeface="Arial Black"/>
              </a:rPr>
              <a:t>Real-World</a:t>
            </a:r>
            <a:r>
              <a:rPr sz="3300" dirty="0">
                <a:solidFill>
                  <a:srgbClr val="3732A0"/>
                </a:solidFill>
                <a:latin typeface="Arial Black"/>
                <a:cs typeface="Arial Black"/>
              </a:rPr>
              <a:t>	</a:t>
            </a:r>
            <a:r>
              <a:rPr sz="3300" spc="-10" dirty="0">
                <a:solidFill>
                  <a:srgbClr val="3732A0"/>
                </a:solidFill>
                <a:latin typeface="Arial Black"/>
                <a:cs typeface="Arial Black"/>
              </a:rPr>
              <a:t>Problem: Touring</a:t>
            </a:r>
            <a:r>
              <a:rPr sz="3300" dirty="0">
                <a:solidFill>
                  <a:srgbClr val="3732A0"/>
                </a:solidFill>
                <a:latin typeface="Arial Black"/>
                <a:cs typeface="Arial Black"/>
              </a:rPr>
              <a:t>	</a:t>
            </a:r>
            <a:r>
              <a:rPr sz="3300" spc="-25" dirty="0">
                <a:solidFill>
                  <a:srgbClr val="3732A0"/>
                </a:solidFill>
                <a:latin typeface="Arial Black"/>
                <a:cs typeface="Arial Black"/>
              </a:rPr>
              <a:t>in</a:t>
            </a:r>
            <a:r>
              <a:rPr sz="3300" dirty="0">
                <a:solidFill>
                  <a:srgbClr val="3732A0"/>
                </a:solidFill>
                <a:latin typeface="Arial Black"/>
                <a:cs typeface="Arial Black"/>
              </a:rPr>
              <a:t>	</a:t>
            </a:r>
            <a:r>
              <a:rPr sz="3300" spc="-10" dirty="0">
                <a:solidFill>
                  <a:srgbClr val="3732A0"/>
                </a:solidFill>
                <a:latin typeface="Arial Black"/>
                <a:cs typeface="Arial Black"/>
              </a:rPr>
              <a:t>Romania</a:t>
            </a:r>
            <a:endParaRPr sz="3300">
              <a:latin typeface="Arial Black"/>
              <a:cs typeface="Arial Black"/>
            </a:endParaRPr>
          </a:p>
        </p:txBody>
      </p:sp>
      <p:grpSp>
        <p:nvGrpSpPr>
          <p:cNvPr id="6" name="object 6"/>
          <p:cNvGrpSpPr/>
          <p:nvPr/>
        </p:nvGrpSpPr>
        <p:grpSpPr>
          <a:xfrm>
            <a:off x="1749425" y="1830387"/>
            <a:ext cx="6005830" cy="4349750"/>
            <a:chOff x="1749425" y="1830387"/>
            <a:chExt cx="6005830" cy="4349750"/>
          </a:xfrm>
        </p:grpSpPr>
        <p:sp>
          <p:nvSpPr>
            <p:cNvPr id="7" name="object 7"/>
            <p:cNvSpPr/>
            <p:nvPr/>
          </p:nvSpPr>
          <p:spPr>
            <a:xfrm>
              <a:off x="2412999" y="1844674"/>
              <a:ext cx="144780" cy="144780"/>
            </a:xfrm>
            <a:custGeom>
              <a:avLst/>
              <a:gdLst/>
              <a:ahLst/>
              <a:cxnLst/>
              <a:rect l="l" t="t" r="r" b="b"/>
              <a:pathLst>
                <a:path w="144780" h="144780">
                  <a:moveTo>
                    <a:pt x="144462" y="0"/>
                  </a:moveTo>
                  <a:lnTo>
                    <a:pt x="0" y="0"/>
                  </a:lnTo>
                  <a:lnTo>
                    <a:pt x="0" y="144462"/>
                  </a:lnTo>
                  <a:lnTo>
                    <a:pt x="144462" y="144462"/>
                  </a:lnTo>
                  <a:lnTo>
                    <a:pt x="144462" y="0"/>
                  </a:lnTo>
                  <a:close/>
                </a:path>
              </a:pathLst>
            </a:custGeom>
            <a:solidFill>
              <a:srgbClr val="E4E4E4"/>
            </a:solidFill>
          </p:spPr>
          <p:txBody>
            <a:bodyPr wrap="square" lIns="0" tIns="0" rIns="0" bIns="0" rtlCol="0"/>
            <a:lstStyle/>
            <a:p>
              <a:endParaRPr/>
            </a:p>
          </p:txBody>
        </p:sp>
        <p:sp>
          <p:nvSpPr>
            <p:cNvPr id="8" name="object 8"/>
            <p:cNvSpPr/>
            <p:nvPr/>
          </p:nvSpPr>
          <p:spPr>
            <a:xfrm>
              <a:off x="2413000" y="1844675"/>
              <a:ext cx="144780" cy="144780"/>
            </a:xfrm>
            <a:custGeom>
              <a:avLst/>
              <a:gdLst/>
              <a:ahLst/>
              <a:cxnLst/>
              <a:rect l="l" t="t" r="r" b="b"/>
              <a:pathLst>
                <a:path w="144780" h="144780">
                  <a:moveTo>
                    <a:pt x="0" y="0"/>
                  </a:moveTo>
                  <a:lnTo>
                    <a:pt x="144462" y="0"/>
                  </a:lnTo>
                  <a:lnTo>
                    <a:pt x="144462" y="144462"/>
                  </a:lnTo>
                  <a:lnTo>
                    <a:pt x="0" y="144462"/>
                  </a:lnTo>
                  <a:lnTo>
                    <a:pt x="0" y="0"/>
                  </a:lnTo>
                  <a:close/>
                </a:path>
              </a:pathLst>
            </a:custGeom>
            <a:ln w="28574">
              <a:solidFill>
                <a:srgbClr val="000000"/>
              </a:solidFill>
            </a:ln>
          </p:spPr>
          <p:txBody>
            <a:bodyPr wrap="square" lIns="0" tIns="0" rIns="0" bIns="0" rtlCol="0"/>
            <a:lstStyle/>
            <a:p>
              <a:endParaRPr/>
            </a:p>
          </p:txBody>
        </p:sp>
        <p:sp>
          <p:nvSpPr>
            <p:cNvPr id="9" name="object 9"/>
            <p:cNvSpPr/>
            <p:nvPr/>
          </p:nvSpPr>
          <p:spPr>
            <a:xfrm>
              <a:off x="1763712" y="2997199"/>
              <a:ext cx="144780" cy="144780"/>
            </a:xfrm>
            <a:custGeom>
              <a:avLst/>
              <a:gdLst/>
              <a:ahLst/>
              <a:cxnLst/>
              <a:rect l="l" t="t" r="r" b="b"/>
              <a:pathLst>
                <a:path w="144780" h="144780">
                  <a:moveTo>
                    <a:pt x="144462" y="0"/>
                  </a:moveTo>
                  <a:lnTo>
                    <a:pt x="0" y="0"/>
                  </a:lnTo>
                  <a:lnTo>
                    <a:pt x="0" y="144462"/>
                  </a:lnTo>
                  <a:lnTo>
                    <a:pt x="144462" y="144462"/>
                  </a:lnTo>
                  <a:lnTo>
                    <a:pt x="144462" y="0"/>
                  </a:lnTo>
                  <a:close/>
                </a:path>
              </a:pathLst>
            </a:custGeom>
            <a:solidFill>
              <a:srgbClr val="E4E4E4"/>
            </a:solidFill>
          </p:spPr>
          <p:txBody>
            <a:bodyPr wrap="square" lIns="0" tIns="0" rIns="0" bIns="0" rtlCol="0"/>
            <a:lstStyle/>
            <a:p>
              <a:endParaRPr/>
            </a:p>
          </p:txBody>
        </p:sp>
        <p:sp>
          <p:nvSpPr>
            <p:cNvPr id="10" name="object 10"/>
            <p:cNvSpPr/>
            <p:nvPr/>
          </p:nvSpPr>
          <p:spPr>
            <a:xfrm>
              <a:off x="1763712" y="2997199"/>
              <a:ext cx="144780" cy="144780"/>
            </a:xfrm>
            <a:custGeom>
              <a:avLst/>
              <a:gdLst/>
              <a:ahLst/>
              <a:cxnLst/>
              <a:rect l="l" t="t" r="r" b="b"/>
              <a:pathLst>
                <a:path w="144780" h="144780">
                  <a:moveTo>
                    <a:pt x="0" y="0"/>
                  </a:moveTo>
                  <a:lnTo>
                    <a:pt x="144462" y="0"/>
                  </a:lnTo>
                  <a:lnTo>
                    <a:pt x="144462" y="144462"/>
                  </a:lnTo>
                  <a:lnTo>
                    <a:pt x="0" y="144462"/>
                  </a:lnTo>
                  <a:lnTo>
                    <a:pt x="0" y="0"/>
                  </a:lnTo>
                  <a:close/>
                </a:path>
              </a:pathLst>
            </a:custGeom>
            <a:ln w="28574">
              <a:solidFill>
                <a:srgbClr val="000000"/>
              </a:solidFill>
            </a:ln>
          </p:spPr>
          <p:txBody>
            <a:bodyPr wrap="square" lIns="0" tIns="0" rIns="0" bIns="0" rtlCol="0"/>
            <a:lstStyle/>
            <a:p>
              <a:endParaRPr/>
            </a:p>
          </p:txBody>
        </p:sp>
        <p:sp>
          <p:nvSpPr>
            <p:cNvPr id="11" name="object 11"/>
            <p:cNvSpPr/>
            <p:nvPr/>
          </p:nvSpPr>
          <p:spPr>
            <a:xfrm>
              <a:off x="1908176" y="2276474"/>
              <a:ext cx="144780" cy="144780"/>
            </a:xfrm>
            <a:custGeom>
              <a:avLst/>
              <a:gdLst/>
              <a:ahLst/>
              <a:cxnLst/>
              <a:rect l="l" t="t" r="r" b="b"/>
              <a:pathLst>
                <a:path w="144780" h="144780">
                  <a:moveTo>
                    <a:pt x="144462" y="0"/>
                  </a:moveTo>
                  <a:lnTo>
                    <a:pt x="0" y="0"/>
                  </a:lnTo>
                  <a:lnTo>
                    <a:pt x="0" y="144462"/>
                  </a:lnTo>
                  <a:lnTo>
                    <a:pt x="144462" y="144462"/>
                  </a:lnTo>
                  <a:lnTo>
                    <a:pt x="144462" y="0"/>
                  </a:lnTo>
                  <a:close/>
                </a:path>
              </a:pathLst>
            </a:custGeom>
            <a:solidFill>
              <a:srgbClr val="E4E4E4"/>
            </a:solidFill>
          </p:spPr>
          <p:txBody>
            <a:bodyPr wrap="square" lIns="0" tIns="0" rIns="0" bIns="0" rtlCol="0"/>
            <a:lstStyle/>
            <a:p>
              <a:endParaRPr/>
            </a:p>
          </p:txBody>
        </p:sp>
        <p:sp>
          <p:nvSpPr>
            <p:cNvPr id="12" name="object 12"/>
            <p:cNvSpPr/>
            <p:nvPr/>
          </p:nvSpPr>
          <p:spPr>
            <a:xfrm>
              <a:off x="1908176" y="2276474"/>
              <a:ext cx="144780" cy="144780"/>
            </a:xfrm>
            <a:custGeom>
              <a:avLst/>
              <a:gdLst/>
              <a:ahLst/>
              <a:cxnLst/>
              <a:rect l="l" t="t" r="r" b="b"/>
              <a:pathLst>
                <a:path w="144780" h="144780">
                  <a:moveTo>
                    <a:pt x="0" y="0"/>
                  </a:moveTo>
                  <a:lnTo>
                    <a:pt x="144462" y="0"/>
                  </a:lnTo>
                  <a:lnTo>
                    <a:pt x="144462" y="144462"/>
                  </a:lnTo>
                  <a:lnTo>
                    <a:pt x="0" y="144462"/>
                  </a:lnTo>
                  <a:lnTo>
                    <a:pt x="0" y="0"/>
                  </a:lnTo>
                  <a:close/>
                </a:path>
              </a:pathLst>
            </a:custGeom>
            <a:ln w="28574">
              <a:solidFill>
                <a:srgbClr val="000000"/>
              </a:solidFill>
            </a:ln>
          </p:spPr>
          <p:txBody>
            <a:bodyPr wrap="square" lIns="0" tIns="0" rIns="0" bIns="0" rtlCol="0"/>
            <a:lstStyle/>
            <a:p>
              <a:endParaRPr/>
            </a:p>
          </p:txBody>
        </p:sp>
        <p:sp>
          <p:nvSpPr>
            <p:cNvPr id="13" name="object 13"/>
            <p:cNvSpPr/>
            <p:nvPr/>
          </p:nvSpPr>
          <p:spPr>
            <a:xfrm>
              <a:off x="1835151" y="2420937"/>
              <a:ext cx="144780" cy="576580"/>
            </a:xfrm>
            <a:custGeom>
              <a:avLst/>
              <a:gdLst/>
              <a:ahLst/>
              <a:cxnLst/>
              <a:rect l="l" t="t" r="r" b="b"/>
              <a:pathLst>
                <a:path w="144780" h="576580">
                  <a:moveTo>
                    <a:pt x="0" y="576261"/>
                  </a:moveTo>
                  <a:lnTo>
                    <a:pt x="144462" y="0"/>
                  </a:lnTo>
                </a:path>
              </a:pathLst>
            </a:custGeom>
            <a:ln w="19049">
              <a:solidFill>
                <a:srgbClr val="000000"/>
              </a:solidFill>
            </a:ln>
          </p:spPr>
          <p:txBody>
            <a:bodyPr wrap="square" lIns="0" tIns="0" rIns="0" bIns="0" rtlCol="0"/>
            <a:lstStyle/>
            <a:p>
              <a:endParaRPr/>
            </a:p>
          </p:txBody>
        </p:sp>
        <p:sp>
          <p:nvSpPr>
            <p:cNvPr id="14" name="object 14"/>
            <p:cNvSpPr/>
            <p:nvPr/>
          </p:nvSpPr>
          <p:spPr>
            <a:xfrm>
              <a:off x="1979612" y="1916112"/>
              <a:ext cx="431800" cy="360680"/>
            </a:xfrm>
            <a:custGeom>
              <a:avLst/>
              <a:gdLst/>
              <a:ahLst/>
              <a:cxnLst/>
              <a:rect l="l" t="t" r="r" b="b"/>
              <a:pathLst>
                <a:path w="431800" h="360680">
                  <a:moveTo>
                    <a:pt x="0" y="360362"/>
                  </a:moveTo>
                  <a:lnTo>
                    <a:pt x="431799" y="0"/>
                  </a:lnTo>
                </a:path>
              </a:pathLst>
            </a:custGeom>
            <a:ln w="19049">
              <a:solidFill>
                <a:srgbClr val="000000"/>
              </a:solidFill>
            </a:ln>
          </p:spPr>
          <p:txBody>
            <a:bodyPr wrap="square" lIns="0" tIns="0" rIns="0" bIns="0" rtlCol="0"/>
            <a:lstStyle/>
            <a:p>
              <a:endParaRPr/>
            </a:p>
          </p:txBody>
        </p:sp>
        <p:sp>
          <p:nvSpPr>
            <p:cNvPr id="15" name="object 15"/>
            <p:cNvSpPr/>
            <p:nvPr/>
          </p:nvSpPr>
          <p:spPr>
            <a:xfrm>
              <a:off x="1763712" y="4149724"/>
              <a:ext cx="144780" cy="144780"/>
            </a:xfrm>
            <a:custGeom>
              <a:avLst/>
              <a:gdLst/>
              <a:ahLst/>
              <a:cxnLst/>
              <a:rect l="l" t="t" r="r" b="b"/>
              <a:pathLst>
                <a:path w="144780" h="144779">
                  <a:moveTo>
                    <a:pt x="144462" y="0"/>
                  </a:moveTo>
                  <a:lnTo>
                    <a:pt x="0" y="0"/>
                  </a:lnTo>
                  <a:lnTo>
                    <a:pt x="0" y="144461"/>
                  </a:lnTo>
                  <a:lnTo>
                    <a:pt x="144462" y="144461"/>
                  </a:lnTo>
                  <a:lnTo>
                    <a:pt x="144462" y="0"/>
                  </a:lnTo>
                  <a:close/>
                </a:path>
              </a:pathLst>
            </a:custGeom>
            <a:solidFill>
              <a:srgbClr val="E4E4E4"/>
            </a:solidFill>
          </p:spPr>
          <p:txBody>
            <a:bodyPr wrap="square" lIns="0" tIns="0" rIns="0" bIns="0" rtlCol="0"/>
            <a:lstStyle/>
            <a:p>
              <a:endParaRPr/>
            </a:p>
          </p:txBody>
        </p:sp>
        <p:sp>
          <p:nvSpPr>
            <p:cNvPr id="16" name="object 16"/>
            <p:cNvSpPr/>
            <p:nvPr/>
          </p:nvSpPr>
          <p:spPr>
            <a:xfrm>
              <a:off x="1763712" y="4149724"/>
              <a:ext cx="144780" cy="144780"/>
            </a:xfrm>
            <a:custGeom>
              <a:avLst/>
              <a:gdLst/>
              <a:ahLst/>
              <a:cxnLst/>
              <a:rect l="l" t="t" r="r" b="b"/>
              <a:pathLst>
                <a:path w="144780" h="144779">
                  <a:moveTo>
                    <a:pt x="0" y="0"/>
                  </a:moveTo>
                  <a:lnTo>
                    <a:pt x="144462" y="0"/>
                  </a:lnTo>
                  <a:lnTo>
                    <a:pt x="144462" y="144461"/>
                  </a:lnTo>
                  <a:lnTo>
                    <a:pt x="0" y="144461"/>
                  </a:lnTo>
                  <a:lnTo>
                    <a:pt x="0" y="0"/>
                  </a:lnTo>
                  <a:close/>
                </a:path>
              </a:pathLst>
            </a:custGeom>
            <a:ln w="28574">
              <a:solidFill>
                <a:srgbClr val="000000"/>
              </a:solidFill>
            </a:ln>
          </p:spPr>
          <p:txBody>
            <a:bodyPr wrap="square" lIns="0" tIns="0" rIns="0" bIns="0" rtlCol="0"/>
            <a:lstStyle/>
            <a:p>
              <a:endParaRPr/>
            </a:p>
          </p:txBody>
        </p:sp>
        <p:sp>
          <p:nvSpPr>
            <p:cNvPr id="17" name="object 17"/>
            <p:cNvSpPr/>
            <p:nvPr/>
          </p:nvSpPr>
          <p:spPr>
            <a:xfrm>
              <a:off x="1835151" y="3141663"/>
              <a:ext cx="0" cy="1008380"/>
            </a:xfrm>
            <a:custGeom>
              <a:avLst/>
              <a:gdLst/>
              <a:ahLst/>
              <a:cxnLst/>
              <a:rect l="l" t="t" r="r" b="b"/>
              <a:pathLst>
                <a:path h="1008379">
                  <a:moveTo>
                    <a:pt x="0" y="0"/>
                  </a:moveTo>
                  <a:lnTo>
                    <a:pt x="0" y="1008061"/>
                  </a:lnTo>
                </a:path>
              </a:pathLst>
            </a:custGeom>
            <a:ln w="19049">
              <a:solidFill>
                <a:srgbClr val="000000"/>
              </a:solidFill>
            </a:ln>
          </p:spPr>
          <p:txBody>
            <a:bodyPr wrap="square" lIns="0" tIns="0" rIns="0" bIns="0" rtlCol="0"/>
            <a:lstStyle/>
            <a:p>
              <a:endParaRPr/>
            </a:p>
          </p:txBody>
        </p:sp>
        <p:sp>
          <p:nvSpPr>
            <p:cNvPr id="18" name="object 18"/>
            <p:cNvSpPr/>
            <p:nvPr/>
          </p:nvSpPr>
          <p:spPr>
            <a:xfrm>
              <a:off x="2628900" y="4581524"/>
              <a:ext cx="144780" cy="144780"/>
            </a:xfrm>
            <a:custGeom>
              <a:avLst/>
              <a:gdLst/>
              <a:ahLst/>
              <a:cxnLst/>
              <a:rect l="l" t="t" r="r" b="b"/>
              <a:pathLst>
                <a:path w="144780" h="144779">
                  <a:moveTo>
                    <a:pt x="144462" y="0"/>
                  </a:moveTo>
                  <a:lnTo>
                    <a:pt x="0" y="0"/>
                  </a:lnTo>
                  <a:lnTo>
                    <a:pt x="0" y="144461"/>
                  </a:lnTo>
                  <a:lnTo>
                    <a:pt x="144462" y="144461"/>
                  </a:lnTo>
                  <a:lnTo>
                    <a:pt x="144462" y="0"/>
                  </a:lnTo>
                  <a:close/>
                </a:path>
              </a:pathLst>
            </a:custGeom>
            <a:solidFill>
              <a:srgbClr val="E4E4E4"/>
            </a:solidFill>
          </p:spPr>
          <p:txBody>
            <a:bodyPr wrap="square" lIns="0" tIns="0" rIns="0" bIns="0" rtlCol="0"/>
            <a:lstStyle/>
            <a:p>
              <a:endParaRPr/>
            </a:p>
          </p:txBody>
        </p:sp>
        <p:sp>
          <p:nvSpPr>
            <p:cNvPr id="19" name="object 19"/>
            <p:cNvSpPr/>
            <p:nvPr/>
          </p:nvSpPr>
          <p:spPr>
            <a:xfrm>
              <a:off x="2628900" y="4581524"/>
              <a:ext cx="144780" cy="144780"/>
            </a:xfrm>
            <a:custGeom>
              <a:avLst/>
              <a:gdLst/>
              <a:ahLst/>
              <a:cxnLst/>
              <a:rect l="l" t="t" r="r" b="b"/>
              <a:pathLst>
                <a:path w="144780" h="144779">
                  <a:moveTo>
                    <a:pt x="0" y="0"/>
                  </a:moveTo>
                  <a:lnTo>
                    <a:pt x="144462" y="0"/>
                  </a:lnTo>
                  <a:lnTo>
                    <a:pt x="144462" y="144461"/>
                  </a:lnTo>
                  <a:lnTo>
                    <a:pt x="0" y="144461"/>
                  </a:lnTo>
                  <a:lnTo>
                    <a:pt x="0" y="0"/>
                  </a:lnTo>
                  <a:close/>
                </a:path>
              </a:pathLst>
            </a:custGeom>
            <a:ln w="28574">
              <a:solidFill>
                <a:srgbClr val="000000"/>
              </a:solidFill>
            </a:ln>
          </p:spPr>
          <p:txBody>
            <a:bodyPr wrap="square" lIns="0" tIns="0" rIns="0" bIns="0" rtlCol="0"/>
            <a:lstStyle/>
            <a:p>
              <a:endParaRPr/>
            </a:p>
          </p:txBody>
        </p:sp>
        <p:sp>
          <p:nvSpPr>
            <p:cNvPr id="20" name="object 20"/>
            <p:cNvSpPr/>
            <p:nvPr/>
          </p:nvSpPr>
          <p:spPr>
            <a:xfrm>
              <a:off x="1908176" y="4221163"/>
              <a:ext cx="719455" cy="431800"/>
            </a:xfrm>
            <a:custGeom>
              <a:avLst/>
              <a:gdLst/>
              <a:ahLst/>
              <a:cxnLst/>
              <a:rect l="l" t="t" r="r" b="b"/>
              <a:pathLst>
                <a:path w="719455" h="431800">
                  <a:moveTo>
                    <a:pt x="0" y="0"/>
                  </a:moveTo>
                  <a:lnTo>
                    <a:pt x="719137" y="431799"/>
                  </a:lnTo>
                </a:path>
              </a:pathLst>
            </a:custGeom>
            <a:ln w="19049">
              <a:solidFill>
                <a:srgbClr val="000000"/>
              </a:solidFill>
            </a:ln>
          </p:spPr>
          <p:txBody>
            <a:bodyPr wrap="square" lIns="0" tIns="0" rIns="0" bIns="0" rtlCol="0"/>
            <a:lstStyle/>
            <a:p>
              <a:endParaRPr/>
            </a:p>
          </p:txBody>
        </p:sp>
        <p:sp>
          <p:nvSpPr>
            <p:cNvPr id="21" name="object 21"/>
            <p:cNvSpPr/>
            <p:nvPr/>
          </p:nvSpPr>
          <p:spPr>
            <a:xfrm>
              <a:off x="2628900" y="5229225"/>
              <a:ext cx="144780" cy="144780"/>
            </a:xfrm>
            <a:custGeom>
              <a:avLst/>
              <a:gdLst/>
              <a:ahLst/>
              <a:cxnLst/>
              <a:rect l="l" t="t" r="r" b="b"/>
              <a:pathLst>
                <a:path w="144780" h="144779">
                  <a:moveTo>
                    <a:pt x="144462" y="0"/>
                  </a:moveTo>
                  <a:lnTo>
                    <a:pt x="0" y="0"/>
                  </a:lnTo>
                  <a:lnTo>
                    <a:pt x="0" y="144461"/>
                  </a:lnTo>
                  <a:lnTo>
                    <a:pt x="144462" y="144461"/>
                  </a:lnTo>
                  <a:lnTo>
                    <a:pt x="144462" y="0"/>
                  </a:lnTo>
                  <a:close/>
                </a:path>
              </a:pathLst>
            </a:custGeom>
            <a:solidFill>
              <a:srgbClr val="E4E4E4"/>
            </a:solidFill>
          </p:spPr>
          <p:txBody>
            <a:bodyPr wrap="square" lIns="0" tIns="0" rIns="0" bIns="0" rtlCol="0"/>
            <a:lstStyle/>
            <a:p>
              <a:endParaRPr/>
            </a:p>
          </p:txBody>
        </p:sp>
        <p:sp>
          <p:nvSpPr>
            <p:cNvPr id="22" name="object 22"/>
            <p:cNvSpPr/>
            <p:nvPr/>
          </p:nvSpPr>
          <p:spPr>
            <a:xfrm>
              <a:off x="2628900" y="5229224"/>
              <a:ext cx="144780" cy="144780"/>
            </a:xfrm>
            <a:custGeom>
              <a:avLst/>
              <a:gdLst/>
              <a:ahLst/>
              <a:cxnLst/>
              <a:rect l="l" t="t" r="r" b="b"/>
              <a:pathLst>
                <a:path w="144780" h="144779">
                  <a:moveTo>
                    <a:pt x="0" y="0"/>
                  </a:moveTo>
                  <a:lnTo>
                    <a:pt x="144462" y="0"/>
                  </a:lnTo>
                  <a:lnTo>
                    <a:pt x="144462" y="144461"/>
                  </a:lnTo>
                  <a:lnTo>
                    <a:pt x="0" y="144461"/>
                  </a:lnTo>
                  <a:lnTo>
                    <a:pt x="0" y="0"/>
                  </a:lnTo>
                  <a:close/>
                </a:path>
              </a:pathLst>
            </a:custGeom>
            <a:ln w="28574">
              <a:solidFill>
                <a:srgbClr val="000000"/>
              </a:solidFill>
            </a:ln>
          </p:spPr>
          <p:txBody>
            <a:bodyPr wrap="square" lIns="0" tIns="0" rIns="0" bIns="0" rtlCol="0"/>
            <a:lstStyle/>
            <a:p>
              <a:endParaRPr/>
            </a:p>
          </p:txBody>
        </p:sp>
        <p:sp>
          <p:nvSpPr>
            <p:cNvPr id="23" name="object 23"/>
            <p:cNvSpPr/>
            <p:nvPr/>
          </p:nvSpPr>
          <p:spPr>
            <a:xfrm>
              <a:off x="2700337" y="4724399"/>
              <a:ext cx="0" cy="504825"/>
            </a:xfrm>
            <a:custGeom>
              <a:avLst/>
              <a:gdLst/>
              <a:ahLst/>
              <a:cxnLst/>
              <a:rect l="l" t="t" r="r" b="b"/>
              <a:pathLst>
                <a:path h="504825">
                  <a:moveTo>
                    <a:pt x="0" y="0"/>
                  </a:moveTo>
                  <a:lnTo>
                    <a:pt x="0" y="504824"/>
                  </a:lnTo>
                </a:path>
              </a:pathLst>
            </a:custGeom>
            <a:ln w="19049">
              <a:solidFill>
                <a:srgbClr val="000000"/>
              </a:solidFill>
            </a:ln>
          </p:spPr>
          <p:txBody>
            <a:bodyPr wrap="square" lIns="0" tIns="0" rIns="0" bIns="0" rtlCol="0"/>
            <a:lstStyle/>
            <a:p>
              <a:endParaRPr/>
            </a:p>
          </p:txBody>
        </p:sp>
        <p:sp>
          <p:nvSpPr>
            <p:cNvPr id="24" name="object 24"/>
            <p:cNvSpPr/>
            <p:nvPr/>
          </p:nvSpPr>
          <p:spPr>
            <a:xfrm>
              <a:off x="2555874" y="5876924"/>
              <a:ext cx="144780" cy="144780"/>
            </a:xfrm>
            <a:custGeom>
              <a:avLst/>
              <a:gdLst/>
              <a:ahLst/>
              <a:cxnLst/>
              <a:rect l="l" t="t" r="r" b="b"/>
              <a:pathLst>
                <a:path w="144780" h="144779">
                  <a:moveTo>
                    <a:pt x="144462" y="0"/>
                  </a:moveTo>
                  <a:lnTo>
                    <a:pt x="0" y="0"/>
                  </a:lnTo>
                  <a:lnTo>
                    <a:pt x="0" y="144461"/>
                  </a:lnTo>
                  <a:lnTo>
                    <a:pt x="144462" y="144461"/>
                  </a:lnTo>
                  <a:lnTo>
                    <a:pt x="144462" y="0"/>
                  </a:lnTo>
                  <a:close/>
                </a:path>
              </a:pathLst>
            </a:custGeom>
            <a:solidFill>
              <a:srgbClr val="E4E4E4"/>
            </a:solidFill>
          </p:spPr>
          <p:txBody>
            <a:bodyPr wrap="square" lIns="0" tIns="0" rIns="0" bIns="0" rtlCol="0"/>
            <a:lstStyle/>
            <a:p>
              <a:endParaRPr/>
            </a:p>
          </p:txBody>
        </p:sp>
        <p:sp>
          <p:nvSpPr>
            <p:cNvPr id="25" name="object 25"/>
            <p:cNvSpPr/>
            <p:nvPr/>
          </p:nvSpPr>
          <p:spPr>
            <a:xfrm>
              <a:off x="2555875" y="5876924"/>
              <a:ext cx="144780" cy="144780"/>
            </a:xfrm>
            <a:custGeom>
              <a:avLst/>
              <a:gdLst/>
              <a:ahLst/>
              <a:cxnLst/>
              <a:rect l="l" t="t" r="r" b="b"/>
              <a:pathLst>
                <a:path w="144780" h="144779">
                  <a:moveTo>
                    <a:pt x="0" y="0"/>
                  </a:moveTo>
                  <a:lnTo>
                    <a:pt x="144462" y="0"/>
                  </a:lnTo>
                  <a:lnTo>
                    <a:pt x="144462" y="144461"/>
                  </a:lnTo>
                  <a:lnTo>
                    <a:pt x="0" y="144461"/>
                  </a:lnTo>
                  <a:lnTo>
                    <a:pt x="0" y="0"/>
                  </a:lnTo>
                  <a:close/>
                </a:path>
              </a:pathLst>
            </a:custGeom>
            <a:ln w="28574">
              <a:solidFill>
                <a:srgbClr val="000000"/>
              </a:solidFill>
            </a:ln>
          </p:spPr>
          <p:txBody>
            <a:bodyPr wrap="square" lIns="0" tIns="0" rIns="0" bIns="0" rtlCol="0"/>
            <a:lstStyle/>
            <a:p>
              <a:endParaRPr/>
            </a:p>
          </p:txBody>
        </p:sp>
        <p:sp>
          <p:nvSpPr>
            <p:cNvPr id="26" name="object 26"/>
            <p:cNvSpPr/>
            <p:nvPr/>
          </p:nvSpPr>
          <p:spPr>
            <a:xfrm>
              <a:off x="2627312" y="5373686"/>
              <a:ext cx="73025" cy="503555"/>
            </a:xfrm>
            <a:custGeom>
              <a:avLst/>
              <a:gdLst/>
              <a:ahLst/>
              <a:cxnLst/>
              <a:rect l="l" t="t" r="r" b="b"/>
              <a:pathLst>
                <a:path w="73025" h="503554">
                  <a:moveTo>
                    <a:pt x="73024" y="0"/>
                  </a:moveTo>
                  <a:lnTo>
                    <a:pt x="0" y="503236"/>
                  </a:lnTo>
                </a:path>
              </a:pathLst>
            </a:custGeom>
            <a:ln w="19049">
              <a:solidFill>
                <a:srgbClr val="000000"/>
              </a:solidFill>
            </a:ln>
          </p:spPr>
          <p:txBody>
            <a:bodyPr wrap="square" lIns="0" tIns="0" rIns="0" bIns="0" rtlCol="0"/>
            <a:lstStyle/>
            <a:p>
              <a:endParaRPr/>
            </a:p>
          </p:txBody>
        </p:sp>
        <p:sp>
          <p:nvSpPr>
            <p:cNvPr id="27" name="object 27"/>
            <p:cNvSpPr/>
            <p:nvPr/>
          </p:nvSpPr>
          <p:spPr>
            <a:xfrm>
              <a:off x="3492500" y="3284537"/>
              <a:ext cx="144780" cy="144780"/>
            </a:xfrm>
            <a:custGeom>
              <a:avLst/>
              <a:gdLst/>
              <a:ahLst/>
              <a:cxnLst/>
              <a:rect l="l" t="t" r="r" b="b"/>
              <a:pathLst>
                <a:path w="144779" h="144779">
                  <a:moveTo>
                    <a:pt x="144462" y="0"/>
                  </a:moveTo>
                  <a:lnTo>
                    <a:pt x="0" y="0"/>
                  </a:lnTo>
                  <a:lnTo>
                    <a:pt x="0" y="144462"/>
                  </a:lnTo>
                  <a:lnTo>
                    <a:pt x="144462" y="144462"/>
                  </a:lnTo>
                  <a:lnTo>
                    <a:pt x="144462" y="0"/>
                  </a:lnTo>
                  <a:close/>
                </a:path>
              </a:pathLst>
            </a:custGeom>
            <a:solidFill>
              <a:srgbClr val="E4E4E4"/>
            </a:solidFill>
          </p:spPr>
          <p:txBody>
            <a:bodyPr wrap="square" lIns="0" tIns="0" rIns="0" bIns="0" rtlCol="0"/>
            <a:lstStyle/>
            <a:p>
              <a:endParaRPr/>
            </a:p>
          </p:txBody>
        </p:sp>
        <p:sp>
          <p:nvSpPr>
            <p:cNvPr id="28" name="object 28"/>
            <p:cNvSpPr/>
            <p:nvPr/>
          </p:nvSpPr>
          <p:spPr>
            <a:xfrm>
              <a:off x="3492500" y="3284538"/>
              <a:ext cx="144780" cy="144780"/>
            </a:xfrm>
            <a:custGeom>
              <a:avLst/>
              <a:gdLst/>
              <a:ahLst/>
              <a:cxnLst/>
              <a:rect l="l" t="t" r="r" b="b"/>
              <a:pathLst>
                <a:path w="144779" h="144779">
                  <a:moveTo>
                    <a:pt x="0" y="0"/>
                  </a:moveTo>
                  <a:lnTo>
                    <a:pt x="144462" y="0"/>
                  </a:lnTo>
                  <a:lnTo>
                    <a:pt x="144462" y="144462"/>
                  </a:lnTo>
                  <a:lnTo>
                    <a:pt x="0" y="144462"/>
                  </a:lnTo>
                  <a:lnTo>
                    <a:pt x="0" y="0"/>
                  </a:lnTo>
                  <a:close/>
                </a:path>
              </a:pathLst>
            </a:custGeom>
            <a:ln w="28574">
              <a:solidFill>
                <a:srgbClr val="000000"/>
              </a:solidFill>
            </a:ln>
          </p:spPr>
          <p:txBody>
            <a:bodyPr wrap="square" lIns="0" tIns="0" rIns="0" bIns="0" rtlCol="0"/>
            <a:lstStyle/>
            <a:p>
              <a:endParaRPr/>
            </a:p>
          </p:txBody>
        </p:sp>
        <p:sp>
          <p:nvSpPr>
            <p:cNvPr id="29" name="object 29"/>
            <p:cNvSpPr/>
            <p:nvPr/>
          </p:nvSpPr>
          <p:spPr>
            <a:xfrm>
              <a:off x="1908176" y="3070224"/>
              <a:ext cx="1584325" cy="287655"/>
            </a:xfrm>
            <a:custGeom>
              <a:avLst/>
              <a:gdLst/>
              <a:ahLst/>
              <a:cxnLst/>
              <a:rect l="l" t="t" r="r" b="b"/>
              <a:pathLst>
                <a:path w="1584325" h="287654">
                  <a:moveTo>
                    <a:pt x="0" y="0"/>
                  </a:moveTo>
                  <a:lnTo>
                    <a:pt x="1584324" y="287337"/>
                  </a:lnTo>
                </a:path>
              </a:pathLst>
            </a:custGeom>
            <a:ln w="19049">
              <a:solidFill>
                <a:srgbClr val="000000"/>
              </a:solidFill>
            </a:ln>
          </p:spPr>
          <p:txBody>
            <a:bodyPr wrap="square" lIns="0" tIns="0" rIns="0" bIns="0" rtlCol="0"/>
            <a:lstStyle/>
            <a:p>
              <a:endParaRPr/>
            </a:p>
          </p:txBody>
        </p:sp>
        <p:sp>
          <p:nvSpPr>
            <p:cNvPr id="30" name="object 30"/>
            <p:cNvSpPr/>
            <p:nvPr/>
          </p:nvSpPr>
          <p:spPr>
            <a:xfrm>
              <a:off x="2555875" y="1916112"/>
              <a:ext cx="1008380" cy="1368425"/>
            </a:xfrm>
            <a:custGeom>
              <a:avLst/>
              <a:gdLst/>
              <a:ahLst/>
              <a:cxnLst/>
              <a:rect l="l" t="t" r="r" b="b"/>
              <a:pathLst>
                <a:path w="1008379" h="1368425">
                  <a:moveTo>
                    <a:pt x="0" y="0"/>
                  </a:moveTo>
                  <a:lnTo>
                    <a:pt x="1008062" y="1368424"/>
                  </a:lnTo>
                </a:path>
              </a:pathLst>
            </a:custGeom>
            <a:ln w="19049">
              <a:solidFill>
                <a:srgbClr val="000000"/>
              </a:solidFill>
            </a:ln>
          </p:spPr>
          <p:txBody>
            <a:bodyPr wrap="square" lIns="0" tIns="0" rIns="0" bIns="0" rtlCol="0"/>
            <a:lstStyle/>
            <a:p>
              <a:endParaRPr/>
            </a:p>
          </p:txBody>
        </p:sp>
        <p:sp>
          <p:nvSpPr>
            <p:cNvPr id="31" name="object 31"/>
            <p:cNvSpPr/>
            <p:nvPr/>
          </p:nvSpPr>
          <p:spPr>
            <a:xfrm>
              <a:off x="3851275" y="3932237"/>
              <a:ext cx="144780" cy="144780"/>
            </a:xfrm>
            <a:custGeom>
              <a:avLst/>
              <a:gdLst/>
              <a:ahLst/>
              <a:cxnLst/>
              <a:rect l="l" t="t" r="r" b="b"/>
              <a:pathLst>
                <a:path w="144779" h="144779">
                  <a:moveTo>
                    <a:pt x="144462" y="0"/>
                  </a:moveTo>
                  <a:lnTo>
                    <a:pt x="0" y="0"/>
                  </a:lnTo>
                  <a:lnTo>
                    <a:pt x="0" y="144461"/>
                  </a:lnTo>
                  <a:lnTo>
                    <a:pt x="144462" y="144461"/>
                  </a:lnTo>
                  <a:lnTo>
                    <a:pt x="144462" y="0"/>
                  </a:lnTo>
                  <a:close/>
                </a:path>
              </a:pathLst>
            </a:custGeom>
            <a:solidFill>
              <a:srgbClr val="E4E4E4"/>
            </a:solidFill>
          </p:spPr>
          <p:txBody>
            <a:bodyPr wrap="square" lIns="0" tIns="0" rIns="0" bIns="0" rtlCol="0"/>
            <a:lstStyle/>
            <a:p>
              <a:endParaRPr/>
            </a:p>
          </p:txBody>
        </p:sp>
        <p:sp>
          <p:nvSpPr>
            <p:cNvPr id="32" name="object 32"/>
            <p:cNvSpPr/>
            <p:nvPr/>
          </p:nvSpPr>
          <p:spPr>
            <a:xfrm>
              <a:off x="3851275" y="3932237"/>
              <a:ext cx="144780" cy="144780"/>
            </a:xfrm>
            <a:custGeom>
              <a:avLst/>
              <a:gdLst/>
              <a:ahLst/>
              <a:cxnLst/>
              <a:rect l="l" t="t" r="r" b="b"/>
              <a:pathLst>
                <a:path w="144779" h="144779">
                  <a:moveTo>
                    <a:pt x="0" y="0"/>
                  </a:moveTo>
                  <a:lnTo>
                    <a:pt x="144462" y="0"/>
                  </a:lnTo>
                  <a:lnTo>
                    <a:pt x="144462" y="144461"/>
                  </a:lnTo>
                  <a:lnTo>
                    <a:pt x="0" y="144461"/>
                  </a:lnTo>
                  <a:lnTo>
                    <a:pt x="0" y="0"/>
                  </a:lnTo>
                  <a:close/>
                </a:path>
              </a:pathLst>
            </a:custGeom>
            <a:ln w="28574">
              <a:solidFill>
                <a:srgbClr val="000000"/>
              </a:solidFill>
            </a:ln>
          </p:spPr>
          <p:txBody>
            <a:bodyPr wrap="square" lIns="0" tIns="0" rIns="0" bIns="0" rtlCol="0"/>
            <a:lstStyle/>
            <a:p>
              <a:endParaRPr/>
            </a:p>
          </p:txBody>
        </p:sp>
        <p:sp>
          <p:nvSpPr>
            <p:cNvPr id="33" name="object 33"/>
            <p:cNvSpPr/>
            <p:nvPr/>
          </p:nvSpPr>
          <p:spPr>
            <a:xfrm>
              <a:off x="3635375" y="3428999"/>
              <a:ext cx="288925" cy="504825"/>
            </a:xfrm>
            <a:custGeom>
              <a:avLst/>
              <a:gdLst/>
              <a:ahLst/>
              <a:cxnLst/>
              <a:rect l="l" t="t" r="r" b="b"/>
              <a:pathLst>
                <a:path w="288925" h="504825">
                  <a:moveTo>
                    <a:pt x="0" y="0"/>
                  </a:moveTo>
                  <a:lnTo>
                    <a:pt x="288925" y="504824"/>
                  </a:lnTo>
                </a:path>
              </a:pathLst>
            </a:custGeom>
            <a:ln w="19049">
              <a:solidFill>
                <a:srgbClr val="000000"/>
              </a:solidFill>
            </a:ln>
          </p:spPr>
          <p:txBody>
            <a:bodyPr wrap="square" lIns="0" tIns="0" rIns="0" bIns="0" rtlCol="0"/>
            <a:lstStyle/>
            <a:p>
              <a:endParaRPr/>
            </a:p>
          </p:txBody>
        </p:sp>
        <p:sp>
          <p:nvSpPr>
            <p:cNvPr id="34" name="object 34"/>
            <p:cNvSpPr/>
            <p:nvPr/>
          </p:nvSpPr>
          <p:spPr>
            <a:xfrm>
              <a:off x="3995737" y="6021387"/>
              <a:ext cx="144780" cy="144780"/>
            </a:xfrm>
            <a:custGeom>
              <a:avLst/>
              <a:gdLst/>
              <a:ahLst/>
              <a:cxnLst/>
              <a:rect l="l" t="t" r="r" b="b"/>
              <a:pathLst>
                <a:path w="144779" h="144779">
                  <a:moveTo>
                    <a:pt x="144462" y="0"/>
                  </a:moveTo>
                  <a:lnTo>
                    <a:pt x="0" y="0"/>
                  </a:lnTo>
                  <a:lnTo>
                    <a:pt x="0" y="144461"/>
                  </a:lnTo>
                  <a:lnTo>
                    <a:pt x="144462" y="144461"/>
                  </a:lnTo>
                  <a:lnTo>
                    <a:pt x="144462" y="0"/>
                  </a:lnTo>
                  <a:close/>
                </a:path>
              </a:pathLst>
            </a:custGeom>
            <a:solidFill>
              <a:srgbClr val="E4E4E4"/>
            </a:solidFill>
          </p:spPr>
          <p:txBody>
            <a:bodyPr wrap="square" lIns="0" tIns="0" rIns="0" bIns="0" rtlCol="0"/>
            <a:lstStyle/>
            <a:p>
              <a:endParaRPr/>
            </a:p>
          </p:txBody>
        </p:sp>
        <p:sp>
          <p:nvSpPr>
            <p:cNvPr id="35" name="object 35"/>
            <p:cNvSpPr/>
            <p:nvPr/>
          </p:nvSpPr>
          <p:spPr>
            <a:xfrm>
              <a:off x="3995737" y="6021387"/>
              <a:ext cx="144780" cy="144780"/>
            </a:xfrm>
            <a:custGeom>
              <a:avLst/>
              <a:gdLst/>
              <a:ahLst/>
              <a:cxnLst/>
              <a:rect l="l" t="t" r="r" b="b"/>
              <a:pathLst>
                <a:path w="144779" h="144779">
                  <a:moveTo>
                    <a:pt x="0" y="0"/>
                  </a:moveTo>
                  <a:lnTo>
                    <a:pt x="144462" y="0"/>
                  </a:lnTo>
                  <a:lnTo>
                    <a:pt x="144462" y="144461"/>
                  </a:lnTo>
                  <a:lnTo>
                    <a:pt x="0" y="144461"/>
                  </a:lnTo>
                  <a:lnTo>
                    <a:pt x="0" y="0"/>
                  </a:lnTo>
                  <a:close/>
                </a:path>
              </a:pathLst>
            </a:custGeom>
            <a:ln w="28574">
              <a:solidFill>
                <a:srgbClr val="000000"/>
              </a:solidFill>
            </a:ln>
          </p:spPr>
          <p:txBody>
            <a:bodyPr wrap="square" lIns="0" tIns="0" rIns="0" bIns="0" rtlCol="0"/>
            <a:lstStyle/>
            <a:p>
              <a:endParaRPr/>
            </a:p>
          </p:txBody>
        </p:sp>
        <p:sp>
          <p:nvSpPr>
            <p:cNvPr id="36" name="object 36"/>
            <p:cNvSpPr/>
            <p:nvPr/>
          </p:nvSpPr>
          <p:spPr>
            <a:xfrm>
              <a:off x="2700337" y="5949949"/>
              <a:ext cx="1295400" cy="142875"/>
            </a:xfrm>
            <a:custGeom>
              <a:avLst/>
              <a:gdLst/>
              <a:ahLst/>
              <a:cxnLst/>
              <a:rect l="l" t="t" r="r" b="b"/>
              <a:pathLst>
                <a:path w="1295400" h="142875">
                  <a:moveTo>
                    <a:pt x="0" y="0"/>
                  </a:moveTo>
                  <a:lnTo>
                    <a:pt x="1295399" y="142874"/>
                  </a:lnTo>
                </a:path>
              </a:pathLst>
            </a:custGeom>
            <a:ln w="19049">
              <a:solidFill>
                <a:srgbClr val="000000"/>
              </a:solidFill>
            </a:ln>
          </p:spPr>
          <p:txBody>
            <a:bodyPr wrap="square" lIns="0" tIns="0" rIns="0" bIns="0" rtlCol="0"/>
            <a:lstStyle/>
            <a:p>
              <a:endParaRPr/>
            </a:p>
          </p:txBody>
        </p:sp>
        <p:sp>
          <p:nvSpPr>
            <p:cNvPr id="37" name="object 37"/>
            <p:cNvSpPr/>
            <p:nvPr/>
          </p:nvSpPr>
          <p:spPr>
            <a:xfrm>
              <a:off x="3924300" y="4076699"/>
              <a:ext cx="142875" cy="1945005"/>
            </a:xfrm>
            <a:custGeom>
              <a:avLst/>
              <a:gdLst/>
              <a:ahLst/>
              <a:cxnLst/>
              <a:rect l="l" t="t" r="r" b="b"/>
              <a:pathLst>
                <a:path w="142875" h="1945004">
                  <a:moveTo>
                    <a:pt x="0" y="0"/>
                  </a:moveTo>
                  <a:lnTo>
                    <a:pt x="142875" y="1944686"/>
                  </a:lnTo>
                </a:path>
              </a:pathLst>
            </a:custGeom>
            <a:ln w="19049">
              <a:solidFill>
                <a:srgbClr val="000000"/>
              </a:solidFill>
            </a:ln>
          </p:spPr>
          <p:txBody>
            <a:bodyPr wrap="square" lIns="0" tIns="0" rIns="0" bIns="0" rtlCol="0"/>
            <a:lstStyle/>
            <a:p>
              <a:endParaRPr/>
            </a:p>
          </p:txBody>
        </p:sp>
        <p:sp>
          <p:nvSpPr>
            <p:cNvPr id="38" name="object 38"/>
            <p:cNvSpPr/>
            <p:nvPr/>
          </p:nvSpPr>
          <p:spPr>
            <a:xfrm>
              <a:off x="4645025" y="3355974"/>
              <a:ext cx="144780" cy="144780"/>
            </a:xfrm>
            <a:custGeom>
              <a:avLst/>
              <a:gdLst/>
              <a:ahLst/>
              <a:cxnLst/>
              <a:rect l="l" t="t" r="r" b="b"/>
              <a:pathLst>
                <a:path w="144779" h="144779">
                  <a:moveTo>
                    <a:pt x="144462" y="0"/>
                  </a:moveTo>
                  <a:lnTo>
                    <a:pt x="0" y="0"/>
                  </a:lnTo>
                  <a:lnTo>
                    <a:pt x="0" y="144462"/>
                  </a:lnTo>
                  <a:lnTo>
                    <a:pt x="144462" y="144462"/>
                  </a:lnTo>
                  <a:lnTo>
                    <a:pt x="144462" y="0"/>
                  </a:lnTo>
                  <a:close/>
                </a:path>
              </a:pathLst>
            </a:custGeom>
            <a:solidFill>
              <a:srgbClr val="E4E4E4"/>
            </a:solidFill>
          </p:spPr>
          <p:txBody>
            <a:bodyPr wrap="square" lIns="0" tIns="0" rIns="0" bIns="0" rtlCol="0"/>
            <a:lstStyle/>
            <a:p>
              <a:endParaRPr/>
            </a:p>
          </p:txBody>
        </p:sp>
        <p:sp>
          <p:nvSpPr>
            <p:cNvPr id="39" name="object 39"/>
            <p:cNvSpPr/>
            <p:nvPr/>
          </p:nvSpPr>
          <p:spPr>
            <a:xfrm>
              <a:off x="4645024" y="3355974"/>
              <a:ext cx="144780" cy="144780"/>
            </a:xfrm>
            <a:custGeom>
              <a:avLst/>
              <a:gdLst/>
              <a:ahLst/>
              <a:cxnLst/>
              <a:rect l="l" t="t" r="r" b="b"/>
              <a:pathLst>
                <a:path w="144779" h="144779">
                  <a:moveTo>
                    <a:pt x="0" y="0"/>
                  </a:moveTo>
                  <a:lnTo>
                    <a:pt x="144462" y="0"/>
                  </a:lnTo>
                  <a:lnTo>
                    <a:pt x="144462" y="144462"/>
                  </a:lnTo>
                  <a:lnTo>
                    <a:pt x="0" y="144462"/>
                  </a:lnTo>
                  <a:lnTo>
                    <a:pt x="0" y="0"/>
                  </a:lnTo>
                  <a:close/>
                </a:path>
              </a:pathLst>
            </a:custGeom>
            <a:ln w="28574">
              <a:solidFill>
                <a:srgbClr val="000000"/>
              </a:solidFill>
            </a:ln>
          </p:spPr>
          <p:txBody>
            <a:bodyPr wrap="square" lIns="0" tIns="0" rIns="0" bIns="0" rtlCol="0"/>
            <a:lstStyle/>
            <a:p>
              <a:endParaRPr/>
            </a:p>
          </p:txBody>
        </p:sp>
        <p:sp>
          <p:nvSpPr>
            <p:cNvPr id="40" name="object 40"/>
            <p:cNvSpPr/>
            <p:nvPr/>
          </p:nvSpPr>
          <p:spPr>
            <a:xfrm>
              <a:off x="3635375" y="3357563"/>
              <a:ext cx="1008380" cy="71755"/>
            </a:xfrm>
            <a:custGeom>
              <a:avLst/>
              <a:gdLst/>
              <a:ahLst/>
              <a:cxnLst/>
              <a:rect l="l" t="t" r="r" b="b"/>
              <a:pathLst>
                <a:path w="1008379" h="71754">
                  <a:moveTo>
                    <a:pt x="0" y="0"/>
                  </a:moveTo>
                  <a:lnTo>
                    <a:pt x="1008062" y="71437"/>
                  </a:lnTo>
                </a:path>
              </a:pathLst>
            </a:custGeom>
            <a:ln w="19049">
              <a:solidFill>
                <a:srgbClr val="000000"/>
              </a:solidFill>
            </a:ln>
          </p:spPr>
          <p:txBody>
            <a:bodyPr wrap="square" lIns="0" tIns="0" rIns="0" bIns="0" rtlCol="0"/>
            <a:lstStyle/>
            <a:p>
              <a:endParaRPr/>
            </a:p>
          </p:txBody>
        </p:sp>
        <p:sp>
          <p:nvSpPr>
            <p:cNvPr id="41" name="object 41"/>
            <p:cNvSpPr/>
            <p:nvPr/>
          </p:nvSpPr>
          <p:spPr>
            <a:xfrm>
              <a:off x="4716462" y="4365624"/>
              <a:ext cx="144780" cy="144780"/>
            </a:xfrm>
            <a:custGeom>
              <a:avLst/>
              <a:gdLst/>
              <a:ahLst/>
              <a:cxnLst/>
              <a:rect l="l" t="t" r="r" b="b"/>
              <a:pathLst>
                <a:path w="144779" h="144779">
                  <a:moveTo>
                    <a:pt x="144462" y="0"/>
                  </a:moveTo>
                  <a:lnTo>
                    <a:pt x="0" y="0"/>
                  </a:lnTo>
                  <a:lnTo>
                    <a:pt x="0" y="144461"/>
                  </a:lnTo>
                  <a:lnTo>
                    <a:pt x="144462" y="144461"/>
                  </a:lnTo>
                  <a:lnTo>
                    <a:pt x="144462" y="0"/>
                  </a:lnTo>
                  <a:close/>
                </a:path>
              </a:pathLst>
            </a:custGeom>
            <a:solidFill>
              <a:srgbClr val="E4E4E4"/>
            </a:solidFill>
          </p:spPr>
          <p:txBody>
            <a:bodyPr wrap="square" lIns="0" tIns="0" rIns="0" bIns="0" rtlCol="0"/>
            <a:lstStyle/>
            <a:p>
              <a:endParaRPr/>
            </a:p>
          </p:txBody>
        </p:sp>
        <p:sp>
          <p:nvSpPr>
            <p:cNvPr id="42" name="object 42"/>
            <p:cNvSpPr/>
            <p:nvPr/>
          </p:nvSpPr>
          <p:spPr>
            <a:xfrm>
              <a:off x="4716462" y="4365624"/>
              <a:ext cx="144780" cy="144780"/>
            </a:xfrm>
            <a:custGeom>
              <a:avLst/>
              <a:gdLst/>
              <a:ahLst/>
              <a:cxnLst/>
              <a:rect l="l" t="t" r="r" b="b"/>
              <a:pathLst>
                <a:path w="144779" h="144779">
                  <a:moveTo>
                    <a:pt x="0" y="0"/>
                  </a:moveTo>
                  <a:lnTo>
                    <a:pt x="144462" y="0"/>
                  </a:lnTo>
                  <a:lnTo>
                    <a:pt x="144462" y="144461"/>
                  </a:lnTo>
                  <a:lnTo>
                    <a:pt x="0" y="144461"/>
                  </a:lnTo>
                  <a:lnTo>
                    <a:pt x="0" y="0"/>
                  </a:lnTo>
                  <a:close/>
                </a:path>
              </a:pathLst>
            </a:custGeom>
            <a:ln w="28574">
              <a:solidFill>
                <a:srgbClr val="000000"/>
              </a:solidFill>
            </a:ln>
          </p:spPr>
          <p:txBody>
            <a:bodyPr wrap="square" lIns="0" tIns="0" rIns="0" bIns="0" rtlCol="0"/>
            <a:lstStyle/>
            <a:p>
              <a:endParaRPr/>
            </a:p>
          </p:txBody>
        </p:sp>
        <p:sp>
          <p:nvSpPr>
            <p:cNvPr id="43" name="object 43"/>
            <p:cNvSpPr/>
            <p:nvPr/>
          </p:nvSpPr>
          <p:spPr>
            <a:xfrm>
              <a:off x="4067175" y="4508500"/>
              <a:ext cx="720725" cy="1513205"/>
            </a:xfrm>
            <a:custGeom>
              <a:avLst/>
              <a:gdLst/>
              <a:ahLst/>
              <a:cxnLst/>
              <a:rect l="l" t="t" r="r" b="b"/>
              <a:pathLst>
                <a:path w="720725" h="1513204">
                  <a:moveTo>
                    <a:pt x="0" y="1512886"/>
                  </a:moveTo>
                  <a:lnTo>
                    <a:pt x="720724" y="0"/>
                  </a:lnTo>
                </a:path>
              </a:pathLst>
            </a:custGeom>
            <a:ln w="19049">
              <a:solidFill>
                <a:srgbClr val="000000"/>
              </a:solidFill>
            </a:ln>
          </p:spPr>
          <p:txBody>
            <a:bodyPr wrap="square" lIns="0" tIns="0" rIns="0" bIns="0" rtlCol="0"/>
            <a:lstStyle/>
            <a:p>
              <a:endParaRPr/>
            </a:p>
          </p:txBody>
        </p:sp>
        <p:sp>
          <p:nvSpPr>
            <p:cNvPr id="44" name="object 44"/>
            <p:cNvSpPr/>
            <p:nvPr/>
          </p:nvSpPr>
          <p:spPr>
            <a:xfrm>
              <a:off x="5653087" y="4797424"/>
              <a:ext cx="144780" cy="144780"/>
            </a:xfrm>
            <a:custGeom>
              <a:avLst/>
              <a:gdLst/>
              <a:ahLst/>
              <a:cxnLst/>
              <a:rect l="l" t="t" r="r" b="b"/>
              <a:pathLst>
                <a:path w="144779" h="144779">
                  <a:moveTo>
                    <a:pt x="144462" y="0"/>
                  </a:moveTo>
                  <a:lnTo>
                    <a:pt x="0" y="0"/>
                  </a:lnTo>
                  <a:lnTo>
                    <a:pt x="0" y="144461"/>
                  </a:lnTo>
                  <a:lnTo>
                    <a:pt x="144462" y="144461"/>
                  </a:lnTo>
                  <a:lnTo>
                    <a:pt x="144462" y="0"/>
                  </a:lnTo>
                  <a:close/>
                </a:path>
              </a:pathLst>
            </a:custGeom>
            <a:solidFill>
              <a:srgbClr val="FF4C00"/>
            </a:solidFill>
          </p:spPr>
          <p:txBody>
            <a:bodyPr wrap="square" lIns="0" tIns="0" rIns="0" bIns="0" rtlCol="0"/>
            <a:lstStyle/>
            <a:p>
              <a:endParaRPr/>
            </a:p>
          </p:txBody>
        </p:sp>
        <p:sp>
          <p:nvSpPr>
            <p:cNvPr id="45" name="object 45"/>
            <p:cNvSpPr/>
            <p:nvPr/>
          </p:nvSpPr>
          <p:spPr>
            <a:xfrm>
              <a:off x="5653087" y="4797424"/>
              <a:ext cx="144780" cy="144780"/>
            </a:xfrm>
            <a:custGeom>
              <a:avLst/>
              <a:gdLst/>
              <a:ahLst/>
              <a:cxnLst/>
              <a:rect l="l" t="t" r="r" b="b"/>
              <a:pathLst>
                <a:path w="144779" h="144779">
                  <a:moveTo>
                    <a:pt x="0" y="0"/>
                  </a:moveTo>
                  <a:lnTo>
                    <a:pt x="144462" y="0"/>
                  </a:lnTo>
                  <a:lnTo>
                    <a:pt x="144462" y="144461"/>
                  </a:lnTo>
                  <a:lnTo>
                    <a:pt x="0" y="144461"/>
                  </a:lnTo>
                  <a:lnTo>
                    <a:pt x="0" y="0"/>
                  </a:lnTo>
                  <a:close/>
                </a:path>
              </a:pathLst>
            </a:custGeom>
            <a:ln w="28574">
              <a:solidFill>
                <a:srgbClr val="000000"/>
              </a:solidFill>
            </a:ln>
          </p:spPr>
          <p:txBody>
            <a:bodyPr wrap="square" lIns="0" tIns="0" rIns="0" bIns="0" rtlCol="0"/>
            <a:lstStyle/>
            <a:p>
              <a:endParaRPr/>
            </a:p>
          </p:txBody>
        </p:sp>
        <p:sp>
          <p:nvSpPr>
            <p:cNvPr id="46" name="object 46"/>
            <p:cNvSpPr/>
            <p:nvPr/>
          </p:nvSpPr>
          <p:spPr>
            <a:xfrm>
              <a:off x="4859337" y="4437061"/>
              <a:ext cx="792480" cy="431800"/>
            </a:xfrm>
            <a:custGeom>
              <a:avLst/>
              <a:gdLst/>
              <a:ahLst/>
              <a:cxnLst/>
              <a:rect l="l" t="t" r="r" b="b"/>
              <a:pathLst>
                <a:path w="792479" h="431800">
                  <a:moveTo>
                    <a:pt x="0" y="0"/>
                  </a:moveTo>
                  <a:lnTo>
                    <a:pt x="792162" y="431799"/>
                  </a:lnTo>
                </a:path>
              </a:pathLst>
            </a:custGeom>
            <a:ln w="19049">
              <a:solidFill>
                <a:srgbClr val="000000"/>
              </a:solidFill>
            </a:ln>
          </p:spPr>
          <p:txBody>
            <a:bodyPr wrap="square" lIns="0" tIns="0" rIns="0" bIns="0" rtlCol="0"/>
            <a:lstStyle/>
            <a:p>
              <a:endParaRPr/>
            </a:p>
          </p:txBody>
        </p:sp>
        <p:sp>
          <p:nvSpPr>
            <p:cNvPr id="47" name="object 47"/>
            <p:cNvSpPr/>
            <p:nvPr/>
          </p:nvSpPr>
          <p:spPr>
            <a:xfrm>
              <a:off x="4787899" y="3428999"/>
              <a:ext cx="936625" cy="1368425"/>
            </a:xfrm>
            <a:custGeom>
              <a:avLst/>
              <a:gdLst/>
              <a:ahLst/>
              <a:cxnLst/>
              <a:rect l="l" t="t" r="r" b="b"/>
              <a:pathLst>
                <a:path w="936625" h="1368425">
                  <a:moveTo>
                    <a:pt x="0" y="0"/>
                  </a:moveTo>
                  <a:lnTo>
                    <a:pt x="936624" y="1368424"/>
                  </a:lnTo>
                </a:path>
              </a:pathLst>
            </a:custGeom>
            <a:ln w="19049">
              <a:solidFill>
                <a:srgbClr val="000000"/>
              </a:solidFill>
            </a:ln>
          </p:spPr>
          <p:txBody>
            <a:bodyPr wrap="square" lIns="0" tIns="0" rIns="0" bIns="0" rtlCol="0"/>
            <a:lstStyle/>
            <a:p>
              <a:endParaRPr/>
            </a:p>
          </p:txBody>
        </p:sp>
        <p:sp>
          <p:nvSpPr>
            <p:cNvPr id="48" name="object 48"/>
            <p:cNvSpPr/>
            <p:nvPr/>
          </p:nvSpPr>
          <p:spPr>
            <a:xfrm>
              <a:off x="5508625" y="5876924"/>
              <a:ext cx="144780" cy="144780"/>
            </a:xfrm>
            <a:custGeom>
              <a:avLst/>
              <a:gdLst/>
              <a:ahLst/>
              <a:cxnLst/>
              <a:rect l="l" t="t" r="r" b="b"/>
              <a:pathLst>
                <a:path w="144779" h="144779">
                  <a:moveTo>
                    <a:pt x="144462" y="0"/>
                  </a:moveTo>
                  <a:lnTo>
                    <a:pt x="0" y="0"/>
                  </a:lnTo>
                  <a:lnTo>
                    <a:pt x="0" y="144461"/>
                  </a:lnTo>
                  <a:lnTo>
                    <a:pt x="144462" y="144461"/>
                  </a:lnTo>
                  <a:lnTo>
                    <a:pt x="144462" y="0"/>
                  </a:lnTo>
                  <a:close/>
                </a:path>
              </a:pathLst>
            </a:custGeom>
            <a:solidFill>
              <a:srgbClr val="E4E4E4"/>
            </a:solidFill>
          </p:spPr>
          <p:txBody>
            <a:bodyPr wrap="square" lIns="0" tIns="0" rIns="0" bIns="0" rtlCol="0"/>
            <a:lstStyle/>
            <a:p>
              <a:endParaRPr/>
            </a:p>
          </p:txBody>
        </p:sp>
        <p:sp>
          <p:nvSpPr>
            <p:cNvPr id="49" name="object 49"/>
            <p:cNvSpPr/>
            <p:nvPr/>
          </p:nvSpPr>
          <p:spPr>
            <a:xfrm>
              <a:off x="5508625" y="5876924"/>
              <a:ext cx="144780" cy="144780"/>
            </a:xfrm>
            <a:custGeom>
              <a:avLst/>
              <a:gdLst/>
              <a:ahLst/>
              <a:cxnLst/>
              <a:rect l="l" t="t" r="r" b="b"/>
              <a:pathLst>
                <a:path w="144779" h="144779">
                  <a:moveTo>
                    <a:pt x="0" y="0"/>
                  </a:moveTo>
                  <a:lnTo>
                    <a:pt x="144462" y="0"/>
                  </a:lnTo>
                  <a:lnTo>
                    <a:pt x="144462" y="144461"/>
                  </a:lnTo>
                  <a:lnTo>
                    <a:pt x="0" y="144461"/>
                  </a:lnTo>
                  <a:lnTo>
                    <a:pt x="0" y="0"/>
                  </a:lnTo>
                  <a:close/>
                </a:path>
              </a:pathLst>
            </a:custGeom>
            <a:ln w="28574">
              <a:solidFill>
                <a:srgbClr val="000000"/>
              </a:solidFill>
            </a:ln>
          </p:spPr>
          <p:txBody>
            <a:bodyPr wrap="square" lIns="0" tIns="0" rIns="0" bIns="0" rtlCol="0"/>
            <a:lstStyle/>
            <a:p>
              <a:endParaRPr/>
            </a:p>
          </p:txBody>
        </p:sp>
        <p:sp>
          <p:nvSpPr>
            <p:cNvPr id="50" name="object 50"/>
            <p:cNvSpPr/>
            <p:nvPr/>
          </p:nvSpPr>
          <p:spPr>
            <a:xfrm>
              <a:off x="5580062" y="4941886"/>
              <a:ext cx="144780" cy="935355"/>
            </a:xfrm>
            <a:custGeom>
              <a:avLst/>
              <a:gdLst/>
              <a:ahLst/>
              <a:cxnLst/>
              <a:rect l="l" t="t" r="r" b="b"/>
              <a:pathLst>
                <a:path w="144779" h="935354">
                  <a:moveTo>
                    <a:pt x="144462" y="0"/>
                  </a:moveTo>
                  <a:lnTo>
                    <a:pt x="0" y="935036"/>
                  </a:lnTo>
                </a:path>
              </a:pathLst>
            </a:custGeom>
            <a:ln w="19049">
              <a:solidFill>
                <a:srgbClr val="000000"/>
              </a:solidFill>
            </a:ln>
          </p:spPr>
          <p:txBody>
            <a:bodyPr wrap="square" lIns="0" tIns="0" rIns="0" bIns="0" rtlCol="0"/>
            <a:lstStyle/>
            <a:p>
              <a:endParaRPr/>
            </a:p>
          </p:txBody>
        </p:sp>
        <p:sp>
          <p:nvSpPr>
            <p:cNvPr id="51" name="object 51"/>
            <p:cNvSpPr/>
            <p:nvPr/>
          </p:nvSpPr>
          <p:spPr>
            <a:xfrm>
              <a:off x="6372225" y="4724399"/>
              <a:ext cx="144780" cy="144780"/>
            </a:xfrm>
            <a:custGeom>
              <a:avLst/>
              <a:gdLst/>
              <a:ahLst/>
              <a:cxnLst/>
              <a:rect l="l" t="t" r="r" b="b"/>
              <a:pathLst>
                <a:path w="144779" h="144779">
                  <a:moveTo>
                    <a:pt x="144463" y="0"/>
                  </a:moveTo>
                  <a:lnTo>
                    <a:pt x="0" y="0"/>
                  </a:lnTo>
                  <a:lnTo>
                    <a:pt x="0" y="144461"/>
                  </a:lnTo>
                  <a:lnTo>
                    <a:pt x="144463" y="144461"/>
                  </a:lnTo>
                  <a:lnTo>
                    <a:pt x="144463" y="0"/>
                  </a:lnTo>
                  <a:close/>
                </a:path>
              </a:pathLst>
            </a:custGeom>
            <a:solidFill>
              <a:srgbClr val="E4E4E4"/>
            </a:solidFill>
          </p:spPr>
          <p:txBody>
            <a:bodyPr wrap="square" lIns="0" tIns="0" rIns="0" bIns="0" rtlCol="0"/>
            <a:lstStyle/>
            <a:p>
              <a:endParaRPr/>
            </a:p>
          </p:txBody>
        </p:sp>
        <p:sp>
          <p:nvSpPr>
            <p:cNvPr id="52" name="object 52"/>
            <p:cNvSpPr/>
            <p:nvPr/>
          </p:nvSpPr>
          <p:spPr>
            <a:xfrm>
              <a:off x="6372225" y="4724399"/>
              <a:ext cx="144780" cy="144780"/>
            </a:xfrm>
            <a:custGeom>
              <a:avLst/>
              <a:gdLst/>
              <a:ahLst/>
              <a:cxnLst/>
              <a:rect l="l" t="t" r="r" b="b"/>
              <a:pathLst>
                <a:path w="144779" h="144779">
                  <a:moveTo>
                    <a:pt x="0" y="0"/>
                  </a:moveTo>
                  <a:lnTo>
                    <a:pt x="144463" y="0"/>
                  </a:lnTo>
                  <a:lnTo>
                    <a:pt x="144463" y="144461"/>
                  </a:lnTo>
                  <a:lnTo>
                    <a:pt x="0" y="144461"/>
                  </a:lnTo>
                  <a:lnTo>
                    <a:pt x="0" y="0"/>
                  </a:lnTo>
                  <a:close/>
                </a:path>
              </a:pathLst>
            </a:custGeom>
            <a:ln w="28574">
              <a:solidFill>
                <a:srgbClr val="000000"/>
              </a:solidFill>
            </a:ln>
          </p:spPr>
          <p:txBody>
            <a:bodyPr wrap="square" lIns="0" tIns="0" rIns="0" bIns="0" rtlCol="0"/>
            <a:lstStyle/>
            <a:p>
              <a:endParaRPr/>
            </a:p>
          </p:txBody>
        </p:sp>
        <p:sp>
          <p:nvSpPr>
            <p:cNvPr id="53" name="object 53"/>
            <p:cNvSpPr/>
            <p:nvPr/>
          </p:nvSpPr>
          <p:spPr>
            <a:xfrm>
              <a:off x="5795962" y="4797424"/>
              <a:ext cx="576580" cy="71755"/>
            </a:xfrm>
            <a:custGeom>
              <a:avLst/>
              <a:gdLst/>
              <a:ahLst/>
              <a:cxnLst/>
              <a:rect l="l" t="t" r="r" b="b"/>
              <a:pathLst>
                <a:path w="576579" h="71754">
                  <a:moveTo>
                    <a:pt x="0" y="71436"/>
                  </a:moveTo>
                  <a:lnTo>
                    <a:pt x="576262" y="0"/>
                  </a:lnTo>
                </a:path>
              </a:pathLst>
            </a:custGeom>
            <a:ln w="19049">
              <a:solidFill>
                <a:srgbClr val="000000"/>
              </a:solidFill>
            </a:ln>
          </p:spPr>
          <p:txBody>
            <a:bodyPr wrap="square" lIns="0" tIns="0" rIns="0" bIns="0" rtlCol="0"/>
            <a:lstStyle/>
            <a:p>
              <a:endParaRPr/>
            </a:p>
          </p:txBody>
        </p:sp>
        <p:sp>
          <p:nvSpPr>
            <p:cNvPr id="54" name="object 54"/>
            <p:cNvSpPr/>
            <p:nvPr/>
          </p:nvSpPr>
          <p:spPr>
            <a:xfrm>
              <a:off x="7164387" y="4724399"/>
              <a:ext cx="144780" cy="144780"/>
            </a:xfrm>
            <a:custGeom>
              <a:avLst/>
              <a:gdLst/>
              <a:ahLst/>
              <a:cxnLst/>
              <a:rect l="l" t="t" r="r" b="b"/>
              <a:pathLst>
                <a:path w="144779" h="144779">
                  <a:moveTo>
                    <a:pt x="144463" y="0"/>
                  </a:moveTo>
                  <a:lnTo>
                    <a:pt x="0" y="0"/>
                  </a:lnTo>
                  <a:lnTo>
                    <a:pt x="0" y="144461"/>
                  </a:lnTo>
                  <a:lnTo>
                    <a:pt x="144463" y="144461"/>
                  </a:lnTo>
                  <a:lnTo>
                    <a:pt x="144463" y="0"/>
                  </a:lnTo>
                  <a:close/>
                </a:path>
              </a:pathLst>
            </a:custGeom>
            <a:solidFill>
              <a:srgbClr val="E4E4E4"/>
            </a:solidFill>
          </p:spPr>
          <p:txBody>
            <a:bodyPr wrap="square" lIns="0" tIns="0" rIns="0" bIns="0" rtlCol="0"/>
            <a:lstStyle/>
            <a:p>
              <a:endParaRPr/>
            </a:p>
          </p:txBody>
        </p:sp>
        <p:sp>
          <p:nvSpPr>
            <p:cNvPr id="55" name="object 55"/>
            <p:cNvSpPr/>
            <p:nvPr/>
          </p:nvSpPr>
          <p:spPr>
            <a:xfrm>
              <a:off x="7164387" y="4724399"/>
              <a:ext cx="144780" cy="144780"/>
            </a:xfrm>
            <a:custGeom>
              <a:avLst/>
              <a:gdLst/>
              <a:ahLst/>
              <a:cxnLst/>
              <a:rect l="l" t="t" r="r" b="b"/>
              <a:pathLst>
                <a:path w="144779" h="144779">
                  <a:moveTo>
                    <a:pt x="0" y="0"/>
                  </a:moveTo>
                  <a:lnTo>
                    <a:pt x="144463" y="0"/>
                  </a:lnTo>
                  <a:lnTo>
                    <a:pt x="144463" y="144461"/>
                  </a:lnTo>
                  <a:lnTo>
                    <a:pt x="0" y="144461"/>
                  </a:lnTo>
                  <a:lnTo>
                    <a:pt x="0" y="0"/>
                  </a:lnTo>
                  <a:close/>
                </a:path>
              </a:pathLst>
            </a:custGeom>
            <a:ln w="28574">
              <a:solidFill>
                <a:srgbClr val="000000"/>
              </a:solidFill>
            </a:ln>
          </p:spPr>
          <p:txBody>
            <a:bodyPr wrap="square" lIns="0" tIns="0" rIns="0" bIns="0" rtlCol="0"/>
            <a:lstStyle/>
            <a:p>
              <a:endParaRPr/>
            </a:p>
          </p:txBody>
        </p:sp>
        <p:sp>
          <p:nvSpPr>
            <p:cNvPr id="56" name="object 56"/>
            <p:cNvSpPr/>
            <p:nvPr/>
          </p:nvSpPr>
          <p:spPr>
            <a:xfrm>
              <a:off x="6516687" y="4797424"/>
              <a:ext cx="647700" cy="0"/>
            </a:xfrm>
            <a:custGeom>
              <a:avLst/>
              <a:gdLst/>
              <a:ahLst/>
              <a:cxnLst/>
              <a:rect l="l" t="t" r="r" b="b"/>
              <a:pathLst>
                <a:path w="647700">
                  <a:moveTo>
                    <a:pt x="0" y="0"/>
                  </a:moveTo>
                  <a:lnTo>
                    <a:pt x="647699" y="0"/>
                  </a:lnTo>
                </a:path>
              </a:pathLst>
            </a:custGeom>
            <a:ln w="19049">
              <a:solidFill>
                <a:srgbClr val="000000"/>
              </a:solidFill>
            </a:ln>
          </p:spPr>
          <p:txBody>
            <a:bodyPr wrap="square" lIns="0" tIns="0" rIns="0" bIns="0" rtlCol="0"/>
            <a:lstStyle/>
            <a:p>
              <a:endParaRPr/>
            </a:p>
          </p:txBody>
        </p:sp>
        <p:sp>
          <p:nvSpPr>
            <p:cNvPr id="57" name="object 57"/>
            <p:cNvSpPr/>
            <p:nvPr/>
          </p:nvSpPr>
          <p:spPr>
            <a:xfrm>
              <a:off x="7596186" y="5445125"/>
              <a:ext cx="144780" cy="144780"/>
            </a:xfrm>
            <a:custGeom>
              <a:avLst/>
              <a:gdLst/>
              <a:ahLst/>
              <a:cxnLst/>
              <a:rect l="l" t="t" r="r" b="b"/>
              <a:pathLst>
                <a:path w="144779" h="144779">
                  <a:moveTo>
                    <a:pt x="144463" y="0"/>
                  </a:moveTo>
                  <a:lnTo>
                    <a:pt x="0" y="0"/>
                  </a:lnTo>
                  <a:lnTo>
                    <a:pt x="0" y="144461"/>
                  </a:lnTo>
                  <a:lnTo>
                    <a:pt x="144463" y="144461"/>
                  </a:lnTo>
                  <a:lnTo>
                    <a:pt x="144463" y="0"/>
                  </a:lnTo>
                  <a:close/>
                </a:path>
              </a:pathLst>
            </a:custGeom>
            <a:solidFill>
              <a:srgbClr val="E4E4E4"/>
            </a:solidFill>
          </p:spPr>
          <p:txBody>
            <a:bodyPr wrap="square" lIns="0" tIns="0" rIns="0" bIns="0" rtlCol="0"/>
            <a:lstStyle/>
            <a:p>
              <a:endParaRPr/>
            </a:p>
          </p:txBody>
        </p:sp>
        <p:sp>
          <p:nvSpPr>
            <p:cNvPr id="58" name="object 58"/>
            <p:cNvSpPr/>
            <p:nvPr/>
          </p:nvSpPr>
          <p:spPr>
            <a:xfrm>
              <a:off x="7596186" y="5445124"/>
              <a:ext cx="144780" cy="144780"/>
            </a:xfrm>
            <a:custGeom>
              <a:avLst/>
              <a:gdLst/>
              <a:ahLst/>
              <a:cxnLst/>
              <a:rect l="l" t="t" r="r" b="b"/>
              <a:pathLst>
                <a:path w="144779" h="144779">
                  <a:moveTo>
                    <a:pt x="0" y="0"/>
                  </a:moveTo>
                  <a:lnTo>
                    <a:pt x="144463" y="0"/>
                  </a:lnTo>
                  <a:lnTo>
                    <a:pt x="144463" y="144461"/>
                  </a:lnTo>
                  <a:lnTo>
                    <a:pt x="0" y="144461"/>
                  </a:lnTo>
                  <a:lnTo>
                    <a:pt x="0" y="0"/>
                  </a:lnTo>
                  <a:close/>
                </a:path>
              </a:pathLst>
            </a:custGeom>
            <a:ln w="28574">
              <a:solidFill>
                <a:srgbClr val="000000"/>
              </a:solidFill>
            </a:ln>
          </p:spPr>
          <p:txBody>
            <a:bodyPr wrap="square" lIns="0" tIns="0" rIns="0" bIns="0" rtlCol="0"/>
            <a:lstStyle/>
            <a:p>
              <a:endParaRPr/>
            </a:p>
          </p:txBody>
        </p:sp>
        <p:sp>
          <p:nvSpPr>
            <p:cNvPr id="59" name="object 59"/>
            <p:cNvSpPr/>
            <p:nvPr/>
          </p:nvSpPr>
          <p:spPr>
            <a:xfrm>
              <a:off x="7235824" y="4868861"/>
              <a:ext cx="431800" cy="576580"/>
            </a:xfrm>
            <a:custGeom>
              <a:avLst/>
              <a:gdLst/>
              <a:ahLst/>
              <a:cxnLst/>
              <a:rect l="l" t="t" r="r" b="b"/>
              <a:pathLst>
                <a:path w="431800" h="576579">
                  <a:moveTo>
                    <a:pt x="0" y="0"/>
                  </a:moveTo>
                  <a:lnTo>
                    <a:pt x="431800" y="576261"/>
                  </a:lnTo>
                </a:path>
              </a:pathLst>
            </a:custGeom>
            <a:ln w="19049">
              <a:solidFill>
                <a:srgbClr val="000000"/>
              </a:solidFill>
            </a:ln>
          </p:spPr>
          <p:txBody>
            <a:bodyPr wrap="square" lIns="0" tIns="0" rIns="0" bIns="0" rtlCol="0"/>
            <a:lstStyle/>
            <a:p>
              <a:endParaRPr/>
            </a:p>
          </p:txBody>
        </p:sp>
        <p:sp>
          <p:nvSpPr>
            <p:cNvPr id="60" name="object 60"/>
            <p:cNvSpPr/>
            <p:nvPr/>
          </p:nvSpPr>
          <p:spPr>
            <a:xfrm>
              <a:off x="6877050" y="3573462"/>
              <a:ext cx="144780" cy="144780"/>
            </a:xfrm>
            <a:custGeom>
              <a:avLst/>
              <a:gdLst/>
              <a:ahLst/>
              <a:cxnLst/>
              <a:rect l="l" t="t" r="r" b="b"/>
              <a:pathLst>
                <a:path w="144779" h="144779">
                  <a:moveTo>
                    <a:pt x="144463" y="0"/>
                  </a:moveTo>
                  <a:lnTo>
                    <a:pt x="0" y="0"/>
                  </a:lnTo>
                  <a:lnTo>
                    <a:pt x="0" y="144462"/>
                  </a:lnTo>
                  <a:lnTo>
                    <a:pt x="144463" y="144462"/>
                  </a:lnTo>
                  <a:lnTo>
                    <a:pt x="144463" y="0"/>
                  </a:lnTo>
                  <a:close/>
                </a:path>
              </a:pathLst>
            </a:custGeom>
            <a:solidFill>
              <a:srgbClr val="E4E4E4"/>
            </a:solidFill>
          </p:spPr>
          <p:txBody>
            <a:bodyPr wrap="square" lIns="0" tIns="0" rIns="0" bIns="0" rtlCol="0"/>
            <a:lstStyle/>
            <a:p>
              <a:endParaRPr/>
            </a:p>
          </p:txBody>
        </p:sp>
        <p:sp>
          <p:nvSpPr>
            <p:cNvPr id="61" name="object 61"/>
            <p:cNvSpPr/>
            <p:nvPr/>
          </p:nvSpPr>
          <p:spPr>
            <a:xfrm>
              <a:off x="6877050" y="3573462"/>
              <a:ext cx="144780" cy="144780"/>
            </a:xfrm>
            <a:custGeom>
              <a:avLst/>
              <a:gdLst/>
              <a:ahLst/>
              <a:cxnLst/>
              <a:rect l="l" t="t" r="r" b="b"/>
              <a:pathLst>
                <a:path w="144779" h="144779">
                  <a:moveTo>
                    <a:pt x="0" y="0"/>
                  </a:moveTo>
                  <a:lnTo>
                    <a:pt x="144463" y="0"/>
                  </a:lnTo>
                  <a:lnTo>
                    <a:pt x="144463" y="144462"/>
                  </a:lnTo>
                  <a:lnTo>
                    <a:pt x="0" y="144462"/>
                  </a:lnTo>
                  <a:lnTo>
                    <a:pt x="0" y="0"/>
                  </a:lnTo>
                  <a:close/>
                </a:path>
              </a:pathLst>
            </a:custGeom>
            <a:ln w="28574">
              <a:solidFill>
                <a:srgbClr val="000000"/>
              </a:solidFill>
            </a:ln>
          </p:spPr>
          <p:txBody>
            <a:bodyPr wrap="square" lIns="0" tIns="0" rIns="0" bIns="0" rtlCol="0"/>
            <a:lstStyle/>
            <a:p>
              <a:endParaRPr/>
            </a:p>
          </p:txBody>
        </p:sp>
        <p:sp>
          <p:nvSpPr>
            <p:cNvPr id="62" name="object 62"/>
            <p:cNvSpPr/>
            <p:nvPr/>
          </p:nvSpPr>
          <p:spPr>
            <a:xfrm>
              <a:off x="6443660" y="3716337"/>
              <a:ext cx="504825" cy="1008380"/>
            </a:xfrm>
            <a:custGeom>
              <a:avLst/>
              <a:gdLst/>
              <a:ahLst/>
              <a:cxnLst/>
              <a:rect l="l" t="t" r="r" b="b"/>
              <a:pathLst>
                <a:path w="504825" h="1008379">
                  <a:moveTo>
                    <a:pt x="0" y="1008061"/>
                  </a:moveTo>
                  <a:lnTo>
                    <a:pt x="504824" y="0"/>
                  </a:lnTo>
                </a:path>
              </a:pathLst>
            </a:custGeom>
            <a:ln w="19049">
              <a:solidFill>
                <a:srgbClr val="000000"/>
              </a:solidFill>
            </a:ln>
          </p:spPr>
          <p:txBody>
            <a:bodyPr wrap="square" lIns="0" tIns="0" rIns="0" bIns="0" rtlCol="0"/>
            <a:lstStyle/>
            <a:p>
              <a:endParaRPr/>
            </a:p>
          </p:txBody>
        </p:sp>
        <p:sp>
          <p:nvSpPr>
            <p:cNvPr id="63" name="object 63"/>
            <p:cNvSpPr/>
            <p:nvPr/>
          </p:nvSpPr>
          <p:spPr>
            <a:xfrm>
              <a:off x="6516687" y="2708274"/>
              <a:ext cx="144780" cy="144780"/>
            </a:xfrm>
            <a:custGeom>
              <a:avLst/>
              <a:gdLst/>
              <a:ahLst/>
              <a:cxnLst/>
              <a:rect l="l" t="t" r="r" b="b"/>
              <a:pathLst>
                <a:path w="144779" h="144780">
                  <a:moveTo>
                    <a:pt x="144463" y="0"/>
                  </a:moveTo>
                  <a:lnTo>
                    <a:pt x="0" y="0"/>
                  </a:lnTo>
                  <a:lnTo>
                    <a:pt x="0" y="144462"/>
                  </a:lnTo>
                  <a:lnTo>
                    <a:pt x="144463" y="144462"/>
                  </a:lnTo>
                  <a:lnTo>
                    <a:pt x="144463" y="0"/>
                  </a:lnTo>
                  <a:close/>
                </a:path>
              </a:pathLst>
            </a:custGeom>
            <a:solidFill>
              <a:srgbClr val="E4E4E4"/>
            </a:solidFill>
          </p:spPr>
          <p:txBody>
            <a:bodyPr wrap="square" lIns="0" tIns="0" rIns="0" bIns="0" rtlCol="0"/>
            <a:lstStyle/>
            <a:p>
              <a:endParaRPr/>
            </a:p>
          </p:txBody>
        </p:sp>
        <p:sp>
          <p:nvSpPr>
            <p:cNvPr id="64" name="object 64"/>
            <p:cNvSpPr/>
            <p:nvPr/>
          </p:nvSpPr>
          <p:spPr>
            <a:xfrm>
              <a:off x="6516687" y="2708274"/>
              <a:ext cx="144780" cy="144780"/>
            </a:xfrm>
            <a:custGeom>
              <a:avLst/>
              <a:gdLst/>
              <a:ahLst/>
              <a:cxnLst/>
              <a:rect l="l" t="t" r="r" b="b"/>
              <a:pathLst>
                <a:path w="144779" h="144780">
                  <a:moveTo>
                    <a:pt x="0" y="0"/>
                  </a:moveTo>
                  <a:lnTo>
                    <a:pt x="144463" y="0"/>
                  </a:lnTo>
                  <a:lnTo>
                    <a:pt x="144463" y="144462"/>
                  </a:lnTo>
                  <a:lnTo>
                    <a:pt x="0" y="144462"/>
                  </a:lnTo>
                  <a:lnTo>
                    <a:pt x="0" y="0"/>
                  </a:lnTo>
                  <a:close/>
                </a:path>
              </a:pathLst>
            </a:custGeom>
            <a:ln w="28574">
              <a:solidFill>
                <a:srgbClr val="000000"/>
              </a:solidFill>
            </a:ln>
          </p:spPr>
          <p:txBody>
            <a:bodyPr wrap="square" lIns="0" tIns="0" rIns="0" bIns="0" rtlCol="0"/>
            <a:lstStyle/>
            <a:p>
              <a:endParaRPr/>
            </a:p>
          </p:txBody>
        </p:sp>
        <p:sp>
          <p:nvSpPr>
            <p:cNvPr id="65" name="object 65"/>
            <p:cNvSpPr/>
            <p:nvPr/>
          </p:nvSpPr>
          <p:spPr>
            <a:xfrm>
              <a:off x="6588125" y="2852737"/>
              <a:ext cx="360680" cy="720725"/>
            </a:xfrm>
            <a:custGeom>
              <a:avLst/>
              <a:gdLst/>
              <a:ahLst/>
              <a:cxnLst/>
              <a:rect l="l" t="t" r="r" b="b"/>
              <a:pathLst>
                <a:path w="360679" h="720725">
                  <a:moveTo>
                    <a:pt x="360363" y="720724"/>
                  </a:moveTo>
                  <a:lnTo>
                    <a:pt x="0" y="0"/>
                  </a:lnTo>
                </a:path>
              </a:pathLst>
            </a:custGeom>
            <a:ln w="19049">
              <a:solidFill>
                <a:srgbClr val="000000"/>
              </a:solidFill>
            </a:ln>
          </p:spPr>
          <p:txBody>
            <a:bodyPr wrap="square" lIns="0" tIns="0" rIns="0" bIns="0" rtlCol="0"/>
            <a:lstStyle/>
            <a:p>
              <a:endParaRPr/>
            </a:p>
          </p:txBody>
        </p:sp>
        <p:sp>
          <p:nvSpPr>
            <p:cNvPr id="66" name="object 66"/>
            <p:cNvSpPr/>
            <p:nvPr/>
          </p:nvSpPr>
          <p:spPr>
            <a:xfrm>
              <a:off x="5653087" y="2349499"/>
              <a:ext cx="144780" cy="144780"/>
            </a:xfrm>
            <a:custGeom>
              <a:avLst/>
              <a:gdLst/>
              <a:ahLst/>
              <a:cxnLst/>
              <a:rect l="l" t="t" r="r" b="b"/>
              <a:pathLst>
                <a:path w="144779" h="144780">
                  <a:moveTo>
                    <a:pt x="144462" y="0"/>
                  </a:moveTo>
                  <a:lnTo>
                    <a:pt x="0" y="0"/>
                  </a:lnTo>
                  <a:lnTo>
                    <a:pt x="0" y="144462"/>
                  </a:lnTo>
                  <a:lnTo>
                    <a:pt x="144462" y="144462"/>
                  </a:lnTo>
                  <a:lnTo>
                    <a:pt x="144462" y="0"/>
                  </a:lnTo>
                  <a:close/>
                </a:path>
              </a:pathLst>
            </a:custGeom>
            <a:solidFill>
              <a:srgbClr val="E4E4E4"/>
            </a:solidFill>
          </p:spPr>
          <p:txBody>
            <a:bodyPr wrap="square" lIns="0" tIns="0" rIns="0" bIns="0" rtlCol="0"/>
            <a:lstStyle/>
            <a:p>
              <a:endParaRPr/>
            </a:p>
          </p:txBody>
        </p:sp>
        <p:sp>
          <p:nvSpPr>
            <p:cNvPr id="67" name="object 67"/>
            <p:cNvSpPr/>
            <p:nvPr/>
          </p:nvSpPr>
          <p:spPr>
            <a:xfrm>
              <a:off x="5653087" y="2349499"/>
              <a:ext cx="144780" cy="144780"/>
            </a:xfrm>
            <a:custGeom>
              <a:avLst/>
              <a:gdLst/>
              <a:ahLst/>
              <a:cxnLst/>
              <a:rect l="l" t="t" r="r" b="b"/>
              <a:pathLst>
                <a:path w="144779" h="144780">
                  <a:moveTo>
                    <a:pt x="0" y="0"/>
                  </a:moveTo>
                  <a:lnTo>
                    <a:pt x="144462" y="0"/>
                  </a:lnTo>
                  <a:lnTo>
                    <a:pt x="144462" y="144462"/>
                  </a:lnTo>
                  <a:lnTo>
                    <a:pt x="0" y="144462"/>
                  </a:lnTo>
                  <a:lnTo>
                    <a:pt x="0" y="0"/>
                  </a:lnTo>
                  <a:close/>
                </a:path>
              </a:pathLst>
            </a:custGeom>
            <a:ln w="28574">
              <a:solidFill>
                <a:srgbClr val="000000"/>
              </a:solidFill>
            </a:ln>
          </p:spPr>
          <p:txBody>
            <a:bodyPr wrap="square" lIns="0" tIns="0" rIns="0" bIns="0" rtlCol="0"/>
            <a:lstStyle/>
            <a:p>
              <a:endParaRPr/>
            </a:p>
          </p:txBody>
        </p:sp>
        <p:sp>
          <p:nvSpPr>
            <p:cNvPr id="68" name="object 68"/>
            <p:cNvSpPr/>
            <p:nvPr/>
          </p:nvSpPr>
          <p:spPr>
            <a:xfrm>
              <a:off x="5795962" y="2420937"/>
              <a:ext cx="720725" cy="360680"/>
            </a:xfrm>
            <a:custGeom>
              <a:avLst/>
              <a:gdLst/>
              <a:ahLst/>
              <a:cxnLst/>
              <a:rect l="l" t="t" r="r" b="b"/>
              <a:pathLst>
                <a:path w="720725" h="360680">
                  <a:moveTo>
                    <a:pt x="720724" y="360362"/>
                  </a:moveTo>
                  <a:lnTo>
                    <a:pt x="0" y="0"/>
                  </a:lnTo>
                </a:path>
              </a:pathLst>
            </a:custGeom>
            <a:ln w="19049">
              <a:solidFill>
                <a:srgbClr val="000000"/>
              </a:solidFill>
            </a:ln>
          </p:spPr>
          <p:txBody>
            <a:bodyPr wrap="square" lIns="0" tIns="0" rIns="0" bIns="0" rtlCol="0"/>
            <a:lstStyle/>
            <a:p>
              <a:endParaRPr/>
            </a:p>
          </p:txBody>
        </p:sp>
        <p:sp>
          <p:nvSpPr>
            <p:cNvPr id="69" name="object 69"/>
            <p:cNvSpPr/>
            <p:nvPr/>
          </p:nvSpPr>
          <p:spPr>
            <a:xfrm>
              <a:off x="3995737" y="4005262"/>
              <a:ext cx="720725" cy="431800"/>
            </a:xfrm>
            <a:custGeom>
              <a:avLst/>
              <a:gdLst/>
              <a:ahLst/>
              <a:cxnLst/>
              <a:rect l="l" t="t" r="r" b="b"/>
              <a:pathLst>
                <a:path w="720725" h="431800">
                  <a:moveTo>
                    <a:pt x="0" y="0"/>
                  </a:moveTo>
                  <a:lnTo>
                    <a:pt x="720724" y="431799"/>
                  </a:lnTo>
                </a:path>
              </a:pathLst>
            </a:custGeom>
            <a:ln w="19049">
              <a:solidFill>
                <a:srgbClr val="000000"/>
              </a:solidFill>
            </a:ln>
          </p:spPr>
          <p:txBody>
            <a:bodyPr wrap="square" lIns="0" tIns="0" rIns="0" bIns="0" rtlCol="0"/>
            <a:lstStyle/>
            <a:p>
              <a:endParaRPr/>
            </a:p>
          </p:txBody>
        </p:sp>
      </p:grpSp>
      <p:sp>
        <p:nvSpPr>
          <p:cNvPr id="70" name="object 70"/>
          <p:cNvSpPr txBox="1"/>
          <p:nvPr/>
        </p:nvSpPr>
        <p:spPr>
          <a:xfrm>
            <a:off x="4649152" y="3165157"/>
            <a:ext cx="610235"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Arial"/>
                <a:cs typeface="Arial"/>
              </a:rPr>
              <a:t>Fagaras</a:t>
            </a:r>
            <a:endParaRPr sz="1200">
              <a:latin typeface="Arial"/>
              <a:cs typeface="Arial"/>
            </a:endParaRPr>
          </a:p>
        </p:txBody>
      </p:sp>
      <p:sp>
        <p:nvSpPr>
          <p:cNvPr id="71" name="object 71"/>
          <p:cNvSpPr txBox="1"/>
          <p:nvPr/>
        </p:nvSpPr>
        <p:spPr>
          <a:xfrm>
            <a:off x="5442902" y="2155507"/>
            <a:ext cx="491490"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Arial"/>
                <a:cs typeface="Arial"/>
              </a:rPr>
              <a:t>Neamt</a:t>
            </a:r>
            <a:endParaRPr sz="1200">
              <a:latin typeface="Arial"/>
              <a:cs typeface="Arial"/>
            </a:endParaRPr>
          </a:p>
        </p:txBody>
      </p:sp>
      <p:sp>
        <p:nvSpPr>
          <p:cNvPr id="72" name="object 72"/>
          <p:cNvSpPr txBox="1"/>
          <p:nvPr/>
        </p:nvSpPr>
        <p:spPr>
          <a:xfrm>
            <a:off x="6677977" y="2598419"/>
            <a:ext cx="280035" cy="208279"/>
          </a:xfrm>
          <a:prstGeom prst="rect">
            <a:avLst/>
          </a:prstGeom>
        </p:spPr>
        <p:txBody>
          <a:bodyPr vert="horz" wrap="square" lIns="0" tIns="12700" rIns="0" bIns="0" rtlCol="0">
            <a:spAutoFit/>
          </a:bodyPr>
          <a:lstStyle/>
          <a:p>
            <a:pPr marL="12700">
              <a:lnSpc>
                <a:spcPct val="100000"/>
              </a:lnSpc>
              <a:spcBef>
                <a:spcPts val="100"/>
              </a:spcBef>
            </a:pPr>
            <a:r>
              <a:rPr sz="1200" b="1" spc="-20" dirty="0">
                <a:latin typeface="Arial"/>
                <a:cs typeface="Arial"/>
              </a:rPr>
              <a:t>Iasi</a:t>
            </a:r>
            <a:endParaRPr sz="1200">
              <a:latin typeface="Arial"/>
              <a:cs typeface="Arial"/>
            </a:endParaRPr>
          </a:p>
        </p:txBody>
      </p:sp>
      <p:sp>
        <p:nvSpPr>
          <p:cNvPr id="73" name="object 73"/>
          <p:cNvSpPr txBox="1"/>
          <p:nvPr/>
        </p:nvSpPr>
        <p:spPr>
          <a:xfrm>
            <a:off x="6377940" y="3547744"/>
            <a:ext cx="466090"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Arial"/>
                <a:cs typeface="Arial"/>
              </a:rPr>
              <a:t>Vaslui</a:t>
            </a:r>
            <a:endParaRPr sz="1200">
              <a:latin typeface="Arial"/>
              <a:cs typeface="Arial"/>
            </a:endParaRPr>
          </a:p>
        </p:txBody>
      </p:sp>
      <p:sp>
        <p:nvSpPr>
          <p:cNvPr id="74" name="object 74"/>
          <p:cNvSpPr txBox="1"/>
          <p:nvPr/>
        </p:nvSpPr>
        <p:spPr>
          <a:xfrm>
            <a:off x="6162040" y="4852669"/>
            <a:ext cx="618490"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Arial"/>
                <a:cs typeface="Arial"/>
              </a:rPr>
              <a:t>Urziceni</a:t>
            </a:r>
            <a:endParaRPr sz="1200">
              <a:latin typeface="Arial"/>
              <a:cs typeface="Arial"/>
            </a:endParaRPr>
          </a:p>
        </p:txBody>
      </p:sp>
      <p:sp>
        <p:nvSpPr>
          <p:cNvPr id="75" name="object 75"/>
          <p:cNvSpPr txBox="1"/>
          <p:nvPr/>
        </p:nvSpPr>
        <p:spPr>
          <a:xfrm>
            <a:off x="7314565" y="4614544"/>
            <a:ext cx="584835"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Arial"/>
                <a:cs typeface="Arial"/>
              </a:rPr>
              <a:t>Hirsova</a:t>
            </a:r>
            <a:endParaRPr sz="1200">
              <a:latin typeface="Arial"/>
              <a:cs typeface="Arial"/>
            </a:endParaRPr>
          </a:p>
        </p:txBody>
      </p:sp>
      <p:sp>
        <p:nvSpPr>
          <p:cNvPr id="76" name="object 76"/>
          <p:cNvSpPr txBox="1"/>
          <p:nvPr/>
        </p:nvSpPr>
        <p:spPr>
          <a:xfrm>
            <a:off x="7746365" y="5549582"/>
            <a:ext cx="457834"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Arial"/>
                <a:cs typeface="Arial"/>
              </a:rPr>
              <a:t>Eforie</a:t>
            </a:r>
            <a:endParaRPr sz="1200">
              <a:latin typeface="Arial"/>
              <a:cs typeface="Arial"/>
            </a:endParaRPr>
          </a:p>
        </p:txBody>
      </p:sp>
      <p:sp>
        <p:nvSpPr>
          <p:cNvPr id="77" name="object 77"/>
          <p:cNvSpPr txBox="1"/>
          <p:nvPr/>
        </p:nvSpPr>
        <p:spPr>
          <a:xfrm>
            <a:off x="5658802" y="5909944"/>
            <a:ext cx="567690"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Arial"/>
                <a:cs typeface="Arial"/>
              </a:rPr>
              <a:t>Giurgiu</a:t>
            </a:r>
            <a:endParaRPr sz="1200" dirty="0">
              <a:latin typeface="Arial"/>
              <a:cs typeface="Arial"/>
            </a:endParaRPr>
          </a:p>
        </p:txBody>
      </p:sp>
      <p:sp>
        <p:nvSpPr>
          <p:cNvPr id="78" name="object 78"/>
          <p:cNvSpPr txBox="1"/>
          <p:nvPr/>
        </p:nvSpPr>
        <p:spPr>
          <a:xfrm>
            <a:off x="4145915" y="6067107"/>
            <a:ext cx="584835"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Arial"/>
                <a:cs typeface="Arial"/>
              </a:rPr>
              <a:t>Craiova</a:t>
            </a:r>
            <a:endParaRPr sz="1200">
              <a:latin typeface="Arial"/>
              <a:cs typeface="Arial"/>
            </a:endParaRPr>
          </a:p>
        </p:txBody>
      </p:sp>
      <p:sp>
        <p:nvSpPr>
          <p:cNvPr id="79" name="object 79"/>
          <p:cNvSpPr txBox="1"/>
          <p:nvPr/>
        </p:nvSpPr>
        <p:spPr>
          <a:xfrm>
            <a:off x="2706052" y="3749357"/>
            <a:ext cx="1107440"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Arial"/>
                <a:cs typeface="Arial"/>
              </a:rPr>
              <a:t>Rimnicu</a:t>
            </a:r>
            <a:r>
              <a:rPr sz="1200" b="1" spc="-30" dirty="0">
                <a:latin typeface="Arial"/>
                <a:cs typeface="Arial"/>
              </a:rPr>
              <a:t> </a:t>
            </a:r>
            <a:r>
              <a:rPr sz="1200" b="1" spc="-10" dirty="0">
                <a:latin typeface="Arial"/>
                <a:cs typeface="Arial"/>
              </a:rPr>
              <a:t>Vilcea</a:t>
            </a:r>
            <a:endParaRPr sz="1200">
              <a:latin typeface="Arial"/>
              <a:cs typeface="Arial"/>
            </a:endParaRPr>
          </a:p>
        </p:txBody>
      </p:sp>
      <p:sp>
        <p:nvSpPr>
          <p:cNvPr id="80" name="object 80"/>
          <p:cNvSpPr txBox="1"/>
          <p:nvPr/>
        </p:nvSpPr>
        <p:spPr>
          <a:xfrm>
            <a:off x="3642677" y="3115944"/>
            <a:ext cx="398145" cy="208279"/>
          </a:xfrm>
          <a:prstGeom prst="rect">
            <a:avLst/>
          </a:prstGeom>
        </p:spPr>
        <p:txBody>
          <a:bodyPr vert="horz" wrap="square" lIns="0" tIns="12700" rIns="0" bIns="0" rtlCol="0">
            <a:spAutoFit/>
          </a:bodyPr>
          <a:lstStyle/>
          <a:p>
            <a:pPr marL="12700">
              <a:lnSpc>
                <a:spcPct val="100000"/>
              </a:lnSpc>
              <a:spcBef>
                <a:spcPts val="100"/>
              </a:spcBef>
            </a:pPr>
            <a:r>
              <a:rPr sz="1200" b="1" spc="-20" dirty="0">
                <a:latin typeface="Arial"/>
                <a:cs typeface="Arial"/>
              </a:rPr>
              <a:t>Sibiu</a:t>
            </a:r>
            <a:endParaRPr sz="1200">
              <a:latin typeface="Arial"/>
              <a:cs typeface="Arial"/>
            </a:endParaRPr>
          </a:p>
        </p:txBody>
      </p:sp>
      <p:sp>
        <p:nvSpPr>
          <p:cNvPr id="81" name="object 81"/>
          <p:cNvSpPr txBox="1"/>
          <p:nvPr/>
        </p:nvSpPr>
        <p:spPr>
          <a:xfrm>
            <a:off x="2779077" y="4614544"/>
            <a:ext cx="440690"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Arial"/>
                <a:cs typeface="Arial"/>
              </a:rPr>
              <a:t>Lugoj</a:t>
            </a:r>
            <a:endParaRPr sz="1200">
              <a:latin typeface="Arial"/>
              <a:cs typeface="Arial"/>
            </a:endParaRPr>
          </a:p>
        </p:txBody>
      </p:sp>
      <p:sp>
        <p:nvSpPr>
          <p:cNvPr id="82" name="object 82"/>
          <p:cNvSpPr txBox="1"/>
          <p:nvPr/>
        </p:nvSpPr>
        <p:spPr>
          <a:xfrm>
            <a:off x="1913891" y="4038281"/>
            <a:ext cx="742950"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Arial"/>
                <a:cs typeface="Arial"/>
              </a:rPr>
              <a:t>Timisoara</a:t>
            </a:r>
            <a:endParaRPr sz="1200">
              <a:latin typeface="Arial"/>
              <a:cs typeface="Arial"/>
            </a:endParaRPr>
          </a:p>
        </p:txBody>
      </p:sp>
      <p:sp>
        <p:nvSpPr>
          <p:cNvPr id="83" name="object 83"/>
          <p:cNvSpPr txBox="1"/>
          <p:nvPr/>
        </p:nvSpPr>
        <p:spPr>
          <a:xfrm>
            <a:off x="1337627" y="2957194"/>
            <a:ext cx="372745" cy="208279"/>
          </a:xfrm>
          <a:prstGeom prst="rect">
            <a:avLst/>
          </a:prstGeom>
        </p:spPr>
        <p:txBody>
          <a:bodyPr vert="horz" wrap="square" lIns="0" tIns="12700" rIns="0" bIns="0" rtlCol="0">
            <a:spAutoFit/>
          </a:bodyPr>
          <a:lstStyle/>
          <a:p>
            <a:pPr marL="12700">
              <a:lnSpc>
                <a:spcPct val="100000"/>
              </a:lnSpc>
              <a:spcBef>
                <a:spcPts val="100"/>
              </a:spcBef>
            </a:pPr>
            <a:r>
              <a:rPr sz="1200" b="1" spc="-20" dirty="0">
                <a:latin typeface="Arial"/>
                <a:cs typeface="Arial"/>
              </a:rPr>
              <a:t>Arad</a:t>
            </a:r>
            <a:endParaRPr sz="1200">
              <a:latin typeface="Arial"/>
              <a:cs typeface="Arial"/>
            </a:endParaRPr>
          </a:p>
        </p:txBody>
      </p:sp>
      <p:sp>
        <p:nvSpPr>
          <p:cNvPr id="84" name="object 84"/>
          <p:cNvSpPr txBox="1"/>
          <p:nvPr/>
        </p:nvSpPr>
        <p:spPr>
          <a:xfrm>
            <a:off x="1337627" y="2238057"/>
            <a:ext cx="491490"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Arial"/>
                <a:cs typeface="Arial"/>
              </a:rPr>
              <a:t>Zerind</a:t>
            </a:r>
            <a:endParaRPr sz="1200">
              <a:latin typeface="Arial"/>
              <a:cs typeface="Arial"/>
            </a:endParaRPr>
          </a:p>
        </p:txBody>
      </p:sp>
      <p:grpSp>
        <p:nvGrpSpPr>
          <p:cNvPr id="85" name="object 85"/>
          <p:cNvGrpSpPr/>
          <p:nvPr/>
        </p:nvGrpSpPr>
        <p:grpSpPr>
          <a:xfrm>
            <a:off x="1384135" y="3164185"/>
            <a:ext cx="392430" cy="391795"/>
            <a:chOff x="1384135" y="3164185"/>
            <a:chExt cx="392430" cy="391795"/>
          </a:xfrm>
        </p:grpSpPr>
        <p:sp>
          <p:nvSpPr>
            <p:cNvPr id="86" name="object 86"/>
            <p:cNvSpPr/>
            <p:nvPr/>
          </p:nvSpPr>
          <p:spPr>
            <a:xfrm>
              <a:off x="1388898" y="3168948"/>
              <a:ext cx="382905" cy="382270"/>
            </a:xfrm>
            <a:custGeom>
              <a:avLst/>
              <a:gdLst/>
              <a:ahLst/>
              <a:cxnLst/>
              <a:rect l="l" t="t" r="r" b="b"/>
              <a:pathLst>
                <a:path w="382905" h="382270">
                  <a:moveTo>
                    <a:pt x="382785" y="0"/>
                  </a:moveTo>
                  <a:lnTo>
                    <a:pt x="0" y="227871"/>
                  </a:lnTo>
                  <a:lnTo>
                    <a:pt x="153786" y="381657"/>
                  </a:lnTo>
                  <a:lnTo>
                    <a:pt x="382785" y="0"/>
                  </a:lnTo>
                  <a:close/>
                </a:path>
              </a:pathLst>
            </a:custGeom>
            <a:solidFill>
              <a:srgbClr val="00A8A9"/>
            </a:solidFill>
          </p:spPr>
          <p:txBody>
            <a:bodyPr wrap="square" lIns="0" tIns="0" rIns="0" bIns="0" rtlCol="0"/>
            <a:lstStyle/>
            <a:p>
              <a:endParaRPr/>
            </a:p>
          </p:txBody>
        </p:sp>
        <p:sp>
          <p:nvSpPr>
            <p:cNvPr id="87" name="object 87"/>
            <p:cNvSpPr/>
            <p:nvPr/>
          </p:nvSpPr>
          <p:spPr>
            <a:xfrm>
              <a:off x="1388898" y="3168948"/>
              <a:ext cx="382905" cy="382270"/>
            </a:xfrm>
            <a:custGeom>
              <a:avLst/>
              <a:gdLst/>
              <a:ahLst/>
              <a:cxnLst/>
              <a:rect l="l" t="t" r="r" b="b"/>
              <a:pathLst>
                <a:path w="382905" h="382270">
                  <a:moveTo>
                    <a:pt x="0" y="227872"/>
                  </a:moveTo>
                  <a:lnTo>
                    <a:pt x="382785" y="0"/>
                  </a:lnTo>
                  <a:lnTo>
                    <a:pt x="153786" y="381658"/>
                  </a:lnTo>
                  <a:lnTo>
                    <a:pt x="0" y="227872"/>
                  </a:lnTo>
                  <a:close/>
                </a:path>
              </a:pathLst>
            </a:custGeom>
            <a:ln w="9524">
              <a:solidFill>
                <a:srgbClr val="000000"/>
              </a:solidFill>
            </a:ln>
          </p:spPr>
          <p:txBody>
            <a:bodyPr wrap="square" lIns="0" tIns="0" rIns="0" bIns="0" rtlCol="0"/>
            <a:lstStyle/>
            <a:p>
              <a:endParaRPr/>
            </a:p>
          </p:txBody>
        </p:sp>
      </p:grpSp>
      <p:sp>
        <p:nvSpPr>
          <p:cNvPr id="88" name="object 88"/>
          <p:cNvSpPr txBox="1"/>
          <p:nvPr/>
        </p:nvSpPr>
        <p:spPr>
          <a:xfrm>
            <a:off x="3282315" y="5838507"/>
            <a:ext cx="280035" cy="208279"/>
          </a:xfrm>
          <a:prstGeom prst="rect">
            <a:avLst/>
          </a:prstGeom>
        </p:spPr>
        <p:txBody>
          <a:bodyPr vert="horz" wrap="square" lIns="0" tIns="12700" rIns="0" bIns="0" rtlCol="0">
            <a:spAutoFit/>
          </a:bodyPr>
          <a:lstStyle/>
          <a:p>
            <a:pPr marL="12700">
              <a:lnSpc>
                <a:spcPct val="100000"/>
              </a:lnSpc>
              <a:spcBef>
                <a:spcPts val="100"/>
              </a:spcBef>
            </a:pPr>
            <a:r>
              <a:rPr sz="1200" spc="-25" dirty="0">
                <a:latin typeface="Arial"/>
                <a:cs typeface="Arial"/>
              </a:rPr>
              <a:t>120</a:t>
            </a:r>
            <a:endParaRPr sz="1200">
              <a:latin typeface="Arial"/>
              <a:cs typeface="Arial"/>
            </a:endParaRPr>
          </a:p>
        </p:txBody>
      </p:sp>
      <p:sp>
        <p:nvSpPr>
          <p:cNvPr id="89" name="object 89"/>
          <p:cNvSpPr txBox="1"/>
          <p:nvPr/>
        </p:nvSpPr>
        <p:spPr>
          <a:xfrm>
            <a:off x="2490152" y="2971482"/>
            <a:ext cx="280035" cy="208279"/>
          </a:xfrm>
          <a:prstGeom prst="rect">
            <a:avLst/>
          </a:prstGeom>
        </p:spPr>
        <p:txBody>
          <a:bodyPr vert="horz" wrap="square" lIns="0" tIns="12700" rIns="0" bIns="0" rtlCol="0">
            <a:spAutoFit/>
          </a:bodyPr>
          <a:lstStyle/>
          <a:p>
            <a:pPr marL="12700">
              <a:lnSpc>
                <a:spcPct val="100000"/>
              </a:lnSpc>
              <a:spcBef>
                <a:spcPts val="100"/>
              </a:spcBef>
            </a:pPr>
            <a:r>
              <a:rPr sz="1200" spc="-25" dirty="0">
                <a:latin typeface="Arial"/>
                <a:cs typeface="Arial"/>
              </a:rPr>
              <a:t>140</a:t>
            </a:r>
            <a:endParaRPr sz="1200">
              <a:latin typeface="Arial"/>
              <a:cs typeface="Arial"/>
            </a:endParaRPr>
          </a:p>
        </p:txBody>
      </p:sp>
      <p:sp>
        <p:nvSpPr>
          <p:cNvPr id="90" name="object 90"/>
          <p:cNvSpPr txBox="1"/>
          <p:nvPr/>
        </p:nvSpPr>
        <p:spPr>
          <a:xfrm>
            <a:off x="3066414" y="2453957"/>
            <a:ext cx="280035" cy="208279"/>
          </a:xfrm>
          <a:prstGeom prst="rect">
            <a:avLst/>
          </a:prstGeom>
        </p:spPr>
        <p:txBody>
          <a:bodyPr vert="horz" wrap="square" lIns="0" tIns="12700" rIns="0" bIns="0" rtlCol="0">
            <a:spAutoFit/>
          </a:bodyPr>
          <a:lstStyle/>
          <a:p>
            <a:pPr marL="12700">
              <a:lnSpc>
                <a:spcPct val="100000"/>
              </a:lnSpc>
              <a:spcBef>
                <a:spcPts val="100"/>
              </a:spcBef>
            </a:pPr>
            <a:r>
              <a:rPr sz="1200" spc="-25" dirty="0">
                <a:latin typeface="Arial"/>
                <a:cs typeface="Arial"/>
              </a:rPr>
              <a:t>151</a:t>
            </a:r>
            <a:endParaRPr sz="1200">
              <a:latin typeface="Arial"/>
              <a:cs typeface="Arial"/>
            </a:endParaRPr>
          </a:p>
        </p:txBody>
      </p:sp>
      <p:sp>
        <p:nvSpPr>
          <p:cNvPr id="91" name="object 91"/>
          <p:cNvSpPr txBox="1"/>
          <p:nvPr/>
        </p:nvSpPr>
        <p:spPr>
          <a:xfrm>
            <a:off x="1913891" y="5443537"/>
            <a:ext cx="699770" cy="603250"/>
          </a:xfrm>
          <a:prstGeom prst="rect">
            <a:avLst/>
          </a:prstGeom>
        </p:spPr>
        <p:txBody>
          <a:bodyPr vert="horz" wrap="square" lIns="0" tIns="118745" rIns="0" bIns="0" rtlCol="0">
            <a:spAutoFit/>
          </a:bodyPr>
          <a:lstStyle/>
          <a:p>
            <a:pPr marR="5080" algn="r">
              <a:lnSpc>
                <a:spcPct val="100000"/>
              </a:lnSpc>
              <a:spcBef>
                <a:spcPts val="935"/>
              </a:spcBef>
            </a:pPr>
            <a:r>
              <a:rPr sz="1200" spc="-25" dirty="0">
                <a:latin typeface="Arial"/>
                <a:cs typeface="Arial"/>
              </a:rPr>
              <a:t>75</a:t>
            </a:r>
            <a:endParaRPr sz="1200">
              <a:latin typeface="Arial"/>
              <a:cs typeface="Arial"/>
            </a:endParaRPr>
          </a:p>
          <a:p>
            <a:pPr marL="12700">
              <a:lnSpc>
                <a:spcPct val="100000"/>
              </a:lnSpc>
              <a:spcBef>
                <a:spcPts val="835"/>
              </a:spcBef>
            </a:pPr>
            <a:r>
              <a:rPr sz="1200" b="1" spc="-10" dirty="0">
                <a:latin typeface="Arial"/>
                <a:cs typeface="Arial"/>
              </a:rPr>
              <a:t>Dobreta</a:t>
            </a:r>
            <a:endParaRPr sz="1200">
              <a:latin typeface="Arial"/>
              <a:cs typeface="Arial"/>
            </a:endParaRPr>
          </a:p>
        </p:txBody>
      </p:sp>
      <p:sp>
        <p:nvSpPr>
          <p:cNvPr id="92" name="object 92"/>
          <p:cNvSpPr txBox="1"/>
          <p:nvPr/>
        </p:nvSpPr>
        <p:spPr>
          <a:xfrm>
            <a:off x="1913891" y="4795835"/>
            <a:ext cx="771525" cy="603250"/>
          </a:xfrm>
          <a:prstGeom prst="rect">
            <a:avLst/>
          </a:prstGeom>
        </p:spPr>
        <p:txBody>
          <a:bodyPr vert="horz" wrap="square" lIns="0" tIns="118745" rIns="0" bIns="0" rtlCol="0">
            <a:spAutoFit/>
          </a:bodyPr>
          <a:lstStyle/>
          <a:p>
            <a:pPr marR="5080" algn="r">
              <a:lnSpc>
                <a:spcPct val="100000"/>
              </a:lnSpc>
              <a:spcBef>
                <a:spcPts val="935"/>
              </a:spcBef>
            </a:pPr>
            <a:r>
              <a:rPr sz="1200" spc="-25" dirty="0">
                <a:latin typeface="Arial"/>
                <a:cs typeface="Arial"/>
              </a:rPr>
              <a:t>70</a:t>
            </a:r>
            <a:endParaRPr sz="1200">
              <a:latin typeface="Arial"/>
              <a:cs typeface="Arial"/>
            </a:endParaRPr>
          </a:p>
          <a:p>
            <a:pPr marL="12700">
              <a:lnSpc>
                <a:spcPct val="100000"/>
              </a:lnSpc>
              <a:spcBef>
                <a:spcPts val="835"/>
              </a:spcBef>
            </a:pPr>
            <a:r>
              <a:rPr sz="1200" b="1" spc="-10" dirty="0">
                <a:latin typeface="Arial"/>
                <a:cs typeface="Arial"/>
              </a:rPr>
              <a:t>Mehadia</a:t>
            </a:r>
            <a:endParaRPr sz="1200">
              <a:latin typeface="Arial"/>
              <a:cs typeface="Arial"/>
            </a:endParaRPr>
          </a:p>
        </p:txBody>
      </p:sp>
      <p:sp>
        <p:nvSpPr>
          <p:cNvPr id="93" name="object 93"/>
          <p:cNvSpPr txBox="1"/>
          <p:nvPr/>
        </p:nvSpPr>
        <p:spPr>
          <a:xfrm>
            <a:off x="2058352" y="4470081"/>
            <a:ext cx="245745" cy="208279"/>
          </a:xfrm>
          <a:prstGeom prst="rect">
            <a:avLst/>
          </a:prstGeom>
        </p:spPr>
        <p:txBody>
          <a:bodyPr vert="horz" wrap="square" lIns="0" tIns="12700" rIns="0" bIns="0" rtlCol="0">
            <a:spAutoFit/>
          </a:bodyPr>
          <a:lstStyle/>
          <a:p>
            <a:pPr marL="12700">
              <a:lnSpc>
                <a:spcPct val="100000"/>
              </a:lnSpc>
              <a:spcBef>
                <a:spcPts val="100"/>
              </a:spcBef>
            </a:pPr>
            <a:r>
              <a:rPr sz="1200" spc="-80" dirty="0">
                <a:latin typeface="Arial"/>
                <a:cs typeface="Arial"/>
              </a:rPr>
              <a:t>111</a:t>
            </a:r>
            <a:endParaRPr sz="1200">
              <a:latin typeface="Arial"/>
              <a:cs typeface="Arial"/>
            </a:endParaRPr>
          </a:p>
        </p:txBody>
      </p:sp>
      <p:sp>
        <p:nvSpPr>
          <p:cNvPr id="94" name="object 94"/>
          <p:cNvSpPr txBox="1"/>
          <p:nvPr/>
        </p:nvSpPr>
        <p:spPr>
          <a:xfrm>
            <a:off x="1842452" y="3462019"/>
            <a:ext cx="268605" cy="208279"/>
          </a:xfrm>
          <a:prstGeom prst="rect">
            <a:avLst/>
          </a:prstGeom>
        </p:spPr>
        <p:txBody>
          <a:bodyPr vert="horz" wrap="square" lIns="0" tIns="12700" rIns="0" bIns="0" rtlCol="0">
            <a:spAutoFit/>
          </a:bodyPr>
          <a:lstStyle/>
          <a:p>
            <a:pPr marL="12700">
              <a:lnSpc>
                <a:spcPct val="100000"/>
              </a:lnSpc>
              <a:spcBef>
                <a:spcPts val="100"/>
              </a:spcBef>
            </a:pPr>
            <a:r>
              <a:rPr sz="1200" spc="-25" dirty="0">
                <a:latin typeface="Arial"/>
                <a:cs typeface="Arial"/>
              </a:rPr>
              <a:t>118</a:t>
            </a:r>
            <a:endParaRPr sz="1200">
              <a:latin typeface="Arial"/>
              <a:cs typeface="Arial"/>
            </a:endParaRPr>
          </a:p>
        </p:txBody>
      </p:sp>
      <p:sp>
        <p:nvSpPr>
          <p:cNvPr id="95" name="object 95"/>
          <p:cNvSpPr txBox="1"/>
          <p:nvPr/>
        </p:nvSpPr>
        <p:spPr>
          <a:xfrm>
            <a:off x="1697991" y="2598419"/>
            <a:ext cx="194945" cy="208279"/>
          </a:xfrm>
          <a:prstGeom prst="rect">
            <a:avLst/>
          </a:prstGeom>
        </p:spPr>
        <p:txBody>
          <a:bodyPr vert="horz" wrap="square" lIns="0" tIns="12700" rIns="0" bIns="0" rtlCol="0">
            <a:spAutoFit/>
          </a:bodyPr>
          <a:lstStyle/>
          <a:p>
            <a:pPr marL="12700">
              <a:lnSpc>
                <a:spcPct val="100000"/>
              </a:lnSpc>
              <a:spcBef>
                <a:spcPts val="100"/>
              </a:spcBef>
            </a:pPr>
            <a:r>
              <a:rPr sz="1200" spc="-25" dirty="0">
                <a:latin typeface="Arial"/>
                <a:cs typeface="Arial"/>
              </a:rPr>
              <a:t>75</a:t>
            </a:r>
            <a:endParaRPr sz="1200">
              <a:latin typeface="Arial"/>
              <a:cs typeface="Arial"/>
            </a:endParaRPr>
          </a:p>
        </p:txBody>
      </p:sp>
      <p:sp>
        <p:nvSpPr>
          <p:cNvPr id="96" name="object 96"/>
          <p:cNvSpPr txBox="1"/>
          <p:nvPr/>
        </p:nvSpPr>
        <p:spPr>
          <a:xfrm>
            <a:off x="1986916" y="1700212"/>
            <a:ext cx="1127125" cy="457200"/>
          </a:xfrm>
          <a:prstGeom prst="rect">
            <a:avLst/>
          </a:prstGeom>
        </p:spPr>
        <p:txBody>
          <a:bodyPr vert="horz" wrap="square" lIns="0" tIns="45720" rIns="0" bIns="0" rtlCol="0">
            <a:spAutoFit/>
          </a:bodyPr>
          <a:lstStyle/>
          <a:p>
            <a:pPr marL="588645">
              <a:lnSpc>
                <a:spcPct val="100000"/>
              </a:lnSpc>
              <a:spcBef>
                <a:spcPts val="360"/>
              </a:spcBef>
            </a:pPr>
            <a:r>
              <a:rPr sz="1200" b="1" spc="-10" dirty="0">
                <a:latin typeface="Arial"/>
                <a:cs typeface="Arial"/>
              </a:rPr>
              <a:t>Oradea</a:t>
            </a:r>
            <a:endParaRPr sz="1200">
              <a:latin typeface="Arial"/>
              <a:cs typeface="Arial"/>
            </a:endParaRPr>
          </a:p>
          <a:p>
            <a:pPr marL="12700">
              <a:lnSpc>
                <a:spcPct val="100000"/>
              </a:lnSpc>
              <a:spcBef>
                <a:spcPts val="260"/>
              </a:spcBef>
            </a:pPr>
            <a:r>
              <a:rPr sz="1200" spc="-25" dirty="0">
                <a:latin typeface="Arial"/>
                <a:cs typeface="Arial"/>
              </a:rPr>
              <a:t>71</a:t>
            </a:r>
            <a:endParaRPr sz="1200">
              <a:latin typeface="Arial"/>
              <a:cs typeface="Arial"/>
            </a:endParaRPr>
          </a:p>
        </p:txBody>
      </p:sp>
      <p:sp>
        <p:nvSpPr>
          <p:cNvPr id="97" name="object 97"/>
          <p:cNvSpPr txBox="1"/>
          <p:nvPr/>
        </p:nvSpPr>
        <p:spPr>
          <a:xfrm>
            <a:off x="6019165" y="4614544"/>
            <a:ext cx="194945" cy="208279"/>
          </a:xfrm>
          <a:prstGeom prst="rect">
            <a:avLst/>
          </a:prstGeom>
        </p:spPr>
        <p:txBody>
          <a:bodyPr vert="horz" wrap="square" lIns="0" tIns="12700" rIns="0" bIns="0" rtlCol="0">
            <a:spAutoFit/>
          </a:bodyPr>
          <a:lstStyle/>
          <a:p>
            <a:pPr marL="12700">
              <a:lnSpc>
                <a:spcPct val="100000"/>
              </a:lnSpc>
              <a:spcBef>
                <a:spcPts val="100"/>
              </a:spcBef>
            </a:pPr>
            <a:r>
              <a:rPr sz="1200" spc="-25" dirty="0">
                <a:latin typeface="Arial"/>
                <a:cs typeface="Arial"/>
              </a:rPr>
              <a:t>85</a:t>
            </a:r>
            <a:endParaRPr sz="1200">
              <a:latin typeface="Arial"/>
              <a:cs typeface="Arial"/>
            </a:endParaRPr>
          </a:p>
        </p:txBody>
      </p:sp>
      <p:sp>
        <p:nvSpPr>
          <p:cNvPr id="98" name="object 98"/>
          <p:cNvSpPr txBox="1"/>
          <p:nvPr/>
        </p:nvSpPr>
        <p:spPr>
          <a:xfrm>
            <a:off x="5658802" y="5333682"/>
            <a:ext cx="194945" cy="208279"/>
          </a:xfrm>
          <a:prstGeom prst="rect">
            <a:avLst/>
          </a:prstGeom>
        </p:spPr>
        <p:txBody>
          <a:bodyPr vert="horz" wrap="square" lIns="0" tIns="12700" rIns="0" bIns="0" rtlCol="0">
            <a:spAutoFit/>
          </a:bodyPr>
          <a:lstStyle/>
          <a:p>
            <a:pPr marL="12700">
              <a:lnSpc>
                <a:spcPct val="100000"/>
              </a:lnSpc>
              <a:spcBef>
                <a:spcPts val="100"/>
              </a:spcBef>
            </a:pPr>
            <a:r>
              <a:rPr sz="1200" spc="-25" dirty="0">
                <a:latin typeface="Arial"/>
                <a:cs typeface="Arial"/>
              </a:rPr>
              <a:t>90</a:t>
            </a:r>
            <a:endParaRPr sz="1200">
              <a:latin typeface="Arial"/>
              <a:cs typeface="Arial"/>
            </a:endParaRPr>
          </a:p>
        </p:txBody>
      </p:sp>
      <p:sp>
        <p:nvSpPr>
          <p:cNvPr id="99" name="object 99"/>
          <p:cNvSpPr txBox="1"/>
          <p:nvPr/>
        </p:nvSpPr>
        <p:spPr>
          <a:xfrm>
            <a:off x="5298440" y="3979544"/>
            <a:ext cx="268605" cy="208279"/>
          </a:xfrm>
          <a:prstGeom prst="rect">
            <a:avLst/>
          </a:prstGeom>
        </p:spPr>
        <p:txBody>
          <a:bodyPr vert="horz" wrap="square" lIns="0" tIns="12700" rIns="0" bIns="0" rtlCol="0">
            <a:spAutoFit/>
          </a:bodyPr>
          <a:lstStyle/>
          <a:p>
            <a:pPr marL="12700">
              <a:lnSpc>
                <a:spcPct val="100000"/>
              </a:lnSpc>
              <a:spcBef>
                <a:spcPts val="100"/>
              </a:spcBef>
            </a:pPr>
            <a:r>
              <a:rPr sz="1200" spc="-25" dirty="0">
                <a:latin typeface="Arial"/>
                <a:cs typeface="Arial"/>
              </a:rPr>
              <a:t>211</a:t>
            </a:r>
            <a:endParaRPr sz="1200">
              <a:latin typeface="Arial"/>
              <a:cs typeface="Arial"/>
            </a:endParaRPr>
          </a:p>
        </p:txBody>
      </p:sp>
      <p:sp>
        <p:nvSpPr>
          <p:cNvPr id="100" name="object 100"/>
          <p:cNvSpPr txBox="1"/>
          <p:nvPr/>
        </p:nvSpPr>
        <p:spPr>
          <a:xfrm>
            <a:off x="4866640" y="4510086"/>
            <a:ext cx="770890" cy="600075"/>
          </a:xfrm>
          <a:prstGeom prst="rect">
            <a:avLst/>
          </a:prstGeom>
        </p:spPr>
        <p:txBody>
          <a:bodyPr vert="horz" wrap="square" lIns="0" tIns="116839" rIns="0" bIns="0" rtlCol="0">
            <a:spAutoFit/>
          </a:bodyPr>
          <a:lstStyle/>
          <a:p>
            <a:pPr marL="156845">
              <a:lnSpc>
                <a:spcPct val="100000"/>
              </a:lnSpc>
              <a:spcBef>
                <a:spcPts val="919"/>
              </a:spcBef>
            </a:pPr>
            <a:r>
              <a:rPr sz="1200" spc="-25" dirty="0">
                <a:latin typeface="Arial"/>
                <a:cs typeface="Arial"/>
              </a:rPr>
              <a:t>101</a:t>
            </a:r>
            <a:endParaRPr sz="1200">
              <a:latin typeface="Arial"/>
              <a:cs typeface="Arial"/>
            </a:endParaRPr>
          </a:p>
          <a:p>
            <a:pPr marL="12700">
              <a:lnSpc>
                <a:spcPct val="100000"/>
              </a:lnSpc>
              <a:spcBef>
                <a:spcPts val="825"/>
              </a:spcBef>
            </a:pPr>
            <a:r>
              <a:rPr sz="1200" b="1" spc="-10" dirty="0">
                <a:latin typeface="Arial"/>
                <a:cs typeface="Arial"/>
              </a:rPr>
              <a:t>Bucharest</a:t>
            </a:r>
            <a:endParaRPr sz="1200">
              <a:latin typeface="Arial"/>
              <a:cs typeface="Arial"/>
            </a:endParaRPr>
          </a:p>
        </p:txBody>
      </p:sp>
      <p:sp>
        <p:nvSpPr>
          <p:cNvPr id="101" name="object 101"/>
          <p:cNvSpPr txBox="1"/>
          <p:nvPr/>
        </p:nvSpPr>
        <p:spPr>
          <a:xfrm>
            <a:off x="4369752" y="4050982"/>
            <a:ext cx="690880" cy="328930"/>
          </a:xfrm>
          <a:prstGeom prst="rect">
            <a:avLst/>
          </a:prstGeom>
        </p:spPr>
        <p:txBody>
          <a:bodyPr vert="horz" wrap="square" lIns="0" tIns="12700" rIns="0" bIns="0" rtlCol="0">
            <a:spAutoFit/>
          </a:bodyPr>
          <a:lstStyle/>
          <a:p>
            <a:pPr marL="12700">
              <a:lnSpc>
                <a:spcPts val="1195"/>
              </a:lnSpc>
              <a:spcBef>
                <a:spcPts val="100"/>
              </a:spcBef>
            </a:pPr>
            <a:r>
              <a:rPr sz="1200" spc="-25" dirty="0">
                <a:latin typeface="Arial"/>
                <a:cs typeface="Arial"/>
              </a:rPr>
              <a:t>97</a:t>
            </a:r>
            <a:endParaRPr sz="1200">
              <a:latin typeface="Arial"/>
              <a:cs typeface="Arial"/>
            </a:endParaRPr>
          </a:p>
          <a:p>
            <a:pPr marL="220345">
              <a:lnSpc>
                <a:spcPts val="1195"/>
              </a:lnSpc>
            </a:pPr>
            <a:r>
              <a:rPr sz="1200" b="1" spc="-10" dirty="0">
                <a:latin typeface="Arial"/>
                <a:cs typeface="Arial"/>
              </a:rPr>
              <a:t>Pitesti</a:t>
            </a:r>
            <a:endParaRPr sz="1200">
              <a:latin typeface="Arial"/>
              <a:cs typeface="Arial"/>
            </a:endParaRPr>
          </a:p>
        </p:txBody>
      </p:sp>
      <p:sp>
        <p:nvSpPr>
          <p:cNvPr id="102" name="object 102"/>
          <p:cNvSpPr txBox="1"/>
          <p:nvPr/>
        </p:nvSpPr>
        <p:spPr>
          <a:xfrm>
            <a:off x="4430077" y="5190807"/>
            <a:ext cx="280035" cy="208279"/>
          </a:xfrm>
          <a:prstGeom prst="rect">
            <a:avLst/>
          </a:prstGeom>
        </p:spPr>
        <p:txBody>
          <a:bodyPr vert="horz" wrap="square" lIns="0" tIns="12700" rIns="0" bIns="0" rtlCol="0">
            <a:spAutoFit/>
          </a:bodyPr>
          <a:lstStyle/>
          <a:p>
            <a:pPr marL="12700">
              <a:lnSpc>
                <a:spcPct val="100000"/>
              </a:lnSpc>
              <a:spcBef>
                <a:spcPts val="100"/>
              </a:spcBef>
            </a:pPr>
            <a:r>
              <a:rPr sz="1200" spc="-25" dirty="0">
                <a:latin typeface="Arial"/>
                <a:cs typeface="Arial"/>
              </a:rPr>
              <a:t>138</a:t>
            </a:r>
            <a:endParaRPr sz="1200">
              <a:latin typeface="Arial"/>
              <a:cs typeface="Arial"/>
            </a:endParaRPr>
          </a:p>
        </p:txBody>
      </p:sp>
      <p:sp>
        <p:nvSpPr>
          <p:cNvPr id="103" name="object 103"/>
          <p:cNvSpPr txBox="1"/>
          <p:nvPr/>
        </p:nvSpPr>
        <p:spPr>
          <a:xfrm>
            <a:off x="3687127" y="4843144"/>
            <a:ext cx="280035" cy="208279"/>
          </a:xfrm>
          <a:prstGeom prst="rect">
            <a:avLst/>
          </a:prstGeom>
        </p:spPr>
        <p:txBody>
          <a:bodyPr vert="horz" wrap="square" lIns="0" tIns="12700" rIns="0" bIns="0" rtlCol="0">
            <a:spAutoFit/>
          </a:bodyPr>
          <a:lstStyle/>
          <a:p>
            <a:pPr marL="12700">
              <a:lnSpc>
                <a:spcPct val="100000"/>
              </a:lnSpc>
              <a:spcBef>
                <a:spcPts val="100"/>
              </a:spcBef>
            </a:pPr>
            <a:r>
              <a:rPr sz="1200" spc="-25" dirty="0">
                <a:latin typeface="Arial"/>
                <a:cs typeface="Arial"/>
              </a:rPr>
              <a:t>146</a:t>
            </a:r>
            <a:endParaRPr sz="1200">
              <a:latin typeface="Arial"/>
              <a:cs typeface="Arial"/>
            </a:endParaRPr>
          </a:p>
        </p:txBody>
      </p:sp>
      <p:sp>
        <p:nvSpPr>
          <p:cNvPr id="104" name="object 104"/>
          <p:cNvSpPr txBox="1"/>
          <p:nvPr/>
        </p:nvSpPr>
        <p:spPr>
          <a:xfrm>
            <a:off x="3858577" y="3606482"/>
            <a:ext cx="194945" cy="208279"/>
          </a:xfrm>
          <a:prstGeom prst="rect">
            <a:avLst/>
          </a:prstGeom>
        </p:spPr>
        <p:txBody>
          <a:bodyPr vert="horz" wrap="square" lIns="0" tIns="12700" rIns="0" bIns="0" rtlCol="0">
            <a:spAutoFit/>
          </a:bodyPr>
          <a:lstStyle/>
          <a:p>
            <a:pPr marL="12700">
              <a:lnSpc>
                <a:spcPct val="100000"/>
              </a:lnSpc>
              <a:spcBef>
                <a:spcPts val="100"/>
              </a:spcBef>
            </a:pPr>
            <a:r>
              <a:rPr sz="1200" spc="-25" dirty="0">
                <a:latin typeface="Arial"/>
                <a:cs typeface="Arial"/>
              </a:rPr>
              <a:t>80</a:t>
            </a:r>
            <a:endParaRPr sz="1200">
              <a:latin typeface="Arial"/>
              <a:cs typeface="Arial"/>
            </a:endParaRPr>
          </a:p>
        </p:txBody>
      </p:sp>
      <p:sp>
        <p:nvSpPr>
          <p:cNvPr id="105" name="object 105"/>
          <p:cNvSpPr txBox="1"/>
          <p:nvPr/>
        </p:nvSpPr>
        <p:spPr>
          <a:xfrm>
            <a:off x="4218940" y="3403282"/>
            <a:ext cx="194945" cy="208279"/>
          </a:xfrm>
          <a:prstGeom prst="rect">
            <a:avLst/>
          </a:prstGeom>
        </p:spPr>
        <p:txBody>
          <a:bodyPr vert="horz" wrap="square" lIns="0" tIns="12700" rIns="0" bIns="0" rtlCol="0">
            <a:spAutoFit/>
          </a:bodyPr>
          <a:lstStyle/>
          <a:p>
            <a:pPr marL="12700">
              <a:lnSpc>
                <a:spcPct val="100000"/>
              </a:lnSpc>
              <a:spcBef>
                <a:spcPts val="100"/>
              </a:spcBef>
            </a:pPr>
            <a:r>
              <a:rPr sz="1200" spc="-25" dirty="0">
                <a:latin typeface="Arial"/>
                <a:cs typeface="Arial"/>
              </a:rPr>
              <a:t>99</a:t>
            </a:r>
            <a:endParaRPr sz="1200">
              <a:latin typeface="Arial"/>
              <a:cs typeface="Arial"/>
            </a:endParaRPr>
          </a:p>
        </p:txBody>
      </p:sp>
      <p:sp>
        <p:nvSpPr>
          <p:cNvPr id="106" name="object 106"/>
          <p:cNvSpPr txBox="1"/>
          <p:nvPr/>
        </p:nvSpPr>
        <p:spPr>
          <a:xfrm>
            <a:off x="6090602" y="2382519"/>
            <a:ext cx="194945" cy="208279"/>
          </a:xfrm>
          <a:prstGeom prst="rect">
            <a:avLst/>
          </a:prstGeom>
        </p:spPr>
        <p:txBody>
          <a:bodyPr vert="horz" wrap="square" lIns="0" tIns="12700" rIns="0" bIns="0" rtlCol="0">
            <a:spAutoFit/>
          </a:bodyPr>
          <a:lstStyle/>
          <a:p>
            <a:pPr marL="12700">
              <a:lnSpc>
                <a:spcPct val="100000"/>
              </a:lnSpc>
              <a:spcBef>
                <a:spcPts val="100"/>
              </a:spcBef>
            </a:pPr>
            <a:r>
              <a:rPr sz="1200" spc="-25" dirty="0">
                <a:latin typeface="Arial"/>
                <a:cs typeface="Arial"/>
              </a:rPr>
              <a:t>87</a:t>
            </a:r>
            <a:endParaRPr sz="1200">
              <a:latin typeface="Arial"/>
              <a:cs typeface="Arial"/>
            </a:endParaRPr>
          </a:p>
        </p:txBody>
      </p:sp>
      <p:sp>
        <p:nvSpPr>
          <p:cNvPr id="107" name="object 107"/>
          <p:cNvSpPr txBox="1"/>
          <p:nvPr/>
        </p:nvSpPr>
        <p:spPr>
          <a:xfrm>
            <a:off x="6811327" y="3115944"/>
            <a:ext cx="194945" cy="208279"/>
          </a:xfrm>
          <a:prstGeom prst="rect">
            <a:avLst/>
          </a:prstGeom>
        </p:spPr>
        <p:txBody>
          <a:bodyPr vert="horz" wrap="square" lIns="0" tIns="12700" rIns="0" bIns="0" rtlCol="0">
            <a:spAutoFit/>
          </a:bodyPr>
          <a:lstStyle/>
          <a:p>
            <a:pPr marL="12700">
              <a:lnSpc>
                <a:spcPct val="100000"/>
              </a:lnSpc>
              <a:spcBef>
                <a:spcPts val="100"/>
              </a:spcBef>
            </a:pPr>
            <a:r>
              <a:rPr sz="1200" spc="-25" dirty="0">
                <a:latin typeface="Arial"/>
                <a:cs typeface="Arial"/>
              </a:rPr>
              <a:t>92</a:t>
            </a:r>
            <a:endParaRPr sz="1200">
              <a:latin typeface="Arial"/>
              <a:cs typeface="Arial"/>
            </a:endParaRPr>
          </a:p>
        </p:txBody>
      </p:sp>
      <p:sp>
        <p:nvSpPr>
          <p:cNvPr id="108" name="object 108"/>
          <p:cNvSpPr txBox="1"/>
          <p:nvPr/>
        </p:nvSpPr>
        <p:spPr>
          <a:xfrm>
            <a:off x="6379527" y="4124007"/>
            <a:ext cx="280035" cy="208279"/>
          </a:xfrm>
          <a:prstGeom prst="rect">
            <a:avLst/>
          </a:prstGeom>
        </p:spPr>
        <p:txBody>
          <a:bodyPr vert="horz" wrap="square" lIns="0" tIns="12700" rIns="0" bIns="0" rtlCol="0">
            <a:spAutoFit/>
          </a:bodyPr>
          <a:lstStyle/>
          <a:p>
            <a:pPr marL="12700">
              <a:lnSpc>
                <a:spcPct val="100000"/>
              </a:lnSpc>
              <a:spcBef>
                <a:spcPts val="100"/>
              </a:spcBef>
            </a:pPr>
            <a:r>
              <a:rPr sz="1200" spc="-25" dirty="0">
                <a:latin typeface="Arial"/>
                <a:cs typeface="Arial"/>
              </a:rPr>
              <a:t>142</a:t>
            </a:r>
            <a:endParaRPr sz="1200">
              <a:latin typeface="Arial"/>
              <a:cs typeface="Arial"/>
            </a:endParaRPr>
          </a:p>
        </p:txBody>
      </p:sp>
      <p:sp>
        <p:nvSpPr>
          <p:cNvPr id="109" name="object 109"/>
          <p:cNvSpPr txBox="1"/>
          <p:nvPr/>
        </p:nvSpPr>
        <p:spPr>
          <a:xfrm>
            <a:off x="6811327" y="4605019"/>
            <a:ext cx="194945" cy="208279"/>
          </a:xfrm>
          <a:prstGeom prst="rect">
            <a:avLst/>
          </a:prstGeom>
        </p:spPr>
        <p:txBody>
          <a:bodyPr vert="horz" wrap="square" lIns="0" tIns="12700" rIns="0" bIns="0" rtlCol="0">
            <a:spAutoFit/>
          </a:bodyPr>
          <a:lstStyle/>
          <a:p>
            <a:pPr marL="12700">
              <a:lnSpc>
                <a:spcPct val="100000"/>
              </a:lnSpc>
              <a:spcBef>
                <a:spcPts val="100"/>
              </a:spcBef>
            </a:pPr>
            <a:r>
              <a:rPr sz="1200" spc="-25" dirty="0">
                <a:latin typeface="Arial"/>
                <a:cs typeface="Arial"/>
              </a:rPr>
              <a:t>98</a:t>
            </a:r>
            <a:endParaRPr sz="1200">
              <a:latin typeface="Arial"/>
              <a:cs typeface="Arial"/>
            </a:endParaRPr>
          </a:p>
        </p:txBody>
      </p:sp>
      <p:sp>
        <p:nvSpPr>
          <p:cNvPr id="110" name="object 110"/>
          <p:cNvSpPr txBox="1"/>
          <p:nvPr/>
        </p:nvSpPr>
        <p:spPr>
          <a:xfrm>
            <a:off x="7530465" y="5046344"/>
            <a:ext cx="194945" cy="208279"/>
          </a:xfrm>
          <a:prstGeom prst="rect">
            <a:avLst/>
          </a:prstGeom>
        </p:spPr>
        <p:txBody>
          <a:bodyPr vert="horz" wrap="square" lIns="0" tIns="12700" rIns="0" bIns="0" rtlCol="0">
            <a:spAutoFit/>
          </a:bodyPr>
          <a:lstStyle/>
          <a:p>
            <a:pPr marL="12700">
              <a:lnSpc>
                <a:spcPct val="100000"/>
              </a:lnSpc>
              <a:spcBef>
                <a:spcPts val="100"/>
              </a:spcBef>
            </a:pPr>
            <a:r>
              <a:rPr sz="1200" spc="-25" dirty="0">
                <a:latin typeface="Arial"/>
                <a:cs typeface="Arial"/>
              </a:rPr>
              <a:t>86</a:t>
            </a:r>
            <a:endParaRPr sz="12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606478" y="386930"/>
            <a:ext cx="6927525" cy="1188950"/>
          </a:xfrm>
          <a:prstGeom prst="rect">
            <a:avLst/>
          </a:prstGeom>
        </p:spPr>
        <p:txBody>
          <a:bodyPr vert="horz" lIns="91440" tIns="45720" rIns="91440" bIns="45720" rtlCol="0" anchor="b">
            <a:normAutofit/>
          </a:bodyPr>
          <a:lstStyle/>
          <a:p>
            <a:pPr marL="104139" defTabSz="914400">
              <a:tabLst>
                <a:tab pos="1990089" algn="l"/>
              </a:tabLst>
            </a:pPr>
            <a:r>
              <a:rPr lang="en-US" sz="2900" u="none" kern="1200" spc="-10" dirty="0">
                <a:solidFill>
                  <a:schemeClr val="tx1"/>
                </a:solidFill>
                <a:latin typeface="+mj-lt"/>
                <a:ea typeface="+mj-ea"/>
                <a:cs typeface="+mj-cs"/>
              </a:rPr>
              <a:t>Touring</a:t>
            </a:r>
            <a:r>
              <a:rPr lang="en-US" sz="2900" kern="1200" spc="-10" dirty="0">
                <a:solidFill>
                  <a:schemeClr val="tx1"/>
                </a:solidFill>
                <a:latin typeface="+mj-lt"/>
                <a:ea typeface="+mj-ea"/>
                <a:cs typeface="+mj-cs"/>
              </a:rPr>
              <a:t> </a:t>
            </a:r>
            <a:r>
              <a:rPr lang="en-US" sz="2900" u="none" kern="1200" spc="-10" dirty="0">
                <a:solidFill>
                  <a:schemeClr val="tx1"/>
                </a:solidFill>
                <a:latin typeface="+mj-lt"/>
                <a:ea typeface="+mj-ea"/>
                <a:cs typeface="+mj-cs"/>
              </a:rPr>
              <a:t>Romania:</a:t>
            </a:r>
          </a:p>
          <a:p>
            <a:pPr marL="12700" defTabSz="914400">
              <a:tabLst>
                <a:tab pos="1850389" algn="l"/>
                <a:tab pos="3876040" algn="l"/>
                <a:tab pos="7708265" algn="l"/>
              </a:tabLst>
            </a:pPr>
            <a:r>
              <a:rPr lang="en-US" sz="2900" kern="1200" spc="-385" dirty="0">
                <a:solidFill>
                  <a:schemeClr val="tx1"/>
                </a:solidFill>
                <a:latin typeface="+mj-lt"/>
                <a:ea typeface="+mj-ea"/>
                <a:cs typeface="+mj-cs"/>
              </a:rPr>
              <a:t> </a:t>
            </a:r>
            <a:r>
              <a:rPr lang="en-US" sz="2900" kern="1200" spc="-10" dirty="0">
                <a:solidFill>
                  <a:schemeClr val="tx1"/>
                </a:solidFill>
                <a:latin typeface="+mj-lt"/>
                <a:ea typeface="+mj-ea"/>
                <a:cs typeface="+mj-cs"/>
              </a:rPr>
              <a:t>Search Problem Definition</a:t>
            </a:r>
            <a:r>
              <a:rPr lang="en-US" sz="2900" kern="1200" dirty="0">
                <a:solidFill>
                  <a:schemeClr val="tx1"/>
                </a:solidFill>
                <a:latin typeface="+mj-lt"/>
                <a:ea typeface="+mj-ea"/>
                <a:cs typeface="+mj-cs"/>
              </a:rPr>
              <a:t>	</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998368"/>
            <a:ext cx="8771274"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p:nvPr/>
        </p:nvSpPr>
        <p:spPr>
          <a:xfrm>
            <a:off x="595245" y="2599509"/>
            <a:ext cx="7607751" cy="3435531"/>
          </a:xfrm>
          <a:prstGeom prst="rect">
            <a:avLst/>
          </a:prstGeom>
        </p:spPr>
        <p:txBody>
          <a:bodyPr vert="horz" lIns="91440" tIns="45720" rIns="91440" bIns="45720" rtlCol="0" anchor="ctr">
            <a:normAutofit/>
          </a:bodyPr>
          <a:lstStyle/>
          <a:p>
            <a:pPr marL="355600" indent="-228600">
              <a:lnSpc>
                <a:spcPct val="90000"/>
              </a:lnSpc>
              <a:spcBef>
                <a:spcPts val="100"/>
              </a:spcBef>
              <a:buSzPct val="68518"/>
              <a:buFont typeface="Arial" panose="020B0604020202020204" pitchFamily="34" charset="0"/>
              <a:buChar char="•"/>
              <a:tabLst>
                <a:tab pos="354965" algn="l"/>
                <a:tab pos="355600" algn="l"/>
              </a:tabLst>
            </a:pPr>
            <a:r>
              <a:rPr lang="en-US" sz="2100"/>
              <a:t>initial</a:t>
            </a:r>
            <a:r>
              <a:rPr lang="en-US" sz="2100" spc="-5"/>
              <a:t> </a:t>
            </a:r>
            <a:r>
              <a:rPr lang="en-US" sz="2100" spc="-10"/>
              <a:t>state:</a:t>
            </a:r>
            <a:endParaRPr lang="en-US" sz="2100"/>
          </a:p>
          <a:p>
            <a:pPr marL="755650" lvl="1" indent="-228600">
              <a:lnSpc>
                <a:spcPct val="90000"/>
              </a:lnSpc>
              <a:spcBef>
                <a:spcPts val="484"/>
              </a:spcBef>
              <a:buClr>
                <a:srgbClr val="3732A0"/>
              </a:buClr>
              <a:buSzPct val="150000"/>
              <a:buFont typeface="Arial" panose="020B0604020202020204" pitchFamily="34" charset="0"/>
              <a:buChar char="•"/>
              <a:tabLst>
                <a:tab pos="755650" algn="l"/>
              </a:tabLst>
            </a:pPr>
            <a:r>
              <a:rPr lang="en-US" sz="2100" spc="-10"/>
              <a:t>In(Arad)</a:t>
            </a:r>
            <a:endParaRPr lang="en-US" sz="2100"/>
          </a:p>
          <a:p>
            <a:pPr marL="355600" indent="-228600">
              <a:lnSpc>
                <a:spcPct val="90000"/>
              </a:lnSpc>
              <a:spcBef>
                <a:spcPts val="680"/>
              </a:spcBef>
              <a:buSzPct val="68518"/>
              <a:buFont typeface="Arial" panose="020B0604020202020204" pitchFamily="34" charset="0"/>
              <a:buChar char="•"/>
              <a:tabLst>
                <a:tab pos="354965" algn="l"/>
                <a:tab pos="355600" algn="l"/>
              </a:tabLst>
            </a:pPr>
            <a:r>
              <a:rPr lang="en-US" sz="2100"/>
              <a:t>possible </a:t>
            </a:r>
            <a:r>
              <a:rPr lang="en-US" sz="2100" spc="-10"/>
              <a:t>Actions:</a:t>
            </a:r>
            <a:endParaRPr lang="en-US" sz="2100"/>
          </a:p>
          <a:p>
            <a:pPr marL="748665" marR="5080" lvl="1" indent="-228600">
              <a:lnSpc>
                <a:spcPct val="90000"/>
              </a:lnSpc>
              <a:spcBef>
                <a:spcPts val="409"/>
              </a:spcBef>
              <a:buClr>
                <a:srgbClr val="3732A0"/>
              </a:buClr>
              <a:buSzPct val="150000"/>
              <a:buFont typeface="Arial" panose="020B0604020202020204" pitchFamily="34" charset="0"/>
              <a:buChar char="•"/>
              <a:tabLst>
                <a:tab pos="755650" algn="l"/>
              </a:tabLst>
            </a:pPr>
            <a:r>
              <a:rPr lang="en-US" sz="2100"/>
              <a:t>DriveTo(Zerind),</a:t>
            </a:r>
            <a:r>
              <a:rPr lang="en-US" sz="2100" spc="-25"/>
              <a:t> </a:t>
            </a:r>
            <a:r>
              <a:rPr lang="en-US" sz="2100"/>
              <a:t>DriveTo(Sibiu),</a:t>
            </a:r>
            <a:r>
              <a:rPr lang="en-US" sz="2100" spc="-10"/>
              <a:t> DriveTo(Timisoara), </a:t>
            </a:r>
            <a:r>
              <a:rPr lang="en-US" sz="2100" spc="-20"/>
              <a:t>etc.</a:t>
            </a:r>
            <a:endParaRPr lang="en-US" sz="2100"/>
          </a:p>
          <a:p>
            <a:pPr marL="355600" indent="-228600">
              <a:lnSpc>
                <a:spcPct val="90000"/>
              </a:lnSpc>
              <a:spcBef>
                <a:spcPts val="710"/>
              </a:spcBef>
              <a:buSzPct val="68518"/>
              <a:buFont typeface="Arial" panose="020B0604020202020204" pitchFamily="34" charset="0"/>
              <a:buChar char="•"/>
              <a:tabLst>
                <a:tab pos="354965" algn="l"/>
                <a:tab pos="355600" algn="l"/>
              </a:tabLst>
            </a:pPr>
            <a:r>
              <a:rPr lang="en-US" sz="2100"/>
              <a:t>goal </a:t>
            </a:r>
            <a:r>
              <a:rPr lang="en-US" sz="2100" spc="-10"/>
              <a:t>state:</a:t>
            </a:r>
            <a:endParaRPr lang="en-US" sz="2100"/>
          </a:p>
          <a:p>
            <a:pPr marL="755650" lvl="1" indent="-228600">
              <a:lnSpc>
                <a:spcPct val="90000"/>
              </a:lnSpc>
              <a:spcBef>
                <a:spcPts val="439"/>
              </a:spcBef>
              <a:buClr>
                <a:srgbClr val="3732A0"/>
              </a:buClr>
              <a:buSzPct val="150000"/>
              <a:buFont typeface="Arial" panose="020B0604020202020204" pitchFamily="34" charset="0"/>
              <a:buChar char="•"/>
              <a:tabLst>
                <a:tab pos="755650" algn="l"/>
              </a:tabLst>
            </a:pPr>
            <a:r>
              <a:rPr lang="en-US" sz="2100" spc="-10"/>
              <a:t>In(Bucharest)</a:t>
            </a:r>
            <a:endParaRPr lang="en-US" sz="2100"/>
          </a:p>
          <a:p>
            <a:pPr marL="355600" indent="-228600">
              <a:lnSpc>
                <a:spcPct val="90000"/>
              </a:lnSpc>
              <a:spcBef>
                <a:spcPts val="680"/>
              </a:spcBef>
              <a:buSzPct val="68518"/>
              <a:buFont typeface="Arial" panose="020B0604020202020204" pitchFamily="34" charset="0"/>
              <a:buChar char="•"/>
              <a:tabLst>
                <a:tab pos="354965" algn="l"/>
                <a:tab pos="355600" algn="l"/>
              </a:tabLst>
            </a:pPr>
            <a:r>
              <a:rPr lang="en-US" sz="2100"/>
              <a:t>step</a:t>
            </a:r>
            <a:r>
              <a:rPr lang="en-US" sz="2100" spc="-5"/>
              <a:t> </a:t>
            </a:r>
            <a:r>
              <a:rPr lang="en-US" sz="2100" spc="-20"/>
              <a:t>cost:</a:t>
            </a:r>
            <a:endParaRPr lang="en-US" sz="2100"/>
          </a:p>
          <a:p>
            <a:pPr marL="755650" lvl="1" indent="-228600">
              <a:lnSpc>
                <a:spcPct val="90000"/>
              </a:lnSpc>
              <a:spcBef>
                <a:spcPts val="540"/>
              </a:spcBef>
              <a:buClr>
                <a:srgbClr val="3732A0"/>
              </a:buClr>
              <a:buSzPct val="150000"/>
              <a:buFont typeface="Arial" panose="020B0604020202020204" pitchFamily="34" charset="0"/>
              <a:buChar char="•"/>
              <a:tabLst>
                <a:tab pos="755650" algn="l"/>
              </a:tabLst>
            </a:pPr>
            <a:r>
              <a:rPr lang="en-US" sz="2100"/>
              <a:t>distances</a:t>
            </a:r>
            <a:r>
              <a:rPr lang="en-US" sz="2100" spc="-10"/>
              <a:t> </a:t>
            </a:r>
            <a:r>
              <a:rPr lang="en-US" sz="2100"/>
              <a:t>between</a:t>
            </a:r>
            <a:r>
              <a:rPr lang="en-US" sz="2100" spc="-5"/>
              <a:t> </a:t>
            </a:r>
            <a:r>
              <a:rPr lang="en-US" sz="2100" spc="-10"/>
              <a:t>cities</a:t>
            </a:r>
            <a:endParaRPr lang="en-US" sz="2100"/>
          </a:p>
        </p:txBody>
      </p:sp>
    </p:spTree>
    <p:extLst>
      <p:ext uri="{BB962C8B-B14F-4D97-AF65-F5344CB8AC3E}">
        <p14:creationId xmlns:p14="http://schemas.microsoft.com/office/powerpoint/2010/main" val="536808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11187" y="5013324"/>
            <a:ext cx="7993380" cy="863600"/>
          </a:xfrm>
          <a:custGeom>
            <a:avLst/>
            <a:gdLst/>
            <a:ahLst/>
            <a:cxnLst/>
            <a:rect l="l" t="t" r="r" b="b"/>
            <a:pathLst>
              <a:path w="7993380" h="863600">
                <a:moveTo>
                  <a:pt x="7993061" y="0"/>
                </a:moveTo>
                <a:lnTo>
                  <a:pt x="0" y="0"/>
                </a:lnTo>
                <a:lnTo>
                  <a:pt x="0" y="863599"/>
                </a:lnTo>
                <a:lnTo>
                  <a:pt x="7993061" y="863599"/>
                </a:lnTo>
                <a:lnTo>
                  <a:pt x="7993061" y="0"/>
                </a:lnTo>
                <a:close/>
              </a:path>
            </a:pathLst>
          </a:custGeom>
          <a:solidFill>
            <a:srgbClr val="D6D7FF"/>
          </a:solidFill>
        </p:spPr>
        <p:txBody>
          <a:bodyPr wrap="square" lIns="0" tIns="0" rIns="0" bIns="0" rtlCol="0"/>
          <a:lstStyle/>
          <a:p>
            <a:endParaRPr/>
          </a:p>
        </p:txBody>
      </p:sp>
      <p:sp>
        <p:nvSpPr>
          <p:cNvPr id="3" name="object 3"/>
          <p:cNvSpPr txBox="1">
            <a:spLocks noGrp="1"/>
          </p:cNvSpPr>
          <p:nvPr>
            <p:ph type="title"/>
          </p:nvPr>
        </p:nvSpPr>
        <p:spPr>
          <a:xfrm>
            <a:off x="628650" y="521358"/>
            <a:ext cx="7886700" cy="1013098"/>
          </a:xfrm>
          <a:prstGeom prst="rect">
            <a:avLst/>
          </a:prstGeom>
        </p:spPr>
        <p:txBody>
          <a:bodyPr vert="horz" wrap="square" lIns="0" tIns="12700" rIns="0" bIns="0" rtlCol="0">
            <a:spAutoFit/>
          </a:bodyPr>
          <a:lstStyle/>
          <a:p>
            <a:pPr marL="104139">
              <a:lnSpc>
                <a:spcPts val="3929"/>
              </a:lnSpc>
              <a:spcBef>
                <a:spcPts val="100"/>
              </a:spcBef>
              <a:tabLst>
                <a:tab pos="3969385" algn="l"/>
              </a:tabLst>
            </a:pPr>
            <a:r>
              <a:rPr b="1" u="none" spc="-10" dirty="0"/>
              <a:t>Domain-Specific</a:t>
            </a:r>
            <a:r>
              <a:rPr lang="en-GB" b="1" spc="-10" dirty="0"/>
              <a:t> </a:t>
            </a:r>
            <a:r>
              <a:rPr b="1" u="none" spc="-25" dirty="0"/>
              <a:t>vs.</a:t>
            </a:r>
          </a:p>
          <a:p>
            <a:pPr marL="12700">
              <a:lnSpc>
                <a:spcPts val="3929"/>
              </a:lnSpc>
              <a:tabLst>
                <a:tab pos="7708265" algn="l"/>
              </a:tabLst>
            </a:pPr>
            <a:r>
              <a:rPr b="1" spc="-370" dirty="0"/>
              <a:t> </a:t>
            </a:r>
            <a:r>
              <a:rPr b="1" spc="-10" dirty="0"/>
              <a:t>Domain-</a:t>
            </a:r>
            <a:r>
              <a:rPr b="1" dirty="0"/>
              <a:t>Independent</a:t>
            </a:r>
            <a:r>
              <a:rPr b="1" spc="35" dirty="0"/>
              <a:t> </a:t>
            </a:r>
            <a:r>
              <a:rPr b="1" spc="-10" dirty="0"/>
              <a:t>Planning</a:t>
            </a:r>
            <a:r>
              <a:rPr dirty="0"/>
              <a:t>	</a:t>
            </a:r>
          </a:p>
        </p:txBody>
      </p:sp>
      <p:sp>
        <p:nvSpPr>
          <p:cNvPr id="4" name="object 4"/>
          <p:cNvSpPr txBox="1"/>
          <p:nvPr/>
        </p:nvSpPr>
        <p:spPr>
          <a:xfrm>
            <a:off x="840739" y="1874519"/>
            <a:ext cx="7216140" cy="2880360"/>
          </a:xfrm>
          <a:prstGeom prst="rect">
            <a:avLst/>
          </a:prstGeom>
        </p:spPr>
        <p:txBody>
          <a:bodyPr vert="horz" wrap="square" lIns="0" tIns="86360" rIns="0" bIns="0" rtlCol="0">
            <a:spAutoFit/>
          </a:bodyPr>
          <a:lstStyle/>
          <a:p>
            <a:pPr marL="354965" marR="55880" indent="-342900">
              <a:lnSpc>
                <a:spcPts val="2400"/>
              </a:lnSpc>
              <a:spcBef>
                <a:spcPts val="680"/>
              </a:spcBef>
              <a:buSzPct val="70000"/>
              <a:buFont typeface="Wingdings"/>
              <a:buChar char=""/>
              <a:tabLst>
                <a:tab pos="354965" algn="l"/>
                <a:tab pos="355600" algn="l"/>
              </a:tabLst>
            </a:pPr>
            <a:r>
              <a:rPr sz="2500" dirty="0">
                <a:latin typeface="Arial"/>
                <a:cs typeface="Arial"/>
              </a:rPr>
              <a:t>domain-specific</a:t>
            </a:r>
            <a:r>
              <a:rPr sz="2500" spc="-10" dirty="0">
                <a:latin typeface="Arial"/>
                <a:cs typeface="Arial"/>
              </a:rPr>
              <a:t> </a:t>
            </a:r>
            <a:r>
              <a:rPr sz="2500" dirty="0">
                <a:latin typeface="Arial"/>
                <a:cs typeface="Arial"/>
              </a:rPr>
              <a:t>planning:</a:t>
            </a:r>
            <a:r>
              <a:rPr sz="2500" spc="-5" dirty="0">
                <a:latin typeface="Arial"/>
                <a:cs typeface="Arial"/>
              </a:rPr>
              <a:t> </a:t>
            </a:r>
            <a:r>
              <a:rPr sz="2500" dirty="0">
                <a:latin typeface="Arial"/>
                <a:cs typeface="Arial"/>
              </a:rPr>
              <a:t>use </a:t>
            </a:r>
            <a:r>
              <a:rPr sz="2500" spc="-10" dirty="0">
                <a:latin typeface="Arial"/>
                <a:cs typeface="Arial"/>
              </a:rPr>
              <a:t>specific </a:t>
            </a:r>
            <a:r>
              <a:rPr sz="2500" dirty="0">
                <a:latin typeface="Arial"/>
                <a:cs typeface="Arial"/>
              </a:rPr>
              <a:t>representations</a:t>
            </a:r>
            <a:r>
              <a:rPr sz="2500" spc="-20" dirty="0">
                <a:latin typeface="Arial"/>
                <a:cs typeface="Arial"/>
              </a:rPr>
              <a:t> </a:t>
            </a:r>
            <a:r>
              <a:rPr sz="2500" dirty="0">
                <a:latin typeface="Arial"/>
                <a:cs typeface="Arial"/>
              </a:rPr>
              <a:t>and</a:t>
            </a:r>
            <a:r>
              <a:rPr sz="2500" spc="-5" dirty="0">
                <a:latin typeface="Arial"/>
                <a:cs typeface="Arial"/>
              </a:rPr>
              <a:t> </a:t>
            </a:r>
            <a:r>
              <a:rPr sz="2500" dirty="0">
                <a:latin typeface="Arial"/>
                <a:cs typeface="Arial"/>
              </a:rPr>
              <a:t>techniques</a:t>
            </a:r>
            <a:r>
              <a:rPr sz="2500" spc="-10" dirty="0">
                <a:latin typeface="Arial"/>
                <a:cs typeface="Arial"/>
              </a:rPr>
              <a:t> </a:t>
            </a:r>
            <a:r>
              <a:rPr sz="2500" dirty="0">
                <a:latin typeface="Arial"/>
                <a:cs typeface="Arial"/>
              </a:rPr>
              <a:t>adapted</a:t>
            </a:r>
            <a:r>
              <a:rPr sz="2500" spc="-5" dirty="0">
                <a:latin typeface="Arial"/>
                <a:cs typeface="Arial"/>
              </a:rPr>
              <a:t> </a:t>
            </a:r>
            <a:r>
              <a:rPr sz="2500" dirty="0">
                <a:latin typeface="Arial"/>
                <a:cs typeface="Arial"/>
              </a:rPr>
              <a:t>to</a:t>
            </a:r>
            <a:r>
              <a:rPr sz="2500" spc="-5" dirty="0">
                <a:latin typeface="Arial"/>
                <a:cs typeface="Arial"/>
              </a:rPr>
              <a:t> </a:t>
            </a:r>
            <a:r>
              <a:rPr sz="2500" spc="-20" dirty="0">
                <a:latin typeface="Arial"/>
                <a:cs typeface="Arial"/>
              </a:rPr>
              <a:t>each </a:t>
            </a:r>
            <a:r>
              <a:rPr sz="2500" spc="-10" dirty="0">
                <a:latin typeface="Arial"/>
                <a:cs typeface="Arial"/>
              </a:rPr>
              <a:t>problem</a:t>
            </a:r>
            <a:endParaRPr sz="2500">
              <a:latin typeface="Arial"/>
              <a:cs typeface="Arial"/>
            </a:endParaRPr>
          </a:p>
          <a:p>
            <a:pPr marL="748665" marR="5080" lvl="1" indent="-279400">
              <a:lnSpc>
                <a:spcPts val="1920"/>
              </a:lnSpc>
              <a:spcBef>
                <a:spcPts val="459"/>
              </a:spcBef>
              <a:buClr>
                <a:srgbClr val="3732A0"/>
              </a:buClr>
              <a:buSzPct val="150000"/>
              <a:buChar char="•"/>
              <a:tabLst>
                <a:tab pos="755650" algn="l"/>
              </a:tabLst>
            </a:pPr>
            <a:r>
              <a:rPr sz="2000" dirty="0">
                <a:latin typeface="Arial"/>
                <a:cs typeface="Arial"/>
              </a:rPr>
              <a:t>important</a:t>
            </a:r>
            <a:r>
              <a:rPr sz="2000" spc="-20" dirty="0">
                <a:latin typeface="Arial"/>
                <a:cs typeface="Arial"/>
              </a:rPr>
              <a:t> </a:t>
            </a:r>
            <a:r>
              <a:rPr sz="2000" dirty="0">
                <a:latin typeface="Arial"/>
                <a:cs typeface="Arial"/>
              </a:rPr>
              <a:t>domains:</a:t>
            </a:r>
            <a:r>
              <a:rPr sz="2000" spc="-5" dirty="0">
                <a:latin typeface="Arial"/>
                <a:cs typeface="Arial"/>
              </a:rPr>
              <a:t> </a:t>
            </a:r>
            <a:r>
              <a:rPr sz="2000" dirty="0">
                <a:latin typeface="Arial"/>
                <a:cs typeface="Arial"/>
              </a:rPr>
              <a:t>path</a:t>
            </a:r>
            <a:r>
              <a:rPr sz="2000" spc="-5" dirty="0">
                <a:latin typeface="Arial"/>
                <a:cs typeface="Arial"/>
              </a:rPr>
              <a:t> </a:t>
            </a:r>
            <a:r>
              <a:rPr sz="2000" dirty="0">
                <a:latin typeface="Arial"/>
                <a:cs typeface="Arial"/>
              </a:rPr>
              <a:t>and motion</a:t>
            </a:r>
            <a:r>
              <a:rPr sz="2000" spc="-5" dirty="0">
                <a:latin typeface="Arial"/>
                <a:cs typeface="Arial"/>
              </a:rPr>
              <a:t> </a:t>
            </a:r>
            <a:r>
              <a:rPr sz="2000" dirty="0">
                <a:latin typeface="Arial"/>
                <a:cs typeface="Arial"/>
              </a:rPr>
              <a:t>planning,</a:t>
            </a:r>
            <a:r>
              <a:rPr sz="2000" spc="-5" dirty="0">
                <a:latin typeface="Arial"/>
                <a:cs typeface="Arial"/>
              </a:rPr>
              <a:t> </a:t>
            </a:r>
            <a:r>
              <a:rPr sz="2000" spc="-10" dirty="0">
                <a:latin typeface="Arial"/>
                <a:cs typeface="Arial"/>
              </a:rPr>
              <a:t>perception </a:t>
            </a:r>
            <a:r>
              <a:rPr sz="2000" dirty="0">
                <a:latin typeface="Arial"/>
                <a:cs typeface="Arial"/>
              </a:rPr>
              <a:t>planning,</a:t>
            </a:r>
            <a:r>
              <a:rPr sz="2000" spc="-10" dirty="0">
                <a:latin typeface="Arial"/>
                <a:cs typeface="Arial"/>
              </a:rPr>
              <a:t> </a:t>
            </a:r>
            <a:r>
              <a:rPr sz="2000" dirty="0">
                <a:latin typeface="Arial"/>
                <a:cs typeface="Arial"/>
              </a:rPr>
              <a:t>manipulation planning,</a:t>
            </a:r>
            <a:r>
              <a:rPr sz="2000" spc="-10" dirty="0">
                <a:latin typeface="Arial"/>
                <a:cs typeface="Arial"/>
              </a:rPr>
              <a:t> </a:t>
            </a:r>
            <a:r>
              <a:rPr sz="2000" dirty="0">
                <a:latin typeface="Arial"/>
                <a:cs typeface="Arial"/>
              </a:rPr>
              <a:t>communication </a:t>
            </a:r>
            <a:r>
              <a:rPr sz="2000" spc="-10" dirty="0">
                <a:latin typeface="Arial"/>
                <a:cs typeface="Arial"/>
              </a:rPr>
              <a:t>planning</a:t>
            </a:r>
            <a:endParaRPr sz="2000">
              <a:latin typeface="Arial"/>
              <a:cs typeface="Arial"/>
            </a:endParaRPr>
          </a:p>
          <a:p>
            <a:pPr marL="354965" marR="850265" indent="-342900">
              <a:lnSpc>
                <a:spcPts val="2400"/>
              </a:lnSpc>
              <a:spcBef>
                <a:spcPts val="600"/>
              </a:spcBef>
              <a:buSzPct val="70000"/>
              <a:buFont typeface="Wingdings"/>
              <a:buChar char=""/>
              <a:tabLst>
                <a:tab pos="354965" algn="l"/>
                <a:tab pos="355600" algn="l"/>
              </a:tabLst>
            </a:pPr>
            <a:r>
              <a:rPr sz="2500" dirty="0">
                <a:latin typeface="Arial"/>
                <a:cs typeface="Arial"/>
              </a:rPr>
              <a:t>domain-independent</a:t>
            </a:r>
            <a:r>
              <a:rPr sz="2500" spc="-5" dirty="0">
                <a:latin typeface="Arial"/>
                <a:cs typeface="Arial"/>
              </a:rPr>
              <a:t> </a:t>
            </a:r>
            <a:r>
              <a:rPr sz="2500" dirty="0">
                <a:latin typeface="Arial"/>
                <a:cs typeface="Arial"/>
              </a:rPr>
              <a:t>planning:</a:t>
            </a:r>
            <a:r>
              <a:rPr sz="2500" spc="-5" dirty="0">
                <a:latin typeface="Arial"/>
                <a:cs typeface="Arial"/>
              </a:rPr>
              <a:t> </a:t>
            </a:r>
            <a:r>
              <a:rPr sz="2500" dirty="0">
                <a:latin typeface="Arial"/>
                <a:cs typeface="Arial"/>
              </a:rPr>
              <a:t>use </a:t>
            </a:r>
            <a:r>
              <a:rPr sz="2500" spc="-10" dirty="0">
                <a:latin typeface="Arial"/>
                <a:cs typeface="Arial"/>
              </a:rPr>
              <a:t>generic </a:t>
            </a:r>
            <a:r>
              <a:rPr sz="2500" dirty="0">
                <a:latin typeface="Arial"/>
                <a:cs typeface="Arial"/>
              </a:rPr>
              <a:t>representations</a:t>
            </a:r>
            <a:r>
              <a:rPr sz="2500" spc="-10" dirty="0">
                <a:latin typeface="Arial"/>
                <a:cs typeface="Arial"/>
              </a:rPr>
              <a:t> </a:t>
            </a:r>
            <a:r>
              <a:rPr sz="2500" dirty="0">
                <a:latin typeface="Arial"/>
                <a:cs typeface="Arial"/>
              </a:rPr>
              <a:t>and</a:t>
            </a:r>
            <a:r>
              <a:rPr sz="2500" spc="-5" dirty="0">
                <a:latin typeface="Arial"/>
                <a:cs typeface="Arial"/>
              </a:rPr>
              <a:t> </a:t>
            </a:r>
            <a:r>
              <a:rPr sz="2500" spc="-10" dirty="0">
                <a:latin typeface="Arial"/>
                <a:cs typeface="Arial"/>
              </a:rPr>
              <a:t>techniques</a:t>
            </a:r>
            <a:endParaRPr sz="2500">
              <a:latin typeface="Arial"/>
              <a:cs typeface="Arial"/>
            </a:endParaRPr>
          </a:p>
          <a:p>
            <a:pPr marL="755650" lvl="1" indent="-286385">
              <a:lnSpc>
                <a:spcPct val="100000"/>
              </a:lnSpc>
              <a:buClr>
                <a:srgbClr val="3732A0"/>
              </a:buClr>
              <a:buSzPct val="150000"/>
              <a:buChar char="•"/>
              <a:tabLst>
                <a:tab pos="755650" algn="l"/>
              </a:tabLst>
            </a:pPr>
            <a:r>
              <a:rPr sz="2000" dirty="0">
                <a:latin typeface="Arial"/>
                <a:cs typeface="Arial"/>
              </a:rPr>
              <a:t>exploit</a:t>
            </a:r>
            <a:r>
              <a:rPr sz="2000" spc="-10" dirty="0">
                <a:latin typeface="Arial"/>
                <a:cs typeface="Arial"/>
              </a:rPr>
              <a:t> </a:t>
            </a:r>
            <a:r>
              <a:rPr sz="2000" dirty="0">
                <a:latin typeface="Arial"/>
                <a:cs typeface="Arial"/>
              </a:rPr>
              <a:t>commonalities</a:t>
            </a:r>
            <a:r>
              <a:rPr sz="2000" spc="-5" dirty="0">
                <a:latin typeface="Arial"/>
                <a:cs typeface="Arial"/>
              </a:rPr>
              <a:t> </a:t>
            </a:r>
            <a:r>
              <a:rPr sz="2000" dirty="0">
                <a:latin typeface="Arial"/>
                <a:cs typeface="Arial"/>
              </a:rPr>
              <a:t>to</a:t>
            </a:r>
            <a:r>
              <a:rPr sz="2000" spc="-5" dirty="0">
                <a:latin typeface="Arial"/>
                <a:cs typeface="Arial"/>
              </a:rPr>
              <a:t> </a:t>
            </a:r>
            <a:r>
              <a:rPr sz="2000" dirty="0">
                <a:latin typeface="Arial"/>
                <a:cs typeface="Arial"/>
              </a:rPr>
              <a:t>all forms</a:t>
            </a:r>
            <a:r>
              <a:rPr sz="2000" spc="-10" dirty="0">
                <a:latin typeface="Arial"/>
                <a:cs typeface="Arial"/>
              </a:rPr>
              <a:t> </a:t>
            </a:r>
            <a:r>
              <a:rPr sz="2000" dirty="0">
                <a:latin typeface="Arial"/>
                <a:cs typeface="Arial"/>
              </a:rPr>
              <a:t>of</a:t>
            </a:r>
            <a:r>
              <a:rPr sz="2000" spc="-5" dirty="0">
                <a:latin typeface="Arial"/>
                <a:cs typeface="Arial"/>
              </a:rPr>
              <a:t> </a:t>
            </a:r>
            <a:r>
              <a:rPr sz="2000" spc="-10" dirty="0">
                <a:latin typeface="Arial"/>
                <a:cs typeface="Arial"/>
              </a:rPr>
              <a:t>planning</a:t>
            </a:r>
            <a:endParaRPr sz="2000">
              <a:latin typeface="Arial"/>
              <a:cs typeface="Arial"/>
            </a:endParaRPr>
          </a:p>
          <a:p>
            <a:pPr marL="755650" lvl="1" indent="-286385">
              <a:lnSpc>
                <a:spcPct val="100000"/>
              </a:lnSpc>
              <a:buClr>
                <a:srgbClr val="3732A0"/>
              </a:buClr>
              <a:buSzPct val="150000"/>
              <a:buChar char="•"/>
              <a:tabLst>
                <a:tab pos="755650" algn="l"/>
              </a:tabLst>
            </a:pPr>
            <a:r>
              <a:rPr sz="2000" dirty="0">
                <a:latin typeface="Arial"/>
                <a:cs typeface="Arial"/>
              </a:rPr>
              <a:t>leads</a:t>
            </a:r>
            <a:r>
              <a:rPr sz="2000" spc="-10" dirty="0">
                <a:latin typeface="Arial"/>
                <a:cs typeface="Arial"/>
              </a:rPr>
              <a:t> </a:t>
            </a:r>
            <a:r>
              <a:rPr sz="2000" dirty="0">
                <a:latin typeface="Arial"/>
                <a:cs typeface="Arial"/>
              </a:rPr>
              <a:t>to general</a:t>
            </a:r>
            <a:r>
              <a:rPr sz="2000" spc="-5" dirty="0">
                <a:latin typeface="Arial"/>
                <a:cs typeface="Arial"/>
              </a:rPr>
              <a:t> </a:t>
            </a:r>
            <a:r>
              <a:rPr sz="2000" dirty="0">
                <a:latin typeface="Arial"/>
                <a:cs typeface="Arial"/>
              </a:rPr>
              <a:t>understanding of</a:t>
            </a:r>
            <a:r>
              <a:rPr sz="2000" spc="-5" dirty="0">
                <a:latin typeface="Arial"/>
                <a:cs typeface="Arial"/>
              </a:rPr>
              <a:t> </a:t>
            </a:r>
            <a:r>
              <a:rPr sz="2000" spc="-10" dirty="0">
                <a:latin typeface="Arial"/>
                <a:cs typeface="Arial"/>
              </a:rPr>
              <a:t>planning</a:t>
            </a:r>
            <a:endParaRPr sz="2000">
              <a:latin typeface="Arial"/>
              <a:cs typeface="Arial"/>
            </a:endParaRPr>
          </a:p>
        </p:txBody>
      </p:sp>
      <p:sp>
        <p:nvSpPr>
          <p:cNvPr id="5" name="object 5"/>
          <p:cNvSpPr txBox="1"/>
          <p:nvPr/>
        </p:nvSpPr>
        <p:spPr>
          <a:xfrm>
            <a:off x="611187" y="5013324"/>
            <a:ext cx="7993380" cy="863600"/>
          </a:xfrm>
          <a:prstGeom prst="rect">
            <a:avLst/>
          </a:prstGeom>
          <a:solidFill>
            <a:srgbClr val="D6D7FF"/>
          </a:solidFill>
          <a:ln w="9524">
            <a:solidFill>
              <a:srgbClr val="000000"/>
            </a:solidFill>
          </a:ln>
        </p:spPr>
        <p:txBody>
          <a:bodyPr vert="horz" wrap="square" lIns="0" tIns="150495" rIns="0" bIns="0" rtlCol="0">
            <a:spAutoFit/>
          </a:bodyPr>
          <a:lstStyle/>
          <a:p>
            <a:pPr marL="584835" marR="1239520" indent="-342900">
              <a:lnSpc>
                <a:spcPct val="80000"/>
              </a:lnSpc>
              <a:spcBef>
                <a:spcPts val="1185"/>
              </a:spcBef>
              <a:buSzPct val="70000"/>
              <a:buFont typeface="Wingdings"/>
              <a:buChar char=""/>
              <a:tabLst>
                <a:tab pos="584835" algn="l"/>
                <a:tab pos="585470" algn="l"/>
              </a:tabLst>
            </a:pPr>
            <a:r>
              <a:rPr sz="2500" dirty="0">
                <a:latin typeface="Arial"/>
                <a:cs typeface="Arial"/>
              </a:rPr>
              <a:t>domain-independent</a:t>
            </a:r>
            <a:r>
              <a:rPr sz="2500" spc="-15" dirty="0">
                <a:latin typeface="Arial"/>
                <a:cs typeface="Arial"/>
              </a:rPr>
              <a:t> </a:t>
            </a:r>
            <a:r>
              <a:rPr sz="2500" dirty="0">
                <a:latin typeface="Arial"/>
                <a:cs typeface="Arial"/>
              </a:rPr>
              <a:t>planning </a:t>
            </a:r>
            <a:r>
              <a:rPr sz="2500" spc="-10" dirty="0">
                <a:latin typeface="Arial"/>
                <a:cs typeface="Arial"/>
              </a:rPr>
              <a:t>complements </a:t>
            </a:r>
            <a:r>
              <a:rPr sz="2500" dirty="0">
                <a:latin typeface="Arial"/>
                <a:cs typeface="Arial"/>
              </a:rPr>
              <a:t>domain-specific</a:t>
            </a:r>
            <a:r>
              <a:rPr sz="2500" spc="-10" dirty="0">
                <a:latin typeface="Arial"/>
                <a:cs typeface="Arial"/>
              </a:rPr>
              <a:t> planning</a:t>
            </a:r>
            <a:endParaRPr sz="25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{7FAE323B-EE73-A04C-99F7-E18E62670C3F}tf10001077</Template>
  <TotalTime>1149</TotalTime>
  <Words>3813</Words>
  <Application>Microsoft Macintosh PowerPoint</Application>
  <PresentationFormat>On-screen Show (4:3)</PresentationFormat>
  <Paragraphs>462</Paragraphs>
  <Slides>47</Slides>
  <Notes>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47</vt:i4>
      </vt:variant>
    </vt:vector>
  </HeadingPairs>
  <TitlesOfParts>
    <vt:vector size="62" baseType="lpstr">
      <vt:lpstr>Arial Unicode MS</vt:lpstr>
      <vt:lpstr>Brush Script MT Italic</vt:lpstr>
      <vt:lpstr>MS PGothic</vt:lpstr>
      <vt:lpstr>Arial</vt:lpstr>
      <vt:lpstr>Arial Black</vt:lpstr>
      <vt:lpstr>Calibri</vt:lpstr>
      <vt:lpstr>Calibri Light</vt:lpstr>
      <vt:lpstr>Courier New</vt:lpstr>
      <vt:lpstr>Symbol</vt:lpstr>
      <vt:lpstr>Times</vt:lpstr>
      <vt:lpstr>Times New Roman</vt:lpstr>
      <vt:lpstr>Verdana</vt:lpstr>
      <vt:lpstr>Wingdings</vt:lpstr>
      <vt:lpstr>Zapf Dingbats</vt:lpstr>
      <vt:lpstr>Office Theme</vt:lpstr>
      <vt:lpstr>Automated Planning</vt:lpstr>
      <vt:lpstr> Content </vt:lpstr>
      <vt:lpstr> Defining AI Planning </vt:lpstr>
      <vt:lpstr> Why Study Planning in AI? </vt:lpstr>
      <vt:lpstr>Application of Planning</vt:lpstr>
      <vt:lpstr>How to Spot a Planning Problem</vt:lpstr>
      <vt:lpstr>PowerPoint Presentation</vt:lpstr>
      <vt:lpstr>Touring Romania:  Search Problem Definition </vt:lpstr>
      <vt:lpstr>Domain-Specific vs.  Domain-Independent Planning </vt:lpstr>
      <vt:lpstr> Content </vt:lpstr>
      <vt:lpstr> Why a Conceptual Model? </vt:lpstr>
      <vt:lpstr>Conceptual Model for Planning:  State-Transition Systems </vt:lpstr>
      <vt:lpstr>State-Transition Systems as Graphs </vt:lpstr>
      <vt:lpstr>Missionary and Cannibals: problem</vt:lpstr>
      <vt:lpstr>State-Transition Graph Example:  Missionaries and Cannibals </vt:lpstr>
      <vt:lpstr>Objectives and Plans </vt:lpstr>
      <vt:lpstr> Planning and  Plan Execution </vt:lpstr>
      <vt:lpstr> Content </vt:lpstr>
      <vt:lpstr>Quick Review of Classical Planning</vt:lpstr>
      <vt:lpstr> A0: Finite Σ </vt:lpstr>
      <vt:lpstr> A1: Fully Observable Σ </vt:lpstr>
      <vt:lpstr> A2: Deterministic Σ </vt:lpstr>
      <vt:lpstr> A3: Static Σ </vt:lpstr>
      <vt:lpstr> A4: Restricted Goals </vt:lpstr>
      <vt:lpstr> A5: Sequential Plans </vt:lpstr>
      <vt:lpstr> A6: Implicit Time </vt:lpstr>
      <vt:lpstr> A7: Offline Planning </vt:lpstr>
      <vt:lpstr> The Restricted Model </vt:lpstr>
      <vt:lpstr> Content </vt:lpstr>
      <vt:lpstr>The Dock-Worker Robots (DWR)  Domain </vt:lpstr>
      <vt:lpstr> DWR Example State </vt:lpstr>
      <vt:lpstr>PowerPoint Presentation</vt:lpstr>
      <vt:lpstr>Classical Representation</vt:lpstr>
      <vt:lpstr>States</vt:lpstr>
      <vt:lpstr>PDDL: Planning Domain Definition Language</vt:lpstr>
      <vt:lpstr>Components of a PDDL planning task</vt:lpstr>
      <vt:lpstr>Operators</vt:lpstr>
      <vt:lpstr> Actions in the DWR Domain </vt:lpstr>
      <vt:lpstr>Actions</vt:lpstr>
      <vt:lpstr>PowerPoint Presentation</vt:lpstr>
      <vt:lpstr>Example: DWR Types</vt:lpstr>
      <vt:lpstr>Example: DWR Predicates</vt:lpstr>
      <vt:lpstr>Example: DWR Action</vt:lpstr>
      <vt:lpstr>Example: DWR Problem</vt:lpstr>
      <vt:lpstr> Review </vt:lpstr>
      <vt:lpstr>Questions</vt:lpstr>
      <vt:lpstr>References and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Automated Planning</dc:title>
  <cp:lastModifiedBy>Mohammad Shah</cp:lastModifiedBy>
  <cp:revision>13</cp:revision>
  <dcterms:created xsi:type="dcterms:W3CDTF">2022-10-07T10:47:10Z</dcterms:created>
  <dcterms:modified xsi:type="dcterms:W3CDTF">2022-10-23T22:08:57Z</dcterms:modified>
</cp:coreProperties>
</file>