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E64A2-5CBF-4F40-954B-75C07282BD6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6BE9D-28CE-4EA8-804B-E5774920B1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6BE9D-28CE-4EA8-804B-E5774920B10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69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3C9DA-4777-4EC2-A601-2D8D17EB552C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5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1748-CD94-4BA5-8F52-E40227E9BD0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8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F88F-345D-45E4-8FDB-36CB5B6AD5C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5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0FE8-11F9-4952-A853-C26E628C2319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0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699B-B727-4227-BE6B-4C27D5CD760E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6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EC9F-9C7A-47C9-BD14-B74B2A77C79B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1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123C-DB0A-4613-ADD1-DBA34762920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8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10F1A-4A5C-4124-B333-C90FC2F67E3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6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9B-D638-433D-9B8B-5CE9B0E2B9F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1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3A84A-6861-4A4F-B70C-D3AB05B264F2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0A81C-42AC-4ADA-B74C-BF200E3A6CA8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7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D74B-767C-4474-95CA-1E7C9797924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2105-FB7B-4317-BBB0-FAC370B571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Algorithms</a:t>
            </a:r>
            <a:br>
              <a:rPr lang="en-US" dirty="0" smtClean="0"/>
            </a:br>
            <a:r>
              <a:rPr lang="en-US" dirty="0" smtClean="0"/>
              <a:t>SECP2043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5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724025"/>
            <a:ext cx="8362950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779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11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838325"/>
            <a:ext cx="8439150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7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12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2233613"/>
            <a:ext cx="8448675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13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105025"/>
            <a:ext cx="84201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66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14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2376488"/>
            <a:ext cx="80867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25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linked list is a collection of components, called </a:t>
            </a:r>
            <a:r>
              <a:rPr lang="en-US" b="1" dirty="0"/>
              <a:t>nodes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Every </a:t>
            </a:r>
            <a:r>
              <a:rPr lang="en-US" dirty="0"/>
              <a:t>node (except the last </a:t>
            </a:r>
            <a:r>
              <a:rPr lang="en-US" dirty="0" smtClean="0"/>
              <a:t>node) contains </a:t>
            </a:r>
            <a:r>
              <a:rPr lang="en-US" dirty="0"/>
              <a:t>the </a:t>
            </a:r>
            <a:r>
              <a:rPr lang="en-US" b="1" dirty="0"/>
              <a:t>address of the next </a:t>
            </a:r>
            <a:r>
              <a:rPr lang="en-US" b="1" dirty="0" smtClean="0"/>
              <a:t>node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every node in a linked list has two components:</a:t>
            </a:r>
          </a:p>
          <a:p>
            <a:pPr lvl="1" algn="just"/>
            <a:r>
              <a:rPr lang="en-US" dirty="0"/>
              <a:t>one to store the relevant information (that is, </a:t>
            </a:r>
            <a:r>
              <a:rPr lang="en-US" b="1" dirty="0"/>
              <a:t>data</a:t>
            </a:r>
            <a:r>
              <a:rPr lang="en-US" dirty="0"/>
              <a:t>) </a:t>
            </a:r>
            <a:endParaRPr lang="en-US" dirty="0" smtClean="0"/>
          </a:p>
          <a:p>
            <a:pPr lvl="1" algn="just"/>
            <a:r>
              <a:rPr lang="en-US" dirty="0" smtClean="0"/>
              <a:t>and </a:t>
            </a:r>
            <a:r>
              <a:rPr lang="en-US" dirty="0"/>
              <a:t>one to store the address, called </a:t>
            </a:r>
            <a:r>
              <a:rPr lang="en-US" dirty="0" smtClean="0"/>
              <a:t>the </a:t>
            </a:r>
            <a:r>
              <a:rPr lang="en-US" b="1" dirty="0" smtClean="0"/>
              <a:t>link of </a:t>
            </a:r>
            <a:r>
              <a:rPr lang="en-US" b="1" dirty="0"/>
              <a:t>the next node</a:t>
            </a:r>
            <a:r>
              <a:rPr lang="en-US" dirty="0"/>
              <a:t> in the list. </a:t>
            </a:r>
            <a:endParaRPr lang="en-US" dirty="0" smtClean="0"/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address of the first node in the list is stored in a </a:t>
            </a:r>
            <a:r>
              <a:rPr lang="en-US" dirty="0" smtClean="0"/>
              <a:t>separate location</a:t>
            </a:r>
            <a:r>
              <a:rPr lang="en-US" dirty="0"/>
              <a:t>, called the </a:t>
            </a:r>
            <a:r>
              <a:rPr lang="en-US" b="1" dirty="0"/>
              <a:t>head or first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/>
              <a:t>order of the nodes</a:t>
            </a:r>
            <a:r>
              <a:rPr lang="en-US" dirty="0"/>
              <a:t> is </a:t>
            </a:r>
            <a:r>
              <a:rPr lang="en-US" dirty="0" smtClean="0"/>
              <a:t>determined by </a:t>
            </a:r>
            <a:r>
              <a:rPr lang="en-US" dirty="0"/>
              <a:t>the address, called the link, stored in each node.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162175"/>
            <a:ext cx="5838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057650"/>
            <a:ext cx="84582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5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Diagrammatic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25101"/>
            <a:ext cx="7443787" cy="548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16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 Lists Implementation Through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We need to declare each node as a class </a:t>
            </a:r>
            <a:r>
              <a:rPr lang="en-US" sz="2400" dirty="0" smtClean="0"/>
              <a:t>as each </a:t>
            </a:r>
            <a:r>
              <a:rPr lang="en-US" sz="2400" dirty="0"/>
              <a:t>node of a linked list has </a:t>
            </a:r>
            <a:r>
              <a:rPr lang="en-US" sz="2400" dirty="0" smtClean="0"/>
              <a:t>two components.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data type of each node depends on the specific </a:t>
            </a:r>
            <a:r>
              <a:rPr lang="en-US" sz="2400" dirty="0" smtClean="0"/>
              <a:t>application.</a:t>
            </a:r>
          </a:p>
          <a:p>
            <a:pPr algn="just"/>
            <a:r>
              <a:rPr lang="en-US" sz="2400" dirty="0" smtClean="0"/>
              <a:t>However</a:t>
            </a:r>
            <a:r>
              <a:rPr lang="en-US" sz="2400" dirty="0"/>
              <a:t>, the link component of each node is </a:t>
            </a:r>
            <a:r>
              <a:rPr lang="en-US" sz="2400" dirty="0" smtClean="0"/>
              <a:t>a pointer of node type itself.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definition of the node is as follows. </a:t>
            </a:r>
            <a:r>
              <a:rPr lang="en-US" sz="2400" dirty="0" smtClean="0"/>
              <a:t>(Assume that </a:t>
            </a:r>
            <a:r>
              <a:rPr lang="en-US" sz="2400" dirty="0"/>
              <a:t>the data type is int</a:t>
            </a:r>
            <a:r>
              <a:rPr lang="en-US" sz="2400" dirty="0" smtClean="0"/>
              <a:t>.)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3629025" cy="4298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25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19200"/>
            <a:ext cx="72580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03" y="3009900"/>
            <a:ext cx="7145097" cy="297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78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Applications of Linked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8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914400"/>
            <a:ext cx="8458200" cy="553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15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C2105-FB7B-4317-BBB0-FAC370B57197}" type="slidenum">
              <a:rPr lang="en-US" smtClean="0"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704975"/>
            <a:ext cx="84296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91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215</Words>
  <Application>Microsoft Office PowerPoint</Application>
  <PresentationFormat>On-screen Show (4:3)</PresentationFormat>
  <Paragraphs>36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Structures &amp; Algorithms SECP2043 </vt:lpstr>
      <vt:lpstr>Linked List</vt:lpstr>
      <vt:lpstr>Diagrammatic Representation</vt:lpstr>
      <vt:lpstr>Diagrammatic Representation</vt:lpstr>
      <vt:lpstr>Linked Lists Implementation Through Classes</vt:lpstr>
      <vt:lpstr>PowerPoint Presentation</vt:lpstr>
      <vt:lpstr>Linked Lists Properties</vt:lpstr>
      <vt:lpstr>Applications of 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Algorithms SECP2043</dc:title>
  <dc:creator>Muhammad Adnan Aziz</dc:creator>
  <cp:lastModifiedBy>Adnan</cp:lastModifiedBy>
  <cp:revision>145</cp:revision>
  <dcterms:created xsi:type="dcterms:W3CDTF">2022-10-25T07:58:31Z</dcterms:created>
  <dcterms:modified xsi:type="dcterms:W3CDTF">2025-03-24T07:42:57Z</dcterms:modified>
</cp:coreProperties>
</file>