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257" r:id="rId3"/>
    <p:sldId id="265" r:id="rId4"/>
    <p:sldId id="258" r:id="rId5"/>
    <p:sldId id="263" r:id="rId6"/>
    <p:sldId id="264" r:id="rId7"/>
    <p:sldId id="261" r:id="rId8"/>
    <p:sldId id="259" r:id="rId9"/>
    <p:sldId id="260" r:id="rId10"/>
    <p:sldId id="266" r:id="rId11"/>
    <p:sldId id="268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48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3445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08181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158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2951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PK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38270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14534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524332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24882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28270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28028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1858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0C933BDA-80D0-4580-8013-78640B9FA4F8}" type="datetimeFigureOut">
              <a:rPr lang="en-PK" smtClean="0"/>
              <a:t>04/17/2024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PK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F909C745-7951-4150-9938-D1967C3DA50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4786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7E1CB-2CA7-CFDC-A3E2-4737239889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Data Structures And Algorithms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386ACD-0978-1E22-1FFE-548DC52D6F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5286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6822A-519D-BA54-A9E0-20CACCABD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Factorial of a number</a:t>
            </a:r>
            <a:endParaRPr lang="en-P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3B910F-5740-8B21-BEA3-5A46457B7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Iterative Approach</a:t>
            </a:r>
            <a:endParaRPr lang="en-PK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B9CA25-EB14-99EC-EFCC-B88B9707023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1" i="0" dirty="0"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&lt;=number;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   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 fact=fact*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    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 </a:t>
            </a:r>
          </a:p>
          <a:p>
            <a:pPr marL="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endParaRPr lang="en-PK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E9A77A6-A568-1303-E94D-26D668ECA7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Recursive Approach</a:t>
            </a:r>
            <a:endParaRPr lang="en-PK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098DBA7-31C0-E6B9-83E2-53F7A9ACE39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fact(int n){</a:t>
            </a:r>
          </a:p>
          <a:p>
            <a:pPr marL="0" indent="0" algn="just">
              <a:buNone/>
            </a:pPr>
            <a:r>
              <a:rPr lang="en-US" b="1" dirty="0">
                <a:solidFill>
                  <a:srgbClr val="0066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i="0" dirty="0"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sz="2000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(n &gt; 1)</a:t>
            </a: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n*fact(n-1);</a:t>
            </a: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1;</a:t>
            </a:r>
          </a:p>
          <a:p>
            <a:pPr marL="0" indent="0" algn="just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589971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5DBC-2F27-BEE0-1F7A-C3FABF02B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 of numbers from 1-5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E0982-E59D-D8C5-BF36-B46F44B3EB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Iterative Approach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F33D3D-7AEF-D0AA-055C-1184ADA70A2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main() </a:t>
            </a:r>
          </a:p>
          <a:p>
            <a:pPr marL="0" indent="0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result = 0;</a:t>
            </a:r>
          </a:p>
          <a:p>
            <a:pPr marL="0" indent="177800" algn="just">
              <a:buNone/>
            </a:pPr>
            <a:r>
              <a:rPr lang="en-US" sz="1800" b="1" i="0" dirty="0">
                <a:solidFill>
                  <a:srgbClr val="0066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=1;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&lt;= 5;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++)   </a:t>
            </a:r>
          </a:p>
          <a:p>
            <a:pPr marL="177800" indent="0" algn="just">
              <a:buNone/>
            </a:pP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	result = result + 1;  </a:t>
            </a:r>
          </a:p>
          <a:p>
            <a:pPr marL="0" indent="0" algn="just">
              <a:buNone/>
            </a:pP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&lt;&lt;result;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PK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PK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A4814B-5267-C043-B9A0-56B27E402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Recursive Approach</a:t>
            </a:r>
            <a:endParaRPr lang="en-PK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A8B54-8A3F-0924-28A9-175CFB9AC8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sum(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k) 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(k &gt;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k + sum(k -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}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}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main() {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result = sum(</a:t>
            </a:r>
            <a:r>
              <a:rPr lang="en-US" sz="1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 </a:t>
            </a:r>
            <a:r>
              <a:rPr lang="en-US" sz="18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&lt;&lt; result;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 </a:t>
            </a:r>
            <a:r>
              <a:rPr lang="en-US" sz="1800" b="0" i="0" dirty="0">
                <a:solidFill>
                  <a:srgbClr val="0000C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 </a:t>
            </a:r>
            <a:r>
              <a:rPr lang="en-US" sz="1800" b="0" i="0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PK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5168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3A078BFB-0E5C-4340-7BF9-167670DB7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94905D84-7FA9-5B1E-8813-29B1D6467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1129" y="313765"/>
            <a:ext cx="5907742" cy="6338047"/>
          </a:xfrm>
        </p:spPr>
      </p:pic>
    </p:spTree>
    <p:extLst>
      <p:ext uri="{BB962C8B-B14F-4D97-AF65-F5344CB8AC3E}">
        <p14:creationId xmlns:p14="http://schemas.microsoft.com/office/powerpoint/2010/main" val="4062857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6EF47-112B-3F3C-D717-786C82358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2A3BD-914B-D5E1-C8B1-4E7B64E6D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process in which a function calls itself directly or indirectly is called recursion</a:t>
            </a:r>
          </a:p>
          <a:p>
            <a:pPr algn="just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he corresponding function is called a recursive function. 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A recursive function solves a particular problem by calling a copy of itself </a:t>
            </a:r>
          </a:p>
          <a:p>
            <a:pPr algn="just"/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Recursion has the ability of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solving smaller subproblems of the original problems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Many more recursive calls can be generated as and when required. 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It is essential to know that we should provide a certain case in order to terminate this recursion process</a:t>
            </a:r>
          </a:p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So we can say that every time the function calls itself with a simpler version of the original problem</a:t>
            </a:r>
            <a:endParaRPr lang="en-US" b="0" i="0" dirty="0">
              <a:solidFill>
                <a:srgbClr val="000000"/>
              </a:solidFill>
              <a:effectLst/>
              <a:latin typeface="Nunito" panose="020B06040202020202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8762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4A25A-0F97-D55C-8E20-34875B9DC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recursion works?</a:t>
            </a:r>
            <a:endParaRPr lang="en-PK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391D19E-C78F-38AB-D03C-A689AE4FF2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0265" y="2120900"/>
            <a:ext cx="5337819" cy="4051300"/>
          </a:xfrm>
        </p:spPr>
      </p:pic>
    </p:spTree>
    <p:extLst>
      <p:ext uri="{BB962C8B-B14F-4D97-AF65-F5344CB8AC3E}">
        <p14:creationId xmlns:p14="http://schemas.microsoft.com/office/powerpoint/2010/main" val="659045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0802F-CF9E-2F2D-9C32-79EE6C947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recursion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8D6A8-99E7-93EF-8861-8AF7717EE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Recursion is an amazing technique with the help of which we can reduce the length of our code and make it easier to read and write. 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Performing the same operations multiple times with different inputs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 every step, we try smaller inputs to make the problem smaller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Base condition is needed to stop the recursion otherwise infinite loop will occur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14868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02F98-D448-A7A5-456F-0497A24DE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recursion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8071D-60A7-AC03-AB0F-80D78975D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Nunito" pitchFamily="2" charset="0"/>
              </a:rPr>
              <a:t>Less number code lines are used in the recursion program and hence the code looks shorter and cleaner.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Nunito" pitchFamily="2" charset="0"/>
              </a:rPr>
              <a:t>Recursion is easy to approach to solve the problems involving data structure and algorithms like graph and tree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Nunito" pitchFamily="2" charset="0"/>
              </a:rPr>
              <a:t>Recursion helps to reduce the time complexity 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Nunito" pitchFamily="2" charset="0"/>
              </a:rPr>
              <a:t>It helps to reduce unnecessary calling of the function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Nunito" pitchFamily="2" charset="0"/>
              </a:rPr>
              <a:t>It helps to solve the stack evolutions and prefix, infix, postfix evaluation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Nunito" pitchFamily="2" charset="0"/>
              </a:rPr>
              <a:t>Recursion is the best method to define objects that have repeated structural forms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50107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F93D4-3634-2BEE-D44C-F65055BEF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recursion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B5B7D-1D02-6F0E-1569-0C84FEB0C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It consumes a lot of stack space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It takes more time to process the program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Poppins" panose="00000500000000000000" pitchFamily="2" charset="0"/>
              </a:rPr>
              <a:t>If an error is accrued in the program, it is difficult to debug the error in comparison to the iterative program.</a:t>
            </a:r>
          </a:p>
          <a:p>
            <a:pPr marL="0" indent="0">
              <a:buNone/>
            </a:pP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0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260C42-956F-378F-FC79-D33AD569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vs iteration</a:t>
            </a:r>
            <a:endParaRPr lang="en-PK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90F404B6-6E4B-FAAF-4883-F88F3187C3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0085" y="2120900"/>
            <a:ext cx="7778179" cy="4051300"/>
          </a:xfrm>
        </p:spPr>
      </p:pic>
    </p:spTree>
    <p:extLst>
      <p:ext uri="{BB962C8B-B14F-4D97-AF65-F5344CB8AC3E}">
        <p14:creationId xmlns:p14="http://schemas.microsoft.com/office/powerpoint/2010/main" val="422128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40438-02BC-119F-D77B-B51190903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recursive function are stored in memory?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0BBE2-0537-8FB6-13B5-95CADC5A2E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Recursion uses more memory, because the recursive function adds to the stack with each recursive call</a:t>
            </a: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It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 keeps the values there until the call is finished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 recursive function uses LIFO (LAST IN FIRST OUT) Structure just like the stack data structure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0604644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B0F7-2FB7-A759-BFAC-7DAC5F1AB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recursion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09FB3-5476-75B5-3D05-92D514FC3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There are two cases in the recursion/ recursive programs: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Base case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Recursive case</a:t>
            </a:r>
          </a:p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In the recursive program, the solution to the base case is provided </a:t>
            </a: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Base case terminates the recursive function</a:t>
            </a:r>
            <a:endParaRPr lang="en-US" b="0" i="0" dirty="0">
              <a:solidFill>
                <a:srgbClr val="273239"/>
              </a:solidFill>
              <a:effectLst/>
              <a:latin typeface="Nunito" pitchFamily="2" charset="0"/>
            </a:endParaRPr>
          </a:p>
          <a:p>
            <a:r>
              <a:rPr lang="en-US" dirty="0">
                <a:solidFill>
                  <a:srgbClr val="273239"/>
                </a:solidFill>
                <a:latin typeface="Nunito" pitchFamily="2" charset="0"/>
              </a:rPr>
              <a:t>S</a:t>
            </a:r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olution to the bigger problem is expressed in terms of smaller problems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292878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83</TotalTime>
  <Words>573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Wood Type</vt:lpstr>
      <vt:lpstr>Data Structures And Algorithms</vt:lpstr>
      <vt:lpstr>Recursion</vt:lpstr>
      <vt:lpstr>How recursion works?</vt:lpstr>
      <vt:lpstr>Properties of recursion</vt:lpstr>
      <vt:lpstr>Advantages of recursion</vt:lpstr>
      <vt:lpstr>Disadvantages of recursion</vt:lpstr>
      <vt:lpstr>Recursion vs iteration</vt:lpstr>
      <vt:lpstr>How recursive function are stored in memory?</vt:lpstr>
      <vt:lpstr>Basics of recursion</vt:lpstr>
      <vt:lpstr>Factorial of a number</vt:lpstr>
      <vt:lpstr>Sum of numbers from 1-5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Algorithms</dc:title>
  <dc:creator>Rabia Arshad</dc:creator>
  <cp:lastModifiedBy>Rabia Arshad</cp:lastModifiedBy>
  <cp:revision>32</cp:revision>
  <dcterms:created xsi:type="dcterms:W3CDTF">2023-03-30T08:03:35Z</dcterms:created>
  <dcterms:modified xsi:type="dcterms:W3CDTF">2024-04-17T07:27:49Z</dcterms:modified>
</cp:coreProperties>
</file>