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2023-04-07T13:52:25Z</dcterms:created>
</cp:coreProperties>
</file>