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Patrick Hand"/>
      <p:regular r:id="rId11"/>
    </p:embeddedFont>
    <p:embeddedFont>
      <p:font typeface="Poppins"/>
      <p:regular r:id="rId12"/>
      <p:bold r:id="rId13"/>
      <p:italic r:id="rId14"/>
      <p:boldItalic r:id="rId15"/>
    </p:embeddedFont>
    <p:embeddedFont>
      <p:font typeface="Lato"/>
      <p:regular r:id="rId16"/>
      <p:bold r:id="rId17"/>
      <p:italic r:id="rId18"/>
      <p:boldItalic r:id="rId19"/>
    </p:embeddedFont>
    <p:embeddedFont>
      <p:font typeface="Anaheim"/>
      <p:regular r:id="rId20"/>
    </p:embeddedFont>
    <p:embeddedFont>
      <p:font typeface="Bebas Neue"/>
      <p:regular r:id="rId21"/>
    </p:embeddedFont>
    <p:embeddedFont>
      <p:font typeface="Barlow Medium"/>
      <p:regular r:id="rId22"/>
      <p:bold r:id="rId23"/>
      <p:italic r:id="rId24"/>
      <p:boldItalic r:id="rId25"/>
    </p:embeddedFont>
    <p:embeddedFont>
      <p:font typeface="Montserrat ExtraBold"/>
      <p:bold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naheim-regular.fntdata"/><Relationship Id="rId22" Type="http://schemas.openxmlformats.org/officeDocument/2006/relationships/font" Target="fonts/BarlowMedium-regular.fntdata"/><Relationship Id="rId21" Type="http://schemas.openxmlformats.org/officeDocument/2006/relationships/font" Target="fonts/BebasNeue-regular.fntdata"/><Relationship Id="rId24" Type="http://schemas.openxmlformats.org/officeDocument/2006/relationships/font" Target="fonts/BarlowMedium-italic.fntdata"/><Relationship Id="rId23" Type="http://schemas.openxmlformats.org/officeDocument/2006/relationships/font" Target="fonts/BarlowMedium-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ExtraBold-bold.fntdata"/><Relationship Id="rId25" Type="http://schemas.openxmlformats.org/officeDocument/2006/relationships/font" Target="fonts/BarlowMedium-boldItalic.fntdata"/><Relationship Id="rId27" Type="http://schemas.openxmlformats.org/officeDocument/2006/relationships/font" Target="fonts/MontserratExtraBold-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font" Target="fonts/PatrickHand-regular.fntdata"/><Relationship Id="rId10" Type="http://schemas.openxmlformats.org/officeDocument/2006/relationships/slide" Target="slides/slide6.xml"/><Relationship Id="rId13" Type="http://schemas.openxmlformats.org/officeDocument/2006/relationships/font" Target="fonts/Poppins-bold.fntdata"/><Relationship Id="rId12" Type="http://schemas.openxmlformats.org/officeDocument/2006/relationships/font" Target="fonts/Poppins-regular.fntdata"/><Relationship Id="rId15" Type="http://schemas.openxmlformats.org/officeDocument/2006/relationships/font" Target="fonts/Poppins-boldItalic.fntdata"/><Relationship Id="rId14" Type="http://schemas.openxmlformats.org/officeDocument/2006/relationships/font" Target="fonts/Poppins-italic.fntdata"/><Relationship Id="rId17" Type="http://schemas.openxmlformats.org/officeDocument/2006/relationships/font" Target="fonts/Lato-bold.fntdata"/><Relationship Id="rId16" Type="http://schemas.openxmlformats.org/officeDocument/2006/relationships/font" Target="fonts/Lato-regular.fntdata"/><Relationship Id="rId19" Type="http://schemas.openxmlformats.org/officeDocument/2006/relationships/font" Target="fonts/Lato-boldItalic.fntdata"/><Relationship Id="rId18" Type="http://schemas.openxmlformats.org/officeDocument/2006/relationships/font" Target="fonts/La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1e89c83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f1e89c83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f6e5621f8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f6e5621f8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f1e29d717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f1e29d717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1e29d717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1e29d717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f1e89c83e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f1e89c83e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f1e29d7238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f1e29d7238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2725" y="1853638"/>
            <a:ext cx="4658400" cy="12501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Clr>
                <a:srgbClr val="191919"/>
              </a:buClr>
              <a:buSzPts val="5200"/>
              <a:buNone/>
              <a:defRPr sz="4300">
                <a:solidFill>
                  <a:schemeClr val="lt1"/>
                </a:solidFill>
                <a:latin typeface="Montserrat ExtraBold"/>
                <a:ea typeface="Montserrat ExtraBold"/>
                <a:cs typeface="Montserrat ExtraBold"/>
                <a:sym typeface="Montserrat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835100" y="3735075"/>
            <a:ext cx="2879400" cy="467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rot="-5400000">
            <a:off x="356940" y="-364566"/>
            <a:ext cx="5153976" cy="5867856"/>
          </a:xfrm>
          <a:prstGeom prst="flowChartDocument">
            <a:avLst/>
          </a:prstGeom>
          <a:solidFill>
            <a:srgbClr val="0C2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49" name="Shape 49"/>
        <p:cNvGrpSpPr/>
        <p:nvPr/>
      </p:nvGrpSpPr>
      <p:grpSpPr>
        <a:xfrm>
          <a:off x="0" y="0"/>
          <a:ext cx="0" cy="0"/>
          <a:chOff x="0" y="0"/>
          <a:chExt cx="0" cy="0"/>
        </a:xfrm>
      </p:grpSpPr>
      <p:sp>
        <p:nvSpPr>
          <p:cNvPr id="50" name="Google Shape;50;p11"/>
          <p:cNvSpPr/>
          <p:nvPr/>
        </p:nvSpPr>
        <p:spPr>
          <a:xfrm rot="-129427">
            <a:off x="-563426" y="-4868445"/>
            <a:ext cx="10009567" cy="8386316"/>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1"/>
          <p:cNvSpPr txBox="1"/>
          <p:nvPr>
            <p:ph hasCustomPrompt="1" type="title"/>
          </p:nvPr>
        </p:nvSpPr>
        <p:spPr>
          <a:xfrm>
            <a:off x="715100" y="535000"/>
            <a:ext cx="6576000" cy="1251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9600"/>
              <a:buNone/>
              <a:defRPr sz="9000">
                <a:solidFill>
                  <a:schemeClr val="lt1"/>
                </a:solidFill>
                <a:latin typeface="Montserrat ExtraBold"/>
                <a:ea typeface="Montserrat ExtraBold"/>
                <a:cs typeface="Montserrat ExtraBold"/>
                <a:sym typeface="Montserrat ExtraBold"/>
              </a:defRPr>
            </a:lvl1pPr>
            <a:lvl2pPr lvl="1" algn="ctr">
              <a:spcBef>
                <a:spcPts val="0"/>
              </a:spcBef>
              <a:spcAft>
                <a:spcPts val="0"/>
              </a:spcAft>
              <a:buClr>
                <a:schemeClr val="lt1"/>
              </a:buClr>
              <a:buSzPts val="9600"/>
              <a:buNone/>
              <a:defRPr sz="9600">
                <a:solidFill>
                  <a:schemeClr val="lt1"/>
                </a:solidFill>
              </a:defRPr>
            </a:lvl2pPr>
            <a:lvl3pPr lvl="2" algn="ctr">
              <a:spcBef>
                <a:spcPts val="0"/>
              </a:spcBef>
              <a:spcAft>
                <a:spcPts val="0"/>
              </a:spcAft>
              <a:buClr>
                <a:schemeClr val="lt1"/>
              </a:buClr>
              <a:buSzPts val="9600"/>
              <a:buNone/>
              <a:defRPr sz="9600">
                <a:solidFill>
                  <a:schemeClr val="lt1"/>
                </a:solidFill>
              </a:defRPr>
            </a:lvl3pPr>
            <a:lvl4pPr lvl="3" algn="ctr">
              <a:spcBef>
                <a:spcPts val="0"/>
              </a:spcBef>
              <a:spcAft>
                <a:spcPts val="0"/>
              </a:spcAft>
              <a:buClr>
                <a:schemeClr val="lt1"/>
              </a:buClr>
              <a:buSzPts val="9600"/>
              <a:buNone/>
              <a:defRPr sz="9600">
                <a:solidFill>
                  <a:schemeClr val="lt1"/>
                </a:solidFill>
              </a:defRPr>
            </a:lvl4pPr>
            <a:lvl5pPr lvl="4" algn="ctr">
              <a:spcBef>
                <a:spcPts val="0"/>
              </a:spcBef>
              <a:spcAft>
                <a:spcPts val="0"/>
              </a:spcAft>
              <a:buClr>
                <a:schemeClr val="lt1"/>
              </a:buClr>
              <a:buSzPts val="9600"/>
              <a:buNone/>
              <a:defRPr sz="9600">
                <a:solidFill>
                  <a:schemeClr val="lt1"/>
                </a:solidFill>
              </a:defRPr>
            </a:lvl5pPr>
            <a:lvl6pPr lvl="5" algn="ctr">
              <a:spcBef>
                <a:spcPts val="0"/>
              </a:spcBef>
              <a:spcAft>
                <a:spcPts val="0"/>
              </a:spcAft>
              <a:buClr>
                <a:schemeClr val="lt1"/>
              </a:buClr>
              <a:buSzPts val="9600"/>
              <a:buNone/>
              <a:defRPr sz="9600">
                <a:solidFill>
                  <a:schemeClr val="lt1"/>
                </a:solidFill>
              </a:defRPr>
            </a:lvl6pPr>
            <a:lvl7pPr lvl="6" algn="ctr">
              <a:spcBef>
                <a:spcPts val="0"/>
              </a:spcBef>
              <a:spcAft>
                <a:spcPts val="0"/>
              </a:spcAft>
              <a:buClr>
                <a:schemeClr val="lt1"/>
              </a:buClr>
              <a:buSzPts val="9600"/>
              <a:buNone/>
              <a:defRPr sz="9600">
                <a:solidFill>
                  <a:schemeClr val="lt1"/>
                </a:solidFill>
              </a:defRPr>
            </a:lvl7pPr>
            <a:lvl8pPr lvl="7" algn="ctr">
              <a:spcBef>
                <a:spcPts val="0"/>
              </a:spcBef>
              <a:spcAft>
                <a:spcPts val="0"/>
              </a:spcAft>
              <a:buClr>
                <a:schemeClr val="lt1"/>
              </a:buClr>
              <a:buSzPts val="9600"/>
              <a:buNone/>
              <a:defRPr sz="9600">
                <a:solidFill>
                  <a:schemeClr val="lt1"/>
                </a:solidFill>
              </a:defRPr>
            </a:lvl8pPr>
            <a:lvl9pPr lvl="8" algn="ctr">
              <a:spcBef>
                <a:spcPts val="0"/>
              </a:spcBef>
              <a:spcAft>
                <a:spcPts val="0"/>
              </a:spcAft>
              <a:buClr>
                <a:schemeClr val="lt1"/>
              </a:buClr>
              <a:buSzPts val="9600"/>
              <a:buNone/>
              <a:defRPr sz="9600">
                <a:solidFill>
                  <a:schemeClr val="lt1"/>
                </a:solidFill>
              </a:defRPr>
            </a:lvl9pPr>
          </a:lstStyle>
          <a:p>
            <a:r>
              <a:t>xx%</a:t>
            </a:r>
          </a:p>
        </p:txBody>
      </p:sp>
      <p:sp>
        <p:nvSpPr>
          <p:cNvPr id="52" name="Google Shape;52;p11"/>
          <p:cNvSpPr txBox="1"/>
          <p:nvPr>
            <p:ph idx="1" type="subTitle"/>
          </p:nvPr>
        </p:nvSpPr>
        <p:spPr>
          <a:xfrm>
            <a:off x="715100" y="1615450"/>
            <a:ext cx="6576000" cy="43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latin typeface="Poppins"/>
                <a:ea typeface="Poppins"/>
                <a:cs typeface="Poppins"/>
                <a:sym typeface="Poppins"/>
              </a:defRPr>
            </a:lvl1pPr>
            <a:lvl2pPr lvl="1" rtl="0" algn="ctr">
              <a:lnSpc>
                <a:spcPct val="100000"/>
              </a:lnSpc>
              <a:spcBef>
                <a:spcPts val="120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accent3"/>
        </a:solidFill>
      </p:bgPr>
    </p:bg>
    <p:spTree>
      <p:nvGrpSpPr>
        <p:cNvPr id="54" name="Shape 54"/>
        <p:cNvGrpSpPr/>
        <p:nvPr/>
      </p:nvGrpSpPr>
      <p:grpSpPr>
        <a:xfrm>
          <a:off x="0" y="0"/>
          <a:ext cx="0" cy="0"/>
          <a:chOff x="0" y="0"/>
          <a:chExt cx="0" cy="0"/>
        </a:xfrm>
      </p:grpSpPr>
      <p:sp>
        <p:nvSpPr>
          <p:cNvPr id="55" name="Google Shape;55;p13"/>
          <p:cNvSpPr/>
          <p:nvPr/>
        </p:nvSpPr>
        <p:spPr>
          <a:xfrm rot="-5581004">
            <a:off x="4260655" y="-1252273"/>
            <a:ext cx="3989378" cy="6332504"/>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6" name="Google Shape;56;p13"/>
          <p:cNvSpPr/>
          <p:nvPr/>
        </p:nvSpPr>
        <p:spPr>
          <a:xfrm rot="-5710370">
            <a:off x="-509933" y="-2509851"/>
            <a:ext cx="9258315" cy="10440453"/>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7" name="Google Shape;57;p13"/>
          <p:cNvSpPr txBox="1"/>
          <p:nvPr>
            <p:ph type="title"/>
          </p:nvPr>
        </p:nvSpPr>
        <p:spPr>
          <a:xfrm>
            <a:off x="1558200" y="1742775"/>
            <a:ext cx="2690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700">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8" name="Google Shape;58;p13"/>
          <p:cNvSpPr txBox="1"/>
          <p:nvPr>
            <p:ph hasCustomPrompt="1" idx="2" type="title"/>
          </p:nvPr>
        </p:nvSpPr>
        <p:spPr>
          <a:xfrm>
            <a:off x="739425" y="1742775"/>
            <a:ext cx="747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p:nvPr>
            <p:ph idx="1" type="subTitle"/>
          </p:nvPr>
        </p:nvSpPr>
        <p:spPr>
          <a:xfrm>
            <a:off x="1558200" y="2253100"/>
            <a:ext cx="2690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0" name="Google Shape;60;p13"/>
          <p:cNvSpPr txBox="1"/>
          <p:nvPr>
            <p:ph idx="3" type="title"/>
          </p:nvPr>
        </p:nvSpPr>
        <p:spPr>
          <a:xfrm>
            <a:off x="5232600" y="1742775"/>
            <a:ext cx="2690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700">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13"/>
          <p:cNvSpPr txBox="1"/>
          <p:nvPr>
            <p:ph hasCustomPrompt="1" idx="4" type="title"/>
          </p:nvPr>
        </p:nvSpPr>
        <p:spPr>
          <a:xfrm>
            <a:off x="4380425" y="1742775"/>
            <a:ext cx="747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p:nvPr>
            <p:ph idx="5" type="subTitle"/>
          </p:nvPr>
        </p:nvSpPr>
        <p:spPr>
          <a:xfrm>
            <a:off x="5232600" y="2253100"/>
            <a:ext cx="2690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3" name="Google Shape;63;p13"/>
          <p:cNvSpPr txBox="1"/>
          <p:nvPr>
            <p:ph idx="6" type="title"/>
          </p:nvPr>
        </p:nvSpPr>
        <p:spPr>
          <a:xfrm>
            <a:off x="5248524" y="3532175"/>
            <a:ext cx="2690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700">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4" name="Google Shape;64;p13"/>
          <p:cNvSpPr txBox="1"/>
          <p:nvPr>
            <p:ph hasCustomPrompt="1" idx="7" type="title"/>
          </p:nvPr>
        </p:nvSpPr>
        <p:spPr>
          <a:xfrm>
            <a:off x="4380425" y="3532175"/>
            <a:ext cx="747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p:nvPr>
            <p:ph idx="8" type="subTitle"/>
          </p:nvPr>
        </p:nvSpPr>
        <p:spPr>
          <a:xfrm>
            <a:off x="5250189" y="4042500"/>
            <a:ext cx="2690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6" name="Google Shape;66;p13"/>
          <p:cNvSpPr txBox="1"/>
          <p:nvPr>
            <p:ph idx="9" type="title"/>
          </p:nvPr>
        </p:nvSpPr>
        <p:spPr>
          <a:xfrm>
            <a:off x="1558200" y="3532175"/>
            <a:ext cx="2690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700">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13"/>
          <p:cNvSpPr txBox="1"/>
          <p:nvPr>
            <p:ph hasCustomPrompt="1" idx="13" type="title"/>
          </p:nvPr>
        </p:nvSpPr>
        <p:spPr>
          <a:xfrm>
            <a:off x="739674" y="3532175"/>
            <a:ext cx="720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p:nvPr>
            <p:ph idx="14" type="subTitle"/>
          </p:nvPr>
        </p:nvSpPr>
        <p:spPr>
          <a:xfrm>
            <a:off x="1558200" y="4042500"/>
            <a:ext cx="2690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9" name="Google Shape;69;p13"/>
          <p:cNvSpPr txBox="1"/>
          <p:nvPr>
            <p:ph idx="15" type="title"/>
          </p:nvPr>
        </p:nvSpPr>
        <p:spPr>
          <a:xfrm>
            <a:off x="720000" y="532925"/>
            <a:ext cx="77040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lt1"/>
        </a:solidFill>
      </p:bgPr>
    </p:bg>
    <p:spTree>
      <p:nvGrpSpPr>
        <p:cNvPr id="70" name="Shape 70"/>
        <p:cNvGrpSpPr/>
        <p:nvPr/>
      </p:nvGrpSpPr>
      <p:grpSpPr>
        <a:xfrm>
          <a:off x="0" y="0"/>
          <a:ext cx="0" cy="0"/>
          <a:chOff x="0" y="0"/>
          <a:chExt cx="0" cy="0"/>
        </a:xfrm>
      </p:grpSpPr>
      <p:sp>
        <p:nvSpPr>
          <p:cNvPr id="71" name="Google Shape;71;p14"/>
          <p:cNvSpPr/>
          <p:nvPr/>
        </p:nvSpPr>
        <p:spPr>
          <a:xfrm rot="-10799924">
            <a:off x="-159178" y="1321179"/>
            <a:ext cx="9823464" cy="7954200"/>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txBox="1"/>
          <p:nvPr>
            <p:ph type="title"/>
          </p:nvPr>
        </p:nvSpPr>
        <p:spPr>
          <a:xfrm>
            <a:off x="3865000" y="4076600"/>
            <a:ext cx="45639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1500">
                <a:solidFill>
                  <a:schemeClr val="lt1"/>
                </a:solidFill>
                <a:latin typeface="Montserrat ExtraBold"/>
                <a:ea typeface="Montserrat ExtraBold"/>
                <a:cs typeface="Montserrat ExtraBold"/>
                <a:sym typeface="Montserrat Extra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3" name="Google Shape;73;p14"/>
          <p:cNvSpPr txBox="1"/>
          <p:nvPr>
            <p:ph idx="1" type="subTitle"/>
          </p:nvPr>
        </p:nvSpPr>
        <p:spPr>
          <a:xfrm>
            <a:off x="3992500" y="2676625"/>
            <a:ext cx="4436100" cy="1400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500"/>
              <a:buNone/>
              <a:defRPr sz="2200">
                <a:solidFill>
                  <a:schemeClr val="lt1"/>
                </a:solidFill>
                <a:latin typeface="Poppins"/>
                <a:ea typeface="Poppins"/>
                <a:cs typeface="Poppins"/>
                <a:sym typeface="Poppins"/>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lt1"/>
        </a:solidFill>
      </p:bgPr>
    </p:bg>
    <p:spTree>
      <p:nvGrpSpPr>
        <p:cNvPr id="74" name="Shape 74"/>
        <p:cNvGrpSpPr/>
        <p:nvPr/>
      </p:nvGrpSpPr>
      <p:grpSpPr>
        <a:xfrm>
          <a:off x="0" y="0"/>
          <a:ext cx="0" cy="0"/>
          <a:chOff x="0" y="0"/>
          <a:chExt cx="0" cy="0"/>
        </a:xfrm>
      </p:grpSpPr>
      <p:sp>
        <p:nvSpPr>
          <p:cNvPr id="75" name="Google Shape;75;p15"/>
          <p:cNvSpPr/>
          <p:nvPr/>
        </p:nvSpPr>
        <p:spPr>
          <a:xfrm flipH="1" rot="3699419">
            <a:off x="2131963" y="-1207207"/>
            <a:ext cx="8621816" cy="6719964"/>
          </a:xfrm>
          <a:prstGeom prst="flowChartDocument">
            <a:avLst/>
          </a:prstGeom>
          <a:solidFill>
            <a:srgbClr val="0C2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ph type="title"/>
          </p:nvPr>
        </p:nvSpPr>
        <p:spPr>
          <a:xfrm>
            <a:off x="2772700" y="905475"/>
            <a:ext cx="5656200" cy="1431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0"/>
              <a:buNone/>
              <a:defRPr sz="9400">
                <a:solidFill>
                  <a:schemeClr val="lt1"/>
                </a:solidFill>
                <a:latin typeface="Montserrat ExtraBold"/>
                <a:ea typeface="Montserrat ExtraBold"/>
                <a:cs typeface="Montserrat ExtraBold"/>
                <a:sym typeface="Montserrat ExtraBold"/>
              </a:defRPr>
            </a:lvl1pPr>
            <a:lvl2pPr lvl="1" rtl="0">
              <a:spcBef>
                <a:spcPts val="0"/>
              </a:spcBef>
              <a:spcAft>
                <a:spcPts val="0"/>
              </a:spcAft>
              <a:buSzPts val="3500"/>
              <a:buNone/>
              <a:defRPr>
                <a:latin typeface="Lato"/>
                <a:ea typeface="Lato"/>
                <a:cs typeface="Lato"/>
                <a:sym typeface="Lato"/>
              </a:defRPr>
            </a:lvl2pPr>
            <a:lvl3pPr lvl="2" rtl="0">
              <a:spcBef>
                <a:spcPts val="0"/>
              </a:spcBef>
              <a:spcAft>
                <a:spcPts val="0"/>
              </a:spcAft>
              <a:buSzPts val="3500"/>
              <a:buNone/>
              <a:defRPr>
                <a:latin typeface="Lato"/>
                <a:ea typeface="Lato"/>
                <a:cs typeface="Lato"/>
                <a:sym typeface="Lato"/>
              </a:defRPr>
            </a:lvl3pPr>
            <a:lvl4pPr lvl="3" rtl="0">
              <a:spcBef>
                <a:spcPts val="0"/>
              </a:spcBef>
              <a:spcAft>
                <a:spcPts val="0"/>
              </a:spcAft>
              <a:buSzPts val="3500"/>
              <a:buNone/>
              <a:defRPr>
                <a:latin typeface="Lato"/>
                <a:ea typeface="Lato"/>
                <a:cs typeface="Lato"/>
                <a:sym typeface="Lato"/>
              </a:defRPr>
            </a:lvl4pPr>
            <a:lvl5pPr lvl="4" rtl="0">
              <a:spcBef>
                <a:spcPts val="0"/>
              </a:spcBef>
              <a:spcAft>
                <a:spcPts val="0"/>
              </a:spcAft>
              <a:buSzPts val="3500"/>
              <a:buNone/>
              <a:defRPr>
                <a:latin typeface="Lato"/>
                <a:ea typeface="Lato"/>
                <a:cs typeface="Lato"/>
                <a:sym typeface="Lato"/>
              </a:defRPr>
            </a:lvl5pPr>
            <a:lvl6pPr lvl="5" rtl="0">
              <a:spcBef>
                <a:spcPts val="0"/>
              </a:spcBef>
              <a:spcAft>
                <a:spcPts val="0"/>
              </a:spcAft>
              <a:buSzPts val="3500"/>
              <a:buNone/>
              <a:defRPr>
                <a:latin typeface="Lato"/>
                <a:ea typeface="Lato"/>
                <a:cs typeface="Lato"/>
                <a:sym typeface="Lato"/>
              </a:defRPr>
            </a:lvl6pPr>
            <a:lvl7pPr lvl="6" rtl="0">
              <a:spcBef>
                <a:spcPts val="0"/>
              </a:spcBef>
              <a:spcAft>
                <a:spcPts val="0"/>
              </a:spcAft>
              <a:buSzPts val="3500"/>
              <a:buNone/>
              <a:defRPr>
                <a:latin typeface="Lato"/>
                <a:ea typeface="Lato"/>
                <a:cs typeface="Lato"/>
                <a:sym typeface="Lato"/>
              </a:defRPr>
            </a:lvl7pPr>
            <a:lvl8pPr lvl="7" rtl="0">
              <a:spcBef>
                <a:spcPts val="0"/>
              </a:spcBef>
              <a:spcAft>
                <a:spcPts val="0"/>
              </a:spcAft>
              <a:buSzPts val="3500"/>
              <a:buNone/>
              <a:defRPr>
                <a:latin typeface="Lato"/>
                <a:ea typeface="Lato"/>
                <a:cs typeface="Lato"/>
                <a:sym typeface="Lato"/>
              </a:defRPr>
            </a:lvl8pPr>
            <a:lvl9pPr lvl="8" rtl="0">
              <a:spcBef>
                <a:spcPts val="0"/>
              </a:spcBef>
              <a:spcAft>
                <a:spcPts val="0"/>
              </a:spcAft>
              <a:buSzPts val="3500"/>
              <a:buNone/>
              <a:defRPr>
                <a:latin typeface="Lato"/>
                <a:ea typeface="Lato"/>
                <a:cs typeface="Lato"/>
                <a:sym typeface="Lato"/>
              </a:defRPr>
            </a:lvl9pPr>
          </a:lstStyle>
          <a:p/>
        </p:txBody>
      </p:sp>
      <p:sp>
        <p:nvSpPr>
          <p:cNvPr id="77" name="Google Shape;77;p15"/>
          <p:cNvSpPr txBox="1"/>
          <p:nvPr>
            <p:ph idx="1" type="subTitle"/>
          </p:nvPr>
        </p:nvSpPr>
        <p:spPr>
          <a:xfrm>
            <a:off x="4200200" y="2345575"/>
            <a:ext cx="4194600" cy="812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400"/>
              <a:buNone/>
              <a:defRPr sz="1600">
                <a:solidFill>
                  <a:schemeClr val="lt1"/>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2">
    <p:bg>
      <p:bgPr>
        <a:solidFill>
          <a:schemeClr val="lt1"/>
        </a:solidFill>
      </p:bgPr>
    </p:bg>
    <p:spTree>
      <p:nvGrpSpPr>
        <p:cNvPr id="78" name="Shape 78"/>
        <p:cNvGrpSpPr/>
        <p:nvPr/>
      </p:nvGrpSpPr>
      <p:grpSpPr>
        <a:xfrm>
          <a:off x="0" y="0"/>
          <a:ext cx="0" cy="0"/>
          <a:chOff x="0" y="0"/>
          <a:chExt cx="0" cy="0"/>
        </a:xfrm>
      </p:grpSpPr>
      <p:sp>
        <p:nvSpPr>
          <p:cNvPr id="79" name="Google Shape;79;p16"/>
          <p:cNvSpPr txBox="1"/>
          <p:nvPr>
            <p:ph type="title"/>
          </p:nvPr>
        </p:nvSpPr>
        <p:spPr>
          <a:xfrm>
            <a:off x="720000" y="1908300"/>
            <a:ext cx="4083900" cy="12519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solidFill>
                  <a:schemeClr val="dk2"/>
                </a:solidFill>
                <a:latin typeface="Montserrat ExtraBold"/>
                <a:ea typeface="Montserrat ExtraBold"/>
                <a:cs typeface="Montserrat ExtraBold"/>
                <a:sym typeface="Montserrat ExtraBold"/>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0" name="Google Shape;80;p16"/>
          <p:cNvSpPr txBox="1"/>
          <p:nvPr>
            <p:ph idx="1" type="subTitle"/>
          </p:nvPr>
        </p:nvSpPr>
        <p:spPr>
          <a:xfrm>
            <a:off x="715100" y="3258525"/>
            <a:ext cx="4083900" cy="100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1" name="Google Shape;81;p16"/>
          <p:cNvSpPr/>
          <p:nvPr/>
        </p:nvSpPr>
        <p:spPr>
          <a:xfrm flipH="1" rot="-5400033">
            <a:off x="-5183492" y="-1928942"/>
            <a:ext cx="5694570" cy="7068114"/>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bg>
      <p:bgPr>
        <a:solidFill>
          <a:schemeClr val="accent3"/>
        </a:solidFill>
      </p:bgPr>
    </p:bg>
    <p:spTree>
      <p:nvGrpSpPr>
        <p:cNvPr id="82" name="Shape 82"/>
        <p:cNvGrpSpPr/>
        <p:nvPr/>
      </p:nvGrpSpPr>
      <p:grpSpPr>
        <a:xfrm>
          <a:off x="0" y="0"/>
          <a:ext cx="0" cy="0"/>
          <a:chOff x="0" y="0"/>
          <a:chExt cx="0" cy="0"/>
        </a:xfrm>
      </p:grpSpPr>
      <p:sp>
        <p:nvSpPr>
          <p:cNvPr id="83" name="Google Shape;83;p17"/>
          <p:cNvSpPr/>
          <p:nvPr/>
        </p:nvSpPr>
        <p:spPr>
          <a:xfrm rot="1077026">
            <a:off x="-451651" y="-2378121"/>
            <a:ext cx="10535104" cy="8078420"/>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p:nvPr/>
        </p:nvSpPr>
        <p:spPr>
          <a:xfrm rot="1077026">
            <a:off x="-511091" y="-2134826"/>
            <a:ext cx="10535104" cy="7475195"/>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txBox="1"/>
          <p:nvPr>
            <p:ph type="title"/>
          </p:nvPr>
        </p:nvSpPr>
        <p:spPr>
          <a:xfrm>
            <a:off x="4773975" y="1447050"/>
            <a:ext cx="360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 name="Google Shape;86;p17"/>
          <p:cNvSpPr txBox="1"/>
          <p:nvPr>
            <p:ph idx="1" type="subTitle"/>
          </p:nvPr>
        </p:nvSpPr>
        <p:spPr>
          <a:xfrm>
            <a:off x="4773975" y="2019753"/>
            <a:ext cx="3609600" cy="121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solidFill>
                  <a:schemeClr val="dk1"/>
                </a:solidFill>
                <a:latin typeface="Poppins"/>
                <a:ea typeface="Poppins"/>
                <a:cs typeface="Poppins"/>
                <a:sym typeface="Poppins"/>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bg>
      <p:bgPr>
        <a:solidFill>
          <a:schemeClr val="dk2"/>
        </a:solidFill>
      </p:bgPr>
    </p:bg>
    <p:spTree>
      <p:nvGrpSpPr>
        <p:cNvPr id="87" name="Shape 87"/>
        <p:cNvGrpSpPr/>
        <p:nvPr/>
      </p:nvGrpSpPr>
      <p:grpSpPr>
        <a:xfrm>
          <a:off x="0" y="0"/>
          <a:ext cx="0" cy="0"/>
          <a:chOff x="0" y="0"/>
          <a:chExt cx="0" cy="0"/>
        </a:xfrm>
      </p:grpSpPr>
      <p:sp>
        <p:nvSpPr>
          <p:cNvPr id="88" name="Google Shape;88;p18"/>
          <p:cNvSpPr/>
          <p:nvPr/>
        </p:nvSpPr>
        <p:spPr>
          <a:xfrm rot="-3600025">
            <a:off x="-616625" y="-3632715"/>
            <a:ext cx="9406596" cy="11230828"/>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rot="-3600029">
            <a:off x="-1174861" y="-3715080"/>
            <a:ext cx="10705227" cy="10205333"/>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txBox="1"/>
          <p:nvPr>
            <p:ph type="title"/>
          </p:nvPr>
        </p:nvSpPr>
        <p:spPr>
          <a:xfrm flipH="1">
            <a:off x="737593" y="1675682"/>
            <a:ext cx="3077400" cy="5655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1" name="Google Shape;91;p18"/>
          <p:cNvSpPr txBox="1"/>
          <p:nvPr>
            <p:ph idx="1" type="subTitle"/>
          </p:nvPr>
        </p:nvSpPr>
        <p:spPr>
          <a:xfrm flipH="1">
            <a:off x="737593" y="2241118"/>
            <a:ext cx="3077400" cy="122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solidFill>
                  <a:schemeClr val="dk1"/>
                </a:solidFill>
                <a:latin typeface="Poppins"/>
                <a:ea typeface="Poppins"/>
                <a:cs typeface="Poppins"/>
                <a:sym typeface="Poppins"/>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1">
    <p:bg>
      <p:bgPr>
        <a:solidFill>
          <a:schemeClr val="accent3"/>
        </a:solidFill>
      </p:bgPr>
    </p:bg>
    <p:spTree>
      <p:nvGrpSpPr>
        <p:cNvPr id="92" name="Shape 92"/>
        <p:cNvGrpSpPr/>
        <p:nvPr/>
      </p:nvGrpSpPr>
      <p:grpSpPr>
        <a:xfrm>
          <a:off x="0" y="0"/>
          <a:ext cx="0" cy="0"/>
          <a:chOff x="0" y="0"/>
          <a:chExt cx="0" cy="0"/>
        </a:xfrm>
      </p:grpSpPr>
      <p:sp>
        <p:nvSpPr>
          <p:cNvPr id="93" name="Google Shape;93;p19"/>
          <p:cNvSpPr/>
          <p:nvPr/>
        </p:nvSpPr>
        <p:spPr>
          <a:xfrm flipH="1" rot="-1503190">
            <a:off x="-933447" y="-2997749"/>
            <a:ext cx="11438521" cy="8826707"/>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9"/>
          <p:cNvSpPr/>
          <p:nvPr/>
        </p:nvSpPr>
        <p:spPr>
          <a:xfrm flipH="1" rot="-1503190">
            <a:off x="-1372020" y="-1943563"/>
            <a:ext cx="11438521" cy="7475191"/>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txBox="1"/>
          <p:nvPr/>
        </p:nvSpPr>
        <p:spPr>
          <a:xfrm>
            <a:off x="5282575" y="1675644"/>
            <a:ext cx="3101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600">
              <a:solidFill>
                <a:srgbClr val="58A582"/>
              </a:solidFill>
              <a:latin typeface="Patrick Hand"/>
              <a:ea typeface="Patrick Hand"/>
              <a:cs typeface="Patrick Hand"/>
              <a:sym typeface="Patrick Hand"/>
            </a:endParaRPr>
          </a:p>
        </p:txBody>
      </p:sp>
      <p:sp>
        <p:nvSpPr>
          <p:cNvPr id="96" name="Google Shape;96;p19"/>
          <p:cNvSpPr txBox="1"/>
          <p:nvPr/>
        </p:nvSpPr>
        <p:spPr>
          <a:xfrm>
            <a:off x="5282575" y="2248356"/>
            <a:ext cx="3101100" cy="121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rgbClr val="0B6060"/>
              </a:solidFill>
              <a:latin typeface="Barlow Medium"/>
              <a:ea typeface="Barlow Medium"/>
              <a:cs typeface="Barlow Medium"/>
              <a:sym typeface="Barlow Medium"/>
            </a:endParaRPr>
          </a:p>
        </p:txBody>
      </p:sp>
      <p:sp>
        <p:nvSpPr>
          <p:cNvPr id="97" name="Google Shape;97;p19"/>
          <p:cNvSpPr txBox="1"/>
          <p:nvPr>
            <p:ph type="title"/>
          </p:nvPr>
        </p:nvSpPr>
        <p:spPr>
          <a:xfrm>
            <a:off x="4273200" y="1675644"/>
            <a:ext cx="3151500" cy="5979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8" name="Google Shape;98;p19"/>
          <p:cNvSpPr txBox="1"/>
          <p:nvPr>
            <p:ph idx="1" type="subTitle"/>
          </p:nvPr>
        </p:nvSpPr>
        <p:spPr>
          <a:xfrm>
            <a:off x="4273200" y="2273256"/>
            <a:ext cx="3151500" cy="119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solidFill>
                  <a:schemeClr val="dk1"/>
                </a:solidFill>
                <a:latin typeface="Poppins"/>
                <a:ea typeface="Poppins"/>
                <a:cs typeface="Poppins"/>
                <a:sym typeface="Poppins"/>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_1_1_1_1">
    <p:bg>
      <p:bgPr>
        <a:solidFill>
          <a:schemeClr val="lt1"/>
        </a:solidFill>
      </p:bgPr>
    </p:bg>
    <p:spTree>
      <p:nvGrpSpPr>
        <p:cNvPr id="99" name="Shape 99"/>
        <p:cNvGrpSpPr/>
        <p:nvPr/>
      </p:nvGrpSpPr>
      <p:grpSpPr>
        <a:xfrm>
          <a:off x="0" y="0"/>
          <a:ext cx="0" cy="0"/>
          <a:chOff x="0" y="0"/>
          <a:chExt cx="0" cy="0"/>
        </a:xfrm>
      </p:grpSpPr>
      <p:sp>
        <p:nvSpPr>
          <p:cNvPr id="100" name="Google Shape;100;p20"/>
          <p:cNvSpPr/>
          <p:nvPr/>
        </p:nvSpPr>
        <p:spPr>
          <a:xfrm rot="9893784">
            <a:off x="1120921" y="1782382"/>
            <a:ext cx="9601305" cy="11522307"/>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0"/>
          <p:cNvSpPr txBox="1"/>
          <p:nvPr/>
        </p:nvSpPr>
        <p:spPr>
          <a:xfrm>
            <a:off x="5282575" y="1675644"/>
            <a:ext cx="3101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600">
              <a:solidFill>
                <a:srgbClr val="58A582"/>
              </a:solidFill>
              <a:latin typeface="Patrick Hand"/>
              <a:ea typeface="Patrick Hand"/>
              <a:cs typeface="Patrick Hand"/>
              <a:sym typeface="Patrick Hand"/>
            </a:endParaRPr>
          </a:p>
        </p:txBody>
      </p:sp>
      <p:sp>
        <p:nvSpPr>
          <p:cNvPr id="102" name="Google Shape;102;p20"/>
          <p:cNvSpPr txBox="1"/>
          <p:nvPr/>
        </p:nvSpPr>
        <p:spPr>
          <a:xfrm>
            <a:off x="5282575" y="2248356"/>
            <a:ext cx="3101100" cy="121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rgbClr val="0B6060"/>
              </a:solidFill>
              <a:latin typeface="Barlow Medium"/>
              <a:ea typeface="Barlow Medium"/>
              <a:cs typeface="Barlow Medium"/>
              <a:sym typeface="Barlow Medium"/>
            </a:endParaRPr>
          </a:p>
        </p:txBody>
      </p:sp>
      <p:sp>
        <p:nvSpPr>
          <p:cNvPr id="103" name="Google Shape;103;p20"/>
          <p:cNvSpPr txBox="1"/>
          <p:nvPr>
            <p:ph type="title"/>
          </p:nvPr>
        </p:nvSpPr>
        <p:spPr>
          <a:xfrm>
            <a:off x="4415200" y="2588100"/>
            <a:ext cx="4013700" cy="597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sz="3600">
                <a:solidFill>
                  <a:schemeClr val="lt1"/>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4" name="Google Shape;104;p20"/>
          <p:cNvSpPr txBox="1"/>
          <p:nvPr>
            <p:ph idx="1" type="subTitle"/>
          </p:nvPr>
        </p:nvSpPr>
        <p:spPr>
          <a:xfrm>
            <a:off x="4415000" y="3325325"/>
            <a:ext cx="4013700" cy="1283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800">
                <a:solidFill>
                  <a:schemeClr val="lt1"/>
                </a:solidFill>
                <a:latin typeface="Poppins"/>
                <a:ea typeface="Poppins"/>
                <a:cs typeface="Poppins"/>
                <a:sym typeface="Poppins"/>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2" name="Shape 12"/>
        <p:cNvGrpSpPr/>
        <p:nvPr/>
      </p:nvGrpSpPr>
      <p:grpSpPr>
        <a:xfrm>
          <a:off x="0" y="0"/>
          <a:ext cx="0" cy="0"/>
          <a:chOff x="0" y="0"/>
          <a:chExt cx="0" cy="0"/>
        </a:xfrm>
      </p:grpSpPr>
      <p:sp>
        <p:nvSpPr>
          <p:cNvPr id="13" name="Google Shape;13;p3"/>
          <p:cNvSpPr/>
          <p:nvPr/>
        </p:nvSpPr>
        <p:spPr>
          <a:xfrm rot="-7820636">
            <a:off x="-2764275" y="1083460"/>
            <a:ext cx="9454879" cy="6719979"/>
          </a:xfrm>
          <a:prstGeom prst="flowChartDocument">
            <a:avLst/>
          </a:prstGeom>
          <a:solidFill>
            <a:srgbClr val="0C2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715100" y="3316350"/>
            <a:ext cx="44490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5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715100" y="2303100"/>
            <a:ext cx="13674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500">
                <a:solidFill>
                  <a:schemeClr val="lt1"/>
                </a:solidFill>
                <a:latin typeface="Montserrat ExtraBold"/>
                <a:ea typeface="Montserrat ExtraBold"/>
                <a:cs typeface="Montserrat ExtraBold"/>
                <a:sym typeface="Montserrat ExtraBol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txBox="1"/>
          <p:nvPr>
            <p:ph idx="1" type="subTitle"/>
          </p:nvPr>
        </p:nvSpPr>
        <p:spPr>
          <a:xfrm>
            <a:off x="715100" y="4230800"/>
            <a:ext cx="4449000" cy="37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accent3"/>
        </a:solidFill>
      </p:bgPr>
    </p:bg>
    <p:spTree>
      <p:nvGrpSpPr>
        <p:cNvPr id="105" name="Shape 105"/>
        <p:cNvGrpSpPr/>
        <p:nvPr/>
      </p:nvGrpSpPr>
      <p:grpSpPr>
        <a:xfrm>
          <a:off x="0" y="0"/>
          <a:ext cx="0" cy="0"/>
          <a:chOff x="0" y="0"/>
          <a:chExt cx="0" cy="0"/>
        </a:xfrm>
      </p:grpSpPr>
      <p:sp>
        <p:nvSpPr>
          <p:cNvPr id="106" name="Google Shape;106;p21"/>
          <p:cNvSpPr/>
          <p:nvPr/>
        </p:nvSpPr>
        <p:spPr>
          <a:xfrm rot="5400072">
            <a:off x="249654" y="554799"/>
            <a:ext cx="5136966" cy="4033908"/>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7" name="Google Shape;107;p21"/>
          <p:cNvSpPr/>
          <p:nvPr/>
        </p:nvSpPr>
        <p:spPr>
          <a:xfrm flipH="1" rot="5399964">
            <a:off x="2190744" y="-1800204"/>
            <a:ext cx="5162562" cy="8743896"/>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8" name="Google Shape;108;p21"/>
          <p:cNvSpPr txBox="1"/>
          <p:nvPr>
            <p:ph type="title"/>
          </p:nvPr>
        </p:nvSpPr>
        <p:spPr>
          <a:xfrm>
            <a:off x="5723400" y="1574900"/>
            <a:ext cx="26838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b="1" sz="2700">
                <a:solidFill>
                  <a:schemeClr val="dk2"/>
                </a:solidFill>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9" name="Google Shape;109;p21"/>
          <p:cNvSpPr txBox="1"/>
          <p:nvPr>
            <p:ph idx="1" type="subTitle"/>
          </p:nvPr>
        </p:nvSpPr>
        <p:spPr>
          <a:xfrm>
            <a:off x="6070800" y="2038031"/>
            <a:ext cx="23364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 name="Google Shape;110;p21"/>
          <p:cNvSpPr txBox="1"/>
          <p:nvPr>
            <p:ph idx="2" type="title"/>
          </p:nvPr>
        </p:nvSpPr>
        <p:spPr>
          <a:xfrm>
            <a:off x="1705700" y="2647400"/>
            <a:ext cx="26838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b="1" sz="2700">
                <a:solidFill>
                  <a:schemeClr val="dk2"/>
                </a:solidFill>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1" name="Google Shape;111;p21"/>
          <p:cNvSpPr txBox="1"/>
          <p:nvPr>
            <p:ph idx="3" type="subTitle"/>
          </p:nvPr>
        </p:nvSpPr>
        <p:spPr>
          <a:xfrm>
            <a:off x="2053100" y="3110531"/>
            <a:ext cx="23364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 name="Google Shape;112;p21"/>
          <p:cNvSpPr txBox="1"/>
          <p:nvPr>
            <p:ph idx="4" type="title"/>
          </p:nvPr>
        </p:nvSpPr>
        <p:spPr>
          <a:xfrm>
            <a:off x="5723400" y="3566325"/>
            <a:ext cx="26838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b="1" sz="2700">
                <a:solidFill>
                  <a:schemeClr val="dk2"/>
                </a:solidFill>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3" name="Google Shape;113;p21"/>
          <p:cNvSpPr txBox="1"/>
          <p:nvPr>
            <p:ph idx="5" type="subTitle"/>
          </p:nvPr>
        </p:nvSpPr>
        <p:spPr>
          <a:xfrm>
            <a:off x="6070800" y="4029456"/>
            <a:ext cx="23364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4" name="Google Shape;114;p21"/>
          <p:cNvSpPr txBox="1"/>
          <p:nvPr>
            <p:ph idx="6" type="title"/>
          </p:nvPr>
        </p:nvSpPr>
        <p:spPr>
          <a:xfrm>
            <a:off x="720000" y="532925"/>
            <a:ext cx="77040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_1_1_2_1">
    <p:bg>
      <p:bgPr>
        <a:solidFill>
          <a:schemeClr val="accent3"/>
        </a:solidFill>
      </p:bgPr>
    </p:bg>
    <p:spTree>
      <p:nvGrpSpPr>
        <p:cNvPr id="115" name="Shape 115"/>
        <p:cNvGrpSpPr/>
        <p:nvPr/>
      </p:nvGrpSpPr>
      <p:grpSpPr>
        <a:xfrm>
          <a:off x="0" y="0"/>
          <a:ext cx="0" cy="0"/>
          <a:chOff x="0" y="0"/>
          <a:chExt cx="0" cy="0"/>
        </a:xfrm>
      </p:grpSpPr>
      <p:sp>
        <p:nvSpPr>
          <p:cNvPr id="116" name="Google Shape;116;p22"/>
          <p:cNvSpPr/>
          <p:nvPr/>
        </p:nvSpPr>
        <p:spPr>
          <a:xfrm flipH="1" rot="1799963">
            <a:off x="127773" y="-2554371"/>
            <a:ext cx="5410470" cy="8996723"/>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7" name="Google Shape;117;p22"/>
          <p:cNvSpPr/>
          <p:nvPr/>
        </p:nvSpPr>
        <p:spPr>
          <a:xfrm flipH="1" rot="-9268275">
            <a:off x="3760339" y="-522949"/>
            <a:ext cx="5410477" cy="10205666"/>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8" name="Google Shape;118;p22"/>
          <p:cNvSpPr/>
          <p:nvPr/>
        </p:nvSpPr>
        <p:spPr>
          <a:xfrm flipH="1" rot="-9268275">
            <a:off x="3898756" y="1253"/>
            <a:ext cx="5410477" cy="8372780"/>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9" name="Google Shape;119;p22"/>
          <p:cNvSpPr/>
          <p:nvPr/>
        </p:nvSpPr>
        <p:spPr>
          <a:xfrm flipH="1" rot="2699947">
            <a:off x="-985224" y="-1611645"/>
            <a:ext cx="7406009" cy="6966017"/>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0" name="Google Shape;120;p22"/>
          <p:cNvSpPr txBox="1"/>
          <p:nvPr>
            <p:ph type="title"/>
          </p:nvPr>
        </p:nvSpPr>
        <p:spPr>
          <a:xfrm>
            <a:off x="1566600" y="33377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700">
                <a:solidFill>
                  <a:schemeClr val="dk2"/>
                </a:solidFill>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1" name="Google Shape;121;p22"/>
          <p:cNvSpPr txBox="1"/>
          <p:nvPr>
            <p:ph idx="1" type="subTitle"/>
          </p:nvPr>
        </p:nvSpPr>
        <p:spPr>
          <a:xfrm>
            <a:off x="1566600" y="39242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22"/>
          <p:cNvSpPr txBox="1"/>
          <p:nvPr>
            <p:ph idx="2" type="title"/>
          </p:nvPr>
        </p:nvSpPr>
        <p:spPr>
          <a:xfrm>
            <a:off x="5241000" y="33377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700">
                <a:solidFill>
                  <a:schemeClr val="dk2"/>
                </a:solidFill>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3" name="Google Shape;123;p22"/>
          <p:cNvSpPr txBox="1"/>
          <p:nvPr>
            <p:ph idx="3" type="subTitle"/>
          </p:nvPr>
        </p:nvSpPr>
        <p:spPr>
          <a:xfrm>
            <a:off x="5241000" y="39242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 name="Google Shape;124;p22"/>
          <p:cNvSpPr txBox="1"/>
          <p:nvPr>
            <p:ph idx="4" type="title"/>
          </p:nvPr>
        </p:nvSpPr>
        <p:spPr>
          <a:xfrm>
            <a:off x="720000" y="532925"/>
            <a:ext cx="77040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solidFill>
          <a:schemeClr val="accent3"/>
        </a:solidFill>
      </p:bgPr>
    </p:bg>
    <p:spTree>
      <p:nvGrpSpPr>
        <p:cNvPr id="125" name="Shape 125"/>
        <p:cNvGrpSpPr/>
        <p:nvPr/>
      </p:nvGrpSpPr>
      <p:grpSpPr>
        <a:xfrm>
          <a:off x="0" y="0"/>
          <a:ext cx="0" cy="0"/>
          <a:chOff x="0" y="0"/>
          <a:chExt cx="0" cy="0"/>
        </a:xfrm>
      </p:grpSpPr>
      <p:sp>
        <p:nvSpPr>
          <p:cNvPr id="126" name="Google Shape;126;p23"/>
          <p:cNvSpPr/>
          <p:nvPr/>
        </p:nvSpPr>
        <p:spPr>
          <a:xfrm rot="-7633385">
            <a:off x="2892276" y="-1209409"/>
            <a:ext cx="5182543" cy="8097487"/>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7" name="Google Shape;127;p23"/>
          <p:cNvSpPr/>
          <p:nvPr/>
        </p:nvSpPr>
        <p:spPr>
          <a:xfrm rot="-7405719">
            <a:off x="-1967264" y="-2636443"/>
            <a:ext cx="9424495" cy="13000254"/>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8" name="Google Shape;128;p23"/>
          <p:cNvSpPr txBox="1"/>
          <p:nvPr>
            <p:ph type="title"/>
          </p:nvPr>
        </p:nvSpPr>
        <p:spPr>
          <a:xfrm>
            <a:off x="1653075" y="1449700"/>
            <a:ext cx="2867100" cy="760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700">
                <a:solidFill>
                  <a:schemeClr val="dk2"/>
                </a:solidFill>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9" name="Google Shape;129;p23"/>
          <p:cNvSpPr txBox="1"/>
          <p:nvPr>
            <p:ph idx="1" type="subTitle"/>
          </p:nvPr>
        </p:nvSpPr>
        <p:spPr>
          <a:xfrm>
            <a:off x="1653063" y="2345575"/>
            <a:ext cx="2867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p23"/>
          <p:cNvSpPr txBox="1"/>
          <p:nvPr>
            <p:ph idx="2" type="title"/>
          </p:nvPr>
        </p:nvSpPr>
        <p:spPr>
          <a:xfrm>
            <a:off x="5538251" y="1449700"/>
            <a:ext cx="2867100" cy="760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700">
                <a:solidFill>
                  <a:schemeClr val="dk2"/>
                </a:solidFill>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1" name="Google Shape;131;p23"/>
          <p:cNvSpPr txBox="1"/>
          <p:nvPr>
            <p:ph idx="3" type="subTitle"/>
          </p:nvPr>
        </p:nvSpPr>
        <p:spPr>
          <a:xfrm>
            <a:off x="5538243" y="2345575"/>
            <a:ext cx="2867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 name="Google Shape;132;p23"/>
          <p:cNvSpPr txBox="1"/>
          <p:nvPr>
            <p:ph idx="4" type="title"/>
          </p:nvPr>
        </p:nvSpPr>
        <p:spPr>
          <a:xfrm>
            <a:off x="1653075" y="3187950"/>
            <a:ext cx="2867100" cy="760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700">
                <a:solidFill>
                  <a:schemeClr val="dk2"/>
                </a:solidFill>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3" name="Google Shape;133;p23"/>
          <p:cNvSpPr txBox="1"/>
          <p:nvPr>
            <p:ph idx="5" type="subTitle"/>
          </p:nvPr>
        </p:nvSpPr>
        <p:spPr>
          <a:xfrm>
            <a:off x="1653063" y="4083775"/>
            <a:ext cx="2867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 name="Google Shape;134;p23"/>
          <p:cNvSpPr txBox="1"/>
          <p:nvPr>
            <p:ph idx="6" type="title"/>
          </p:nvPr>
        </p:nvSpPr>
        <p:spPr>
          <a:xfrm>
            <a:off x="5538252" y="3187950"/>
            <a:ext cx="2867100" cy="760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700">
                <a:solidFill>
                  <a:schemeClr val="dk2"/>
                </a:solidFill>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5" name="Google Shape;135;p23"/>
          <p:cNvSpPr txBox="1"/>
          <p:nvPr>
            <p:ph idx="7" type="subTitle"/>
          </p:nvPr>
        </p:nvSpPr>
        <p:spPr>
          <a:xfrm>
            <a:off x="5538243" y="4083775"/>
            <a:ext cx="2867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6" name="Google Shape;136;p23"/>
          <p:cNvSpPr txBox="1"/>
          <p:nvPr>
            <p:ph idx="8" type="title"/>
          </p:nvPr>
        </p:nvSpPr>
        <p:spPr>
          <a:xfrm>
            <a:off x="720000" y="532925"/>
            <a:ext cx="77040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_1_2">
    <p:bg>
      <p:bgPr>
        <a:solidFill>
          <a:schemeClr val="dk2"/>
        </a:solidFill>
      </p:bgPr>
    </p:bg>
    <p:spTree>
      <p:nvGrpSpPr>
        <p:cNvPr id="137" name="Shape 137"/>
        <p:cNvGrpSpPr/>
        <p:nvPr/>
      </p:nvGrpSpPr>
      <p:grpSpPr>
        <a:xfrm>
          <a:off x="0" y="0"/>
          <a:ext cx="0" cy="0"/>
          <a:chOff x="0" y="0"/>
          <a:chExt cx="0" cy="0"/>
        </a:xfrm>
      </p:grpSpPr>
      <p:sp>
        <p:nvSpPr>
          <p:cNvPr id="138" name="Google Shape;138;p24"/>
          <p:cNvSpPr/>
          <p:nvPr/>
        </p:nvSpPr>
        <p:spPr>
          <a:xfrm flipH="1" rot="-5400036">
            <a:off x="4762490" y="876312"/>
            <a:ext cx="5143500" cy="3390876"/>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4"/>
          <p:cNvSpPr/>
          <p:nvPr/>
        </p:nvSpPr>
        <p:spPr>
          <a:xfrm flipH="1" rot="-5400036">
            <a:off x="847747" y="-847719"/>
            <a:ext cx="5143500" cy="6838938"/>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4"/>
          <p:cNvSpPr/>
          <p:nvPr/>
        </p:nvSpPr>
        <p:spPr>
          <a:xfrm flipH="1" rot="-5400036">
            <a:off x="4131387" y="440613"/>
            <a:ext cx="5143500" cy="4262274"/>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txBox="1"/>
          <p:nvPr>
            <p:ph type="title"/>
          </p:nvPr>
        </p:nvSpPr>
        <p:spPr>
          <a:xfrm>
            <a:off x="720000" y="532925"/>
            <a:ext cx="77040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1_1_2_1">
    <p:bg>
      <p:bgPr>
        <a:solidFill>
          <a:schemeClr val="accent3"/>
        </a:solidFill>
      </p:bgPr>
    </p:bg>
    <p:spTree>
      <p:nvGrpSpPr>
        <p:cNvPr id="142" name="Shape 142"/>
        <p:cNvGrpSpPr/>
        <p:nvPr/>
      </p:nvGrpSpPr>
      <p:grpSpPr>
        <a:xfrm>
          <a:off x="0" y="0"/>
          <a:ext cx="0" cy="0"/>
          <a:chOff x="0" y="0"/>
          <a:chExt cx="0" cy="0"/>
        </a:xfrm>
      </p:grpSpPr>
      <p:sp>
        <p:nvSpPr>
          <p:cNvPr id="143" name="Google Shape;143;p25"/>
          <p:cNvSpPr/>
          <p:nvPr/>
        </p:nvSpPr>
        <p:spPr>
          <a:xfrm flipH="1" rot="-9708718">
            <a:off x="4327104" y="-249784"/>
            <a:ext cx="5143497" cy="5483643"/>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5"/>
          <p:cNvSpPr/>
          <p:nvPr/>
        </p:nvSpPr>
        <p:spPr>
          <a:xfrm flipH="1" rot="-9942330">
            <a:off x="4501069" y="230937"/>
            <a:ext cx="4631551" cy="4088640"/>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5"/>
          <p:cNvSpPr/>
          <p:nvPr/>
        </p:nvSpPr>
        <p:spPr>
          <a:xfrm flipH="1" rot="-9942329">
            <a:off x="-901844" y="-630180"/>
            <a:ext cx="10442362" cy="7154713"/>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5"/>
          <p:cNvSpPr txBox="1"/>
          <p:nvPr>
            <p:ph type="title"/>
          </p:nvPr>
        </p:nvSpPr>
        <p:spPr>
          <a:xfrm>
            <a:off x="720000" y="532925"/>
            <a:ext cx="77040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1_2_1_1">
    <p:bg>
      <p:bgPr>
        <a:solidFill>
          <a:schemeClr val="dk2"/>
        </a:solidFill>
      </p:bgPr>
    </p:bg>
    <p:spTree>
      <p:nvGrpSpPr>
        <p:cNvPr id="147" name="Shape 147"/>
        <p:cNvGrpSpPr/>
        <p:nvPr/>
      </p:nvGrpSpPr>
      <p:grpSpPr>
        <a:xfrm>
          <a:off x="0" y="0"/>
          <a:ext cx="0" cy="0"/>
          <a:chOff x="0" y="0"/>
          <a:chExt cx="0" cy="0"/>
        </a:xfrm>
      </p:grpSpPr>
      <p:sp>
        <p:nvSpPr>
          <p:cNvPr id="148" name="Google Shape;148;p26"/>
          <p:cNvSpPr/>
          <p:nvPr/>
        </p:nvSpPr>
        <p:spPr>
          <a:xfrm rot="5400071">
            <a:off x="-157036" y="-350253"/>
            <a:ext cx="5197230" cy="6000750"/>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6"/>
          <p:cNvSpPr/>
          <p:nvPr/>
        </p:nvSpPr>
        <p:spPr>
          <a:xfrm rot="-5399929">
            <a:off x="4319714" y="-437227"/>
            <a:ext cx="5197230" cy="6000750"/>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6"/>
          <p:cNvSpPr/>
          <p:nvPr/>
        </p:nvSpPr>
        <p:spPr>
          <a:xfrm rot="-5399929">
            <a:off x="4564180" y="217369"/>
            <a:ext cx="5197230" cy="4686282"/>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6"/>
          <p:cNvSpPr/>
          <p:nvPr/>
        </p:nvSpPr>
        <p:spPr>
          <a:xfrm rot="5400069">
            <a:off x="-257989" y="-370647"/>
            <a:ext cx="5387688" cy="5671782"/>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6"/>
          <p:cNvSpPr txBox="1"/>
          <p:nvPr>
            <p:ph type="title"/>
          </p:nvPr>
        </p:nvSpPr>
        <p:spPr>
          <a:xfrm>
            <a:off x="720000" y="532925"/>
            <a:ext cx="77040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dk2"/>
        </a:solidFill>
      </p:bgPr>
    </p:bg>
    <p:spTree>
      <p:nvGrpSpPr>
        <p:cNvPr id="153" name="Shape 153"/>
        <p:cNvGrpSpPr/>
        <p:nvPr/>
      </p:nvGrpSpPr>
      <p:grpSpPr>
        <a:xfrm>
          <a:off x="0" y="0"/>
          <a:ext cx="0" cy="0"/>
          <a:chOff x="0" y="0"/>
          <a:chExt cx="0" cy="0"/>
        </a:xfrm>
      </p:grpSpPr>
      <p:sp>
        <p:nvSpPr>
          <p:cNvPr id="154" name="Google Shape;154;p27"/>
          <p:cNvSpPr/>
          <p:nvPr/>
        </p:nvSpPr>
        <p:spPr>
          <a:xfrm flipH="1" rot="5399967">
            <a:off x="30283" y="-856842"/>
            <a:ext cx="5694570" cy="7068114"/>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 name="Google Shape;155;p27"/>
          <p:cNvSpPr/>
          <p:nvPr/>
        </p:nvSpPr>
        <p:spPr>
          <a:xfrm flipH="1" rot="-5400032">
            <a:off x="3601466" y="-867066"/>
            <a:ext cx="5714982" cy="7068114"/>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 name="Google Shape;156;p27"/>
          <p:cNvSpPr/>
          <p:nvPr/>
        </p:nvSpPr>
        <p:spPr>
          <a:xfrm flipH="1" rot="-5400021">
            <a:off x="1329088" y="-347286"/>
            <a:ext cx="8839206" cy="7171578"/>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 name="Google Shape;157;p27"/>
          <p:cNvSpPr/>
          <p:nvPr/>
        </p:nvSpPr>
        <p:spPr>
          <a:xfrm flipH="1" rot="5399978">
            <a:off x="-294226" y="-1848107"/>
            <a:ext cx="8324802" cy="7068114"/>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 name="Google Shape;158;p27"/>
          <p:cNvSpPr txBox="1"/>
          <p:nvPr>
            <p:ph type="title"/>
          </p:nvPr>
        </p:nvSpPr>
        <p:spPr>
          <a:xfrm>
            <a:off x="720000" y="16828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700">
                <a:solidFill>
                  <a:schemeClr val="dk2"/>
                </a:solidFill>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9" name="Google Shape;159;p27"/>
          <p:cNvSpPr txBox="1"/>
          <p:nvPr>
            <p:ph idx="1" type="subTitle"/>
          </p:nvPr>
        </p:nvSpPr>
        <p:spPr>
          <a:xfrm>
            <a:off x="720000" y="2269375"/>
            <a:ext cx="2305500" cy="484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1400"/>
              <a:buNone/>
              <a:defRPr sz="1600">
                <a:solidFill>
                  <a:srgbClr val="000000"/>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0" name="Google Shape;160;p27"/>
          <p:cNvSpPr txBox="1"/>
          <p:nvPr>
            <p:ph idx="2" type="title"/>
          </p:nvPr>
        </p:nvSpPr>
        <p:spPr>
          <a:xfrm>
            <a:off x="3419269" y="16828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700">
                <a:solidFill>
                  <a:schemeClr val="dk2"/>
                </a:solidFill>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1" name="Google Shape;161;p27"/>
          <p:cNvSpPr txBox="1"/>
          <p:nvPr>
            <p:ph idx="3" type="subTitle"/>
          </p:nvPr>
        </p:nvSpPr>
        <p:spPr>
          <a:xfrm>
            <a:off x="3419269" y="2269375"/>
            <a:ext cx="2305500" cy="484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1400"/>
              <a:buNone/>
              <a:defRPr sz="1600">
                <a:solidFill>
                  <a:srgbClr val="000000"/>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2" name="Google Shape;162;p27"/>
          <p:cNvSpPr txBox="1"/>
          <p:nvPr>
            <p:ph idx="4" type="title"/>
          </p:nvPr>
        </p:nvSpPr>
        <p:spPr>
          <a:xfrm>
            <a:off x="720000" y="3116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700">
                <a:solidFill>
                  <a:schemeClr val="dk2"/>
                </a:solidFill>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3" name="Google Shape;163;p27"/>
          <p:cNvSpPr txBox="1"/>
          <p:nvPr>
            <p:ph idx="5" type="subTitle"/>
          </p:nvPr>
        </p:nvSpPr>
        <p:spPr>
          <a:xfrm>
            <a:off x="720000" y="37027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rgbClr val="000000"/>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27"/>
          <p:cNvSpPr txBox="1"/>
          <p:nvPr>
            <p:ph idx="6" type="title"/>
          </p:nvPr>
        </p:nvSpPr>
        <p:spPr>
          <a:xfrm>
            <a:off x="3419269" y="3116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700">
                <a:solidFill>
                  <a:schemeClr val="dk2"/>
                </a:solidFill>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5" name="Google Shape;165;p27"/>
          <p:cNvSpPr txBox="1"/>
          <p:nvPr>
            <p:ph idx="7" type="subTitle"/>
          </p:nvPr>
        </p:nvSpPr>
        <p:spPr>
          <a:xfrm>
            <a:off x="3419269" y="37027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rgbClr val="000000"/>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 name="Google Shape;166;p27"/>
          <p:cNvSpPr txBox="1"/>
          <p:nvPr>
            <p:ph idx="8" type="title"/>
          </p:nvPr>
        </p:nvSpPr>
        <p:spPr>
          <a:xfrm>
            <a:off x="6118545" y="16828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700">
                <a:solidFill>
                  <a:schemeClr val="dk2"/>
                </a:solidFill>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7" name="Google Shape;167;p27"/>
          <p:cNvSpPr txBox="1"/>
          <p:nvPr>
            <p:ph idx="9" type="subTitle"/>
          </p:nvPr>
        </p:nvSpPr>
        <p:spPr>
          <a:xfrm>
            <a:off x="6118545" y="22693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rgbClr val="000000"/>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8" name="Google Shape;168;p27"/>
          <p:cNvSpPr txBox="1"/>
          <p:nvPr>
            <p:ph idx="13" type="title"/>
          </p:nvPr>
        </p:nvSpPr>
        <p:spPr>
          <a:xfrm>
            <a:off x="6118545" y="3116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700">
                <a:solidFill>
                  <a:schemeClr val="dk2"/>
                </a:solidFill>
                <a:latin typeface="Poppins"/>
                <a:ea typeface="Poppins"/>
                <a:cs typeface="Poppins"/>
                <a:sym typeface="Poppin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9" name="Google Shape;169;p27"/>
          <p:cNvSpPr txBox="1"/>
          <p:nvPr>
            <p:ph idx="14" type="subTitle"/>
          </p:nvPr>
        </p:nvSpPr>
        <p:spPr>
          <a:xfrm>
            <a:off x="6118545" y="37027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rgbClr val="000000"/>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 name="Google Shape;170;p27"/>
          <p:cNvSpPr txBox="1"/>
          <p:nvPr>
            <p:ph idx="15" type="title"/>
          </p:nvPr>
        </p:nvSpPr>
        <p:spPr>
          <a:xfrm>
            <a:off x="720000" y="532925"/>
            <a:ext cx="77040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
    <p:bg>
      <p:bgPr>
        <a:solidFill>
          <a:schemeClr val="dk2"/>
        </a:solidFill>
      </p:bgPr>
    </p:bg>
    <p:spTree>
      <p:nvGrpSpPr>
        <p:cNvPr id="171" name="Shape 171"/>
        <p:cNvGrpSpPr/>
        <p:nvPr/>
      </p:nvGrpSpPr>
      <p:grpSpPr>
        <a:xfrm>
          <a:off x="0" y="0"/>
          <a:ext cx="0" cy="0"/>
          <a:chOff x="0" y="0"/>
          <a:chExt cx="0" cy="0"/>
        </a:xfrm>
      </p:grpSpPr>
      <p:sp>
        <p:nvSpPr>
          <p:cNvPr id="172" name="Google Shape;172;p28"/>
          <p:cNvSpPr/>
          <p:nvPr/>
        </p:nvSpPr>
        <p:spPr>
          <a:xfrm flipH="1" rot="-36">
            <a:off x="-218050" y="-2190729"/>
            <a:ext cx="5124438" cy="8372754"/>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3" name="Google Shape;173;p28"/>
          <p:cNvSpPr/>
          <p:nvPr/>
        </p:nvSpPr>
        <p:spPr>
          <a:xfrm flipH="1" rot="10799964">
            <a:off x="4506350" y="-1047729"/>
            <a:ext cx="5124438" cy="8372754"/>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4" name="Google Shape;174;p28"/>
          <p:cNvSpPr/>
          <p:nvPr/>
        </p:nvSpPr>
        <p:spPr>
          <a:xfrm flipH="1" rot="-36">
            <a:off x="-65660" y="-1267101"/>
            <a:ext cx="5124438" cy="7068114"/>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5" name="Google Shape;175;p28"/>
          <p:cNvSpPr/>
          <p:nvPr/>
        </p:nvSpPr>
        <p:spPr>
          <a:xfrm flipH="1" rot="10799964">
            <a:off x="4277740" y="-657501"/>
            <a:ext cx="5124438" cy="7068114"/>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6" name="Google Shape;176;p28"/>
          <p:cNvSpPr txBox="1"/>
          <p:nvPr>
            <p:ph idx="1" type="subTitle"/>
          </p:nvPr>
        </p:nvSpPr>
        <p:spPr>
          <a:xfrm>
            <a:off x="760625" y="3499875"/>
            <a:ext cx="23841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7" name="Google Shape;177;p28"/>
          <p:cNvSpPr txBox="1"/>
          <p:nvPr>
            <p:ph idx="2" type="subTitle"/>
          </p:nvPr>
        </p:nvSpPr>
        <p:spPr>
          <a:xfrm>
            <a:off x="3413513" y="3499875"/>
            <a:ext cx="23841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8" name="Google Shape;178;p28"/>
          <p:cNvSpPr txBox="1"/>
          <p:nvPr>
            <p:ph idx="3" type="subTitle"/>
          </p:nvPr>
        </p:nvSpPr>
        <p:spPr>
          <a:xfrm>
            <a:off x="6029988" y="3499875"/>
            <a:ext cx="23841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9" name="Google Shape;179;p28"/>
          <p:cNvSpPr txBox="1"/>
          <p:nvPr>
            <p:ph hasCustomPrompt="1" type="title"/>
          </p:nvPr>
        </p:nvSpPr>
        <p:spPr>
          <a:xfrm>
            <a:off x="760475" y="1551725"/>
            <a:ext cx="2384100" cy="52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4000">
                <a:solidFill>
                  <a:schemeClr val="dk2"/>
                </a:solidFill>
                <a:latin typeface="Montserrat ExtraBold"/>
                <a:ea typeface="Montserrat ExtraBold"/>
                <a:cs typeface="Montserrat ExtraBold"/>
                <a:sym typeface="Montserrat ExtraBol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0" name="Google Shape;180;p28"/>
          <p:cNvSpPr txBox="1"/>
          <p:nvPr>
            <p:ph hasCustomPrompt="1" idx="4" type="title"/>
          </p:nvPr>
        </p:nvSpPr>
        <p:spPr>
          <a:xfrm>
            <a:off x="3413375" y="1551725"/>
            <a:ext cx="2384100" cy="52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4000">
                <a:solidFill>
                  <a:schemeClr val="dk2"/>
                </a:solidFill>
                <a:latin typeface="Montserrat ExtraBold"/>
                <a:ea typeface="Montserrat ExtraBold"/>
                <a:cs typeface="Montserrat ExtraBold"/>
                <a:sym typeface="Montserrat ExtraBol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1" name="Google Shape;181;p28"/>
          <p:cNvSpPr txBox="1"/>
          <p:nvPr>
            <p:ph hasCustomPrompt="1" idx="5" type="title"/>
          </p:nvPr>
        </p:nvSpPr>
        <p:spPr>
          <a:xfrm>
            <a:off x="6029850" y="1551725"/>
            <a:ext cx="2384100" cy="52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4000">
                <a:solidFill>
                  <a:schemeClr val="dk2"/>
                </a:solidFill>
                <a:latin typeface="Montserrat ExtraBold"/>
                <a:ea typeface="Montserrat ExtraBold"/>
                <a:cs typeface="Montserrat ExtraBold"/>
                <a:sym typeface="Montserrat ExtraBol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2" name="Google Shape;182;p28"/>
          <p:cNvSpPr txBox="1"/>
          <p:nvPr>
            <p:ph idx="6" type="title"/>
          </p:nvPr>
        </p:nvSpPr>
        <p:spPr>
          <a:xfrm>
            <a:off x="728375" y="530525"/>
            <a:ext cx="7687200" cy="463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3600"/>
              <a:buFont typeface="Montserrat ExtraBold"/>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
    <p:bg>
      <p:bgPr>
        <a:solidFill>
          <a:schemeClr val="lt1"/>
        </a:solidFill>
      </p:bgPr>
    </p:bg>
    <p:spTree>
      <p:nvGrpSpPr>
        <p:cNvPr id="183" name="Shape 183"/>
        <p:cNvGrpSpPr/>
        <p:nvPr/>
      </p:nvGrpSpPr>
      <p:grpSpPr>
        <a:xfrm>
          <a:off x="0" y="0"/>
          <a:ext cx="0" cy="0"/>
          <a:chOff x="0" y="0"/>
          <a:chExt cx="0" cy="0"/>
        </a:xfrm>
      </p:grpSpPr>
      <p:sp>
        <p:nvSpPr>
          <p:cNvPr id="184" name="Google Shape;184;p29"/>
          <p:cNvSpPr/>
          <p:nvPr/>
        </p:nvSpPr>
        <p:spPr>
          <a:xfrm rot="9136852">
            <a:off x="1710037" y="1050495"/>
            <a:ext cx="9823463" cy="7954204"/>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9"/>
          <p:cNvSpPr txBox="1"/>
          <p:nvPr>
            <p:ph type="title"/>
          </p:nvPr>
        </p:nvSpPr>
        <p:spPr>
          <a:xfrm flipH="1">
            <a:off x="4203150" y="2487163"/>
            <a:ext cx="4207500" cy="1047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500">
                <a:solidFill>
                  <a:schemeClr val="lt1"/>
                </a:solidFill>
                <a:latin typeface="Montserrat ExtraBold"/>
                <a:ea typeface="Montserrat ExtraBold"/>
                <a:cs typeface="Montserrat ExtraBold"/>
                <a:sym typeface="Montserrat ExtraBold"/>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6" name="Google Shape;186;p29"/>
          <p:cNvSpPr txBox="1"/>
          <p:nvPr>
            <p:ph hasCustomPrompt="1" idx="2" type="title"/>
          </p:nvPr>
        </p:nvSpPr>
        <p:spPr>
          <a:xfrm flipH="1">
            <a:off x="7043250" y="1388138"/>
            <a:ext cx="13674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6000"/>
              <a:buNone/>
              <a:defRPr sz="6500">
                <a:solidFill>
                  <a:schemeClr val="lt1"/>
                </a:solidFill>
                <a:latin typeface="Montserrat ExtraBold"/>
                <a:ea typeface="Montserrat ExtraBold"/>
                <a:cs typeface="Montserrat ExtraBold"/>
                <a:sym typeface="Montserrat ExtraBol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7" name="Google Shape;187;p29"/>
          <p:cNvSpPr txBox="1"/>
          <p:nvPr>
            <p:ph idx="1" type="subTitle"/>
          </p:nvPr>
        </p:nvSpPr>
        <p:spPr>
          <a:xfrm flipH="1">
            <a:off x="3704850" y="3400763"/>
            <a:ext cx="4705800" cy="416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_1">
    <p:bg>
      <p:bgPr>
        <a:solidFill>
          <a:schemeClr val="lt1"/>
        </a:solidFill>
      </p:bgPr>
    </p:bg>
    <p:spTree>
      <p:nvGrpSpPr>
        <p:cNvPr id="188" name="Shape 188"/>
        <p:cNvGrpSpPr/>
        <p:nvPr/>
      </p:nvGrpSpPr>
      <p:grpSpPr>
        <a:xfrm>
          <a:off x="0" y="0"/>
          <a:ext cx="0" cy="0"/>
          <a:chOff x="0" y="0"/>
          <a:chExt cx="0" cy="0"/>
        </a:xfrm>
      </p:grpSpPr>
      <p:sp>
        <p:nvSpPr>
          <p:cNvPr id="189" name="Google Shape;189;p30"/>
          <p:cNvSpPr/>
          <p:nvPr/>
        </p:nvSpPr>
        <p:spPr>
          <a:xfrm rot="10279750">
            <a:off x="2519167" y="3162263"/>
            <a:ext cx="7507675" cy="7424074"/>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0" name="Google Shape;190;p30"/>
          <p:cNvSpPr/>
          <p:nvPr/>
        </p:nvSpPr>
        <p:spPr>
          <a:xfrm flipH="1" rot="-1140831">
            <a:off x="-1557482" y="-4164280"/>
            <a:ext cx="10945135" cy="9093778"/>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1" name="Google Shape;191;p30"/>
          <p:cNvSpPr txBox="1"/>
          <p:nvPr>
            <p:ph type="title"/>
          </p:nvPr>
        </p:nvSpPr>
        <p:spPr>
          <a:xfrm flipH="1">
            <a:off x="2002500" y="1877563"/>
            <a:ext cx="5139000" cy="72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solidFill>
                  <a:schemeClr val="lt1"/>
                </a:solidFill>
                <a:latin typeface="Montserrat ExtraBold"/>
                <a:ea typeface="Montserrat ExtraBold"/>
                <a:cs typeface="Montserrat ExtraBold"/>
                <a:sym typeface="Montserrat ExtraBold"/>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2" name="Google Shape;192;p30"/>
          <p:cNvSpPr txBox="1"/>
          <p:nvPr>
            <p:ph hasCustomPrompt="1" idx="2" type="title"/>
          </p:nvPr>
        </p:nvSpPr>
        <p:spPr>
          <a:xfrm flipH="1">
            <a:off x="3848854" y="626138"/>
            <a:ext cx="14463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6000"/>
              <a:buNone/>
              <a:defRPr sz="6500">
                <a:solidFill>
                  <a:schemeClr val="lt1"/>
                </a:solidFill>
                <a:latin typeface="Montserrat ExtraBold"/>
                <a:ea typeface="Montserrat ExtraBold"/>
                <a:cs typeface="Montserrat ExtraBold"/>
                <a:sym typeface="Montserrat ExtraBol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93" name="Google Shape;193;p30"/>
          <p:cNvSpPr txBox="1"/>
          <p:nvPr>
            <p:ph idx="1" type="subTitle"/>
          </p:nvPr>
        </p:nvSpPr>
        <p:spPr>
          <a:xfrm flipH="1">
            <a:off x="2002350" y="2638763"/>
            <a:ext cx="5139000" cy="41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17" name="Shape 17"/>
        <p:cNvGrpSpPr/>
        <p:nvPr/>
      </p:nvGrpSpPr>
      <p:grpSpPr>
        <a:xfrm>
          <a:off x="0" y="0"/>
          <a:ext cx="0" cy="0"/>
          <a:chOff x="0" y="0"/>
          <a:chExt cx="0" cy="0"/>
        </a:xfrm>
      </p:grpSpPr>
      <p:sp>
        <p:nvSpPr>
          <p:cNvPr id="18" name="Google Shape;18;p4"/>
          <p:cNvSpPr/>
          <p:nvPr/>
        </p:nvSpPr>
        <p:spPr>
          <a:xfrm flipH="1" rot="-5541284">
            <a:off x="2826278" y="-1542061"/>
            <a:ext cx="5509574" cy="8226446"/>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 name="Google Shape;19;p4"/>
          <p:cNvSpPr/>
          <p:nvPr/>
        </p:nvSpPr>
        <p:spPr>
          <a:xfrm flipH="1" rot="-5899740">
            <a:off x="-96631" y="-2002755"/>
            <a:ext cx="9124937" cy="9780754"/>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 name="Google Shape;20;p4"/>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 name="Google Shape;21;p4"/>
          <p:cNvSpPr txBox="1"/>
          <p:nvPr>
            <p:ph idx="1" type="body"/>
          </p:nvPr>
        </p:nvSpPr>
        <p:spPr>
          <a:xfrm>
            <a:off x="720000" y="1152475"/>
            <a:ext cx="7704000" cy="3456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Font typeface="Poppins"/>
              <a:buAutoNum type="arabicPeriod"/>
              <a:defRPr sz="1100">
                <a:solidFill>
                  <a:srgbClr val="434343"/>
                </a:solidFill>
                <a:latin typeface="Poppins"/>
                <a:ea typeface="Poppins"/>
                <a:cs typeface="Poppins"/>
                <a:sym typeface="Poppins"/>
              </a:defRPr>
            </a:lvl1pPr>
            <a:lvl2pPr indent="-304800" lvl="1" marL="9144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_3">
    <p:bg>
      <p:bgPr>
        <a:solidFill>
          <a:schemeClr val="accent3"/>
        </a:solidFill>
      </p:bgPr>
    </p:bg>
    <p:spTree>
      <p:nvGrpSpPr>
        <p:cNvPr id="194" name="Shape 194"/>
        <p:cNvGrpSpPr/>
        <p:nvPr/>
      </p:nvGrpSpPr>
      <p:grpSpPr>
        <a:xfrm>
          <a:off x="0" y="0"/>
          <a:ext cx="0" cy="0"/>
          <a:chOff x="0" y="0"/>
          <a:chExt cx="0" cy="0"/>
        </a:xfrm>
      </p:grpSpPr>
      <p:sp>
        <p:nvSpPr>
          <p:cNvPr id="195" name="Google Shape;195;p31"/>
          <p:cNvSpPr/>
          <p:nvPr/>
        </p:nvSpPr>
        <p:spPr>
          <a:xfrm flipH="1" rot="2699923">
            <a:off x="-798094" y="872280"/>
            <a:ext cx="5136977" cy="4033886"/>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6" name="Google Shape;196;p31"/>
          <p:cNvSpPr/>
          <p:nvPr/>
        </p:nvSpPr>
        <p:spPr>
          <a:xfrm flipH="1" rot="-9154638">
            <a:off x="4119374" y="-730832"/>
            <a:ext cx="5136988" cy="5079749"/>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7" name="Google Shape;197;p31"/>
          <p:cNvSpPr/>
          <p:nvPr/>
        </p:nvSpPr>
        <p:spPr>
          <a:xfrm rot="-7121299">
            <a:off x="2460957" y="-339764"/>
            <a:ext cx="7043532" cy="7068136"/>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8" name="Google Shape;198;p31"/>
          <p:cNvSpPr/>
          <p:nvPr/>
        </p:nvSpPr>
        <p:spPr>
          <a:xfrm rot="4406594">
            <a:off x="183526" y="-1446441"/>
            <a:ext cx="6720692" cy="6705672"/>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9" name="Google Shape;199;p31"/>
          <p:cNvSpPr txBox="1"/>
          <p:nvPr>
            <p:ph hasCustomPrompt="1" type="title"/>
          </p:nvPr>
        </p:nvSpPr>
        <p:spPr>
          <a:xfrm>
            <a:off x="1284000" y="540000"/>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solidFill>
                  <a:schemeClr val="dk2"/>
                </a:solidFill>
                <a:latin typeface="Montserrat ExtraBold"/>
                <a:ea typeface="Montserrat ExtraBold"/>
                <a:cs typeface="Montserrat ExtraBold"/>
                <a:sym typeface="Montserrat ExtraBold"/>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00" name="Google Shape;200;p31"/>
          <p:cNvSpPr txBox="1"/>
          <p:nvPr>
            <p:ph idx="1" type="subTitle"/>
          </p:nvPr>
        </p:nvSpPr>
        <p:spPr>
          <a:xfrm>
            <a:off x="1284000" y="1246025"/>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1" name="Google Shape;201;p31"/>
          <p:cNvSpPr txBox="1"/>
          <p:nvPr>
            <p:ph hasCustomPrompt="1" idx="2" type="title"/>
          </p:nvPr>
        </p:nvSpPr>
        <p:spPr>
          <a:xfrm>
            <a:off x="1284000" y="199613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solidFill>
                  <a:schemeClr val="dk2"/>
                </a:solidFill>
                <a:latin typeface="Montserrat ExtraBold"/>
                <a:ea typeface="Montserrat ExtraBold"/>
                <a:cs typeface="Montserrat ExtraBold"/>
                <a:sym typeface="Montserrat ExtraBold"/>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02" name="Google Shape;202;p31"/>
          <p:cNvSpPr txBox="1"/>
          <p:nvPr>
            <p:ph idx="3" type="subTitle"/>
          </p:nvPr>
        </p:nvSpPr>
        <p:spPr>
          <a:xfrm>
            <a:off x="1284000" y="2702163"/>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3" name="Google Shape;203;p31"/>
          <p:cNvSpPr txBox="1"/>
          <p:nvPr>
            <p:ph hasCustomPrompt="1" idx="4" type="title"/>
          </p:nvPr>
        </p:nvSpPr>
        <p:spPr>
          <a:xfrm>
            <a:off x="1284000" y="345228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solidFill>
                  <a:schemeClr val="dk2"/>
                </a:solidFill>
                <a:latin typeface="Montserrat ExtraBold"/>
                <a:ea typeface="Montserrat ExtraBold"/>
                <a:cs typeface="Montserrat ExtraBold"/>
                <a:sym typeface="Montserrat ExtraBold"/>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04" name="Google Shape;204;p31"/>
          <p:cNvSpPr txBox="1"/>
          <p:nvPr>
            <p:ph idx="5" type="subTitle"/>
          </p:nvPr>
        </p:nvSpPr>
        <p:spPr>
          <a:xfrm>
            <a:off x="1284000" y="4158313"/>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lt1"/>
        </a:solidFill>
      </p:bgPr>
    </p:bg>
    <p:spTree>
      <p:nvGrpSpPr>
        <p:cNvPr id="205" name="Shape 205"/>
        <p:cNvGrpSpPr/>
        <p:nvPr/>
      </p:nvGrpSpPr>
      <p:grpSpPr>
        <a:xfrm>
          <a:off x="0" y="0"/>
          <a:ext cx="0" cy="0"/>
          <a:chOff x="0" y="0"/>
          <a:chExt cx="0" cy="0"/>
        </a:xfrm>
      </p:grpSpPr>
      <p:sp>
        <p:nvSpPr>
          <p:cNvPr id="206" name="Google Shape;206;p32"/>
          <p:cNvSpPr/>
          <p:nvPr/>
        </p:nvSpPr>
        <p:spPr>
          <a:xfrm rot="-5096909">
            <a:off x="-3030721" y="-954161"/>
            <a:ext cx="9823495" cy="7954192"/>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2"/>
          <p:cNvSpPr txBox="1"/>
          <p:nvPr>
            <p:ph type="ctrTitle"/>
          </p:nvPr>
        </p:nvSpPr>
        <p:spPr>
          <a:xfrm>
            <a:off x="748675" y="669825"/>
            <a:ext cx="4284000" cy="9978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6500">
                <a:solidFill>
                  <a:schemeClr val="lt1"/>
                </a:solidFill>
                <a:latin typeface="Montserrat ExtraBold"/>
                <a:ea typeface="Montserrat ExtraBold"/>
                <a:cs typeface="Montserrat ExtraBold"/>
                <a:sym typeface="Montserrat ExtraBold"/>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8" name="Google Shape;208;p32"/>
          <p:cNvSpPr txBox="1"/>
          <p:nvPr>
            <p:ph idx="1" type="subTitle"/>
          </p:nvPr>
        </p:nvSpPr>
        <p:spPr>
          <a:xfrm>
            <a:off x="748675" y="1704550"/>
            <a:ext cx="4293900" cy="1825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atin typeface="Poppins"/>
                <a:ea typeface="Poppins"/>
                <a:cs typeface="Poppins"/>
                <a:sym typeface="Poppins"/>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09" name="Google Shape;209;p32"/>
          <p:cNvSpPr txBox="1"/>
          <p:nvPr/>
        </p:nvSpPr>
        <p:spPr>
          <a:xfrm>
            <a:off x="748675" y="4131300"/>
            <a:ext cx="4008300" cy="45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100">
                <a:solidFill>
                  <a:schemeClr val="lt1"/>
                </a:solidFill>
                <a:latin typeface="Poppins"/>
                <a:ea typeface="Poppins"/>
                <a:cs typeface="Poppins"/>
                <a:sym typeface="Poppins"/>
              </a:rPr>
              <a:t>CREDITS: This presentation template was created by </a:t>
            </a:r>
            <a:r>
              <a:rPr lang="en" sz="1100">
                <a:solidFill>
                  <a:schemeClr val="lt1"/>
                </a:solidFill>
                <a:uFill>
                  <a:noFill/>
                </a:uFill>
                <a:latin typeface="Poppins"/>
                <a:ea typeface="Poppins"/>
                <a:cs typeface="Poppins"/>
                <a:sym typeface="Poppins"/>
                <a:hlinkClick r:id="rId2">
                  <a:extLst>
                    <a:ext uri="{A12FA001-AC4F-418D-AE19-62706E023703}">
                      <ahyp:hlinkClr val="tx"/>
                    </a:ext>
                  </a:extLst>
                </a:hlinkClick>
              </a:rPr>
              <a:t>Slidesgo</a:t>
            </a:r>
            <a:r>
              <a:rPr lang="en" sz="1100">
                <a:solidFill>
                  <a:schemeClr val="lt1"/>
                </a:solidFill>
                <a:latin typeface="Poppins"/>
                <a:ea typeface="Poppins"/>
                <a:cs typeface="Poppins"/>
                <a:sym typeface="Poppins"/>
              </a:rPr>
              <a:t>, including icons by </a:t>
            </a:r>
            <a:r>
              <a:rPr lang="en" sz="1100">
                <a:solidFill>
                  <a:schemeClr val="lt1"/>
                </a:solidFill>
                <a:uFill>
                  <a:noFill/>
                </a:uFill>
                <a:latin typeface="Poppins"/>
                <a:ea typeface="Poppins"/>
                <a:cs typeface="Poppins"/>
                <a:sym typeface="Poppins"/>
                <a:hlinkClick r:id="rId3">
                  <a:extLst>
                    <a:ext uri="{A12FA001-AC4F-418D-AE19-62706E023703}">
                      <ahyp:hlinkClr val="tx"/>
                    </a:ext>
                  </a:extLst>
                </a:hlinkClick>
              </a:rPr>
              <a:t>Flaticon</a:t>
            </a:r>
            <a:r>
              <a:rPr lang="en" sz="1100">
                <a:solidFill>
                  <a:schemeClr val="lt1"/>
                </a:solidFill>
                <a:latin typeface="Poppins"/>
                <a:ea typeface="Poppins"/>
                <a:cs typeface="Poppins"/>
                <a:sym typeface="Poppins"/>
              </a:rPr>
              <a:t>, infographics &amp; images by </a:t>
            </a:r>
            <a:r>
              <a:rPr lang="en" sz="1100">
                <a:solidFill>
                  <a:schemeClr val="lt1"/>
                </a:solidFill>
                <a:uFill>
                  <a:noFill/>
                </a:uFill>
                <a:latin typeface="Poppins"/>
                <a:ea typeface="Poppins"/>
                <a:cs typeface="Poppins"/>
                <a:sym typeface="Poppins"/>
                <a:hlinkClick r:id="rId4">
                  <a:extLst>
                    <a:ext uri="{A12FA001-AC4F-418D-AE19-62706E023703}">
                      <ahyp:hlinkClr val="tx"/>
                    </a:ext>
                  </a:extLst>
                </a:hlinkClick>
              </a:rPr>
              <a:t>Freepik</a:t>
            </a:r>
            <a:r>
              <a:rPr lang="en" sz="1100">
                <a:solidFill>
                  <a:schemeClr val="lt1"/>
                </a:solidFill>
                <a:latin typeface="Poppins"/>
                <a:ea typeface="Poppins"/>
                <a:cs typeface="Poppins"/>
                <a:sym typeface="Poppins"/>
              </a:rPr>
              <a:t> </a:t>
            </a:r>
            <a:r>
              <a:rPr lang="en" sz="1000">
                <a:solidFill>
                  <a:srgbClr val="434343"/>
                </a:solidFill>
                <a:latin typeface="Anaheim"/>
                <a:ea typeface="Anaheim"/>
                <a:cs typeface="Anaheim"/>
                <a:sym typeface="Anaheim"/>
              </a:rPr>
              <a:t> </a:t>
            </a:r>
            <a:r>
              <a:rPr lang="en" sz="1100">
                <a:solidFill>
                  <a:schemeClr val="lt1"/>
                </a:solidFill>
                <a:latin typeface="Poppins"/>
                <a:ea typeface="Poppins"/>
                <a:cs typeface="Poppins"/>
                <a:sym typeface="Poppins"/>
              </a:rPr>
              <a:t>and illustrations by </a:t>
            </a:r>
            <a:r>
              <a:rPr lang="en" sz="1100">
                <a:solidFill>
                  <a:schemeClr val="lt1"/>
                </a:solidFill>
                <a:uFill>
                  <a:noFill/>
                </a:uFill>
                <a:latin typeface="Poppins"/>
                <a:ea typeface="Poppins"/>
                <a:cs typeface="Poppins"/>
                <a:sym typeface="Poppins"/>
                <a:hlinkClick r:id="rId5">
                  <a:extLst>
                    <a:ext uri="{A12FA001-AC4F-418D-AE19-62706E023703}">
                      <ahyp:hlinkClr val="tx"/>
                    </a:ext>
                  </a:extLst>
                </a:hlinkClick>
              </a:rPr>
              <a:t>Storyset</a:t>
            </a:r>
            <a:endParaRPr sz="1100">
              <a:solidFill>
                <a:schemeClr val="lt1"/>
              </a:solidFill>
              <a:latin typeface="Poppins"/>
              <a:ea typeface="Poppins"/>
              <a:cs typeface="Poppins"/>
              <a:sym typeface="Poppin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
    <p:bg>
      <p:bgPr>
        <a:solidFill>
          <a:schemeClr val="accent3"/>
        </a:solidFill>
      </p:bgPr>
    </p:bg>
    <p:spTree>
      <p:nvGrpSpPr>
        <p:cNvPr id="210" name="Shape 210"/>
        <p:cNvGrpSpPr/>
        <p:nvPr/>
      </p:nvGrpSpPr>
      <p:grpSpPr>
        <a:xfrm>
          <a:off x="0" y="0"/>
          <a:ext cx="0" cy="0"/>
          <a:chOff x="0" y="0"/>
          <a:chExt cx="0" cy="0"/>
        </a:xfrm>
      </p:grpSpPr>
      <p:sp>
        <p:nvSpPr>
          <p:cNvPr id="211" name="Google Shape;211;p33"/>
          <p:cNvSpPr/>
          <p:nvPr/>
        </p:nvSpPr>
        <p:spPr>
          <a:xfrm flipH="1" rot="5400000">
            <a:off x="751888" y="-1428763"/>
            <a:ext cx="6573420" cy="7467606"/>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3"/>
          <p:cNvSpPr/>
          <p:nvPr/>
        </p:nvSpPr>
        <p:spPr>
          <a:xfrm flipH="1" rot="5400000">
            <a:off x="1947638" y="-2138020"/>
            <a:ext cx="6573420" cy="9038520"/>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
    <p:bg>
      <p:bgPr>
        <a:solidFill>
          <a:schemeClr val="dk2"/>
        </a:solidFill>
      </p:bgPr>
    </p:bg>
    <p:spTree>
      <p:nvGrpSpPr>
        <p:cNvPr id="213" name="Shape 213"/>
        <p:cNvGrpSpPr/>
        <p:nvPr/>
      </p:nvGrpSpPr>
      <p:grpSpPr>
        <a:xfrm>
          <a:off x="0" y="0"/>
          <a:ext cx="0" cy="0"/>
          <a:chOff x="0" y="0"/>
          <a:chExt cx="0" cy="0"/>
        </a:xfrm>
      </p:grpSpPr>
      <p:sp>
        <p:nvSpPr>
          <p:cNvPr id="214" name="Google Shape;214;p34"/>
          <p:cNvSpPr/>
          <p:nvPr/>
        </p:nvSpPr>
        <p:spPr>
          <a:xfrm flipH="1" rot="9054688">
            <a:off x="-787722" y="-114650"/>
            <a:ext cx="11007140" cy="6335133"/>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4"/>
          <p:cNvSpPr/>
          <p:nvPr/>
        </p:nvSpPr>
        <p:spPr>
          <a:xfrm flipH="1" rot="9054688">
            <a:off x="-338445" y="149913"/>
            <a:ext cx="11007140" cy="8248640"/>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3"/>
        </a:solidFill>
      </p:bgPr>
    </p:bg>
    <p:spTree>
      <p:nvGrpSpPr>
        <p:cNvPr id="22" name="Shape 22"/>
        <p:cNvGrpSpPr/>
        <p:nvPr/>
      </p:nvGrpSpPr>
      <p:grpSpPr>
        <a:xfrm>
          <a:off x="0" y="0"/>
          <a:ext cx="0" cy="0"/>
          <a:chOff x="0" y="0"/>
          <a:chExt cx="0" cy="0"/>
        </a:xfrm>
      </p:grpSpPr>
      <p:sp>
        <p:nvSpPr>
          <p:cNvPr id="23" name="Google Shape;23;p5"/>
          <p:cNvSpPr/>
          <p:nvPr/>
        </p:nvSpPr>
        <p:spPr>
          <a:xfrm flipH="1" rot="-5400072">
            <a:off x="5044603" y="1191726"/>
            <a:ext cx="5136966" cy="2753514"/>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 name="Google Shape;24;p5"/>
          <p:cNvSpPr/>
          <p:nvPr/>
        </p:nvSpPr>
        <p:spPr>
          <a:xfrm rot="-5400000">
            <a:off x="1521963" y="-1545005"/>
            <a:ext cx="5182542" cy="8226468"/>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 name="Google Shape;25;p5"/>
          <p:cNvSpPr txBox="1"/>
          <p:nvPr>
            <p:ph idx="1" type="subTitle"/>
          </p:nvPr>
        </p:nvSpPr>
        <p:spPr>
          <a:xfrm>
            <a:off x="719988" y="2684125"/>
            <a:ext cx="2621700" cy="713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500"/>
              <a:buFont typeface="Bebas Neue"/>
              <a:buNone/>
              <a:defRPr b="1" sz="2700">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6" name="Google Shape;26;p5"/>
          <p:cNvSpPr txBox="1"/>
          <p:nvPr>
            <p:ph idx="2" type="subTitle"/>
          </p:nvPr>
        </p:nvSpPr>
        <p:spPr>
          <a:xfrm>
            <a:off x="3898763" y="2684125"/>
            <a:ext cx="26217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700">
                <a:latin typeface="Poppins"/>
                <a:ea typeface="Poppins"/>
                <a:cs typeface="Poppins"/>
                <a:sym typeface="Poppins"/>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7" name="Google Shape;27;p5"/>
          <p:cNvSpPr txBox="1"/>
          <p:nvPr>
            <p:ph idx="3" type="subTitle"/>
          </p:nvPr>
        </p:nvSpPr>
        <p:spPr>
          <a:xfrm>
            <a:off x="720150" y="3602950"/>
            <a:ext cx="26217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atin typeface="Poppins"/>
                <a:ea typeface="Poppins"/>
                <a:cs typeface="Poppins"/>
                <a:sym typeface="Poppi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 name="Google Shape;28;p5"/>
          <p:cNvSpPr txBox="1"/>
          <p:nvPr>
            <p:ph idx="4" type="subTitle"/>
          </p:nvPr>
        </p:nvSpPr>
        <p:spPr>
          <a:xfrm>
            <a:off x="3898925" y="3602950"/>
            <a:ext cx="26217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atin typeface="Poppins"/>
                <a:ea typeface="Poppins"/>
                <a:cs typeface="Poppins"/>
                <a:sym typeface="Poppi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 name="Google Shape;29;p5"/>
          <p:cNvSpPr txBox="1"/>
          <p:nvPr>
            <p:ph type="title"/>
          </p:nvPr>
        </p:nvSpPr>
        <p:spPr>
          <a:xfrm>
            <a:off x="720000" y="535000"/>
            <a:ext cx="5800500" cy="48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3"/>
        </a:solidFill>
      </p:bgPr>
    </p:bg>
    <p:spTree>
      <p:nvGrpSpPr>
        <p:cNvPr id="30" name="Shape 30"/>
        <p:cNvGrpSpPr/>
        <p:nvPr/>
      </p:nvGrpSpPr>
      <p:grpSpPr>
        <a:xfrm>
          <a:off x="0" y="0"/>
          <a:ext cx="0" cy="0"/>
          <a:chOff x="0" y="0"/>
          <a:chExt cx="0" cy="0"/>
        </a:xfrm>
      </p:grpSpPr>
      <p:sp>
        <p:nvSpPr>
          <p:cNvPr id="31" name="Google Shape;31;p6"/>
          <p:cNvSpPr/>
          <p:nvPr/>
        </p:nvSpPr>
        <p:spPr>
          <a:xfrm flipH="1" rot="-486386">
            <a:off x="-1902568" y="-640257"/>
            <a:ext cx="12387502" cy="5960784"/>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flipH="1" rot="-486381">
            <a:off x="-289330" y="-808575"/>
            <a:ext cx="10000337" cy="5960784"/>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2"/>
        </a:solidFill>
      </p:bgPr>
    </p:bg>
    <p:spTree>
      <p:nvGrpSpPr>
        <p:cNvPr id="34" name="Shape 34"/>
        <p:cNvGrpSpPr/>
        <p:nvPr/>
      </p:nvGrpSpPr>
      <p:grpSpPr>
        <a:xfrm>
          <a:off x="0" y="0"/>
          <a:ext cx="0" cy="0"/>
          <a:chOff x="0" y="0"/>
          <a:chExt cx="0" cy="0"/>
        </a:xfrm>
      </p:grpSpPr>
      <p:sp>
        <p:nvSpPr>
          <p:cNvPr id="35" name="Google Shape;35;p7"/>
          <p:cNvSpPr/>
          <p:nvPr/>
        </p:nvSpPr>
        <p:spPr>
          <a:xfrm rot="-4705227">
            <a:off x="852381" y="-2410078"/>
            <a:ext cx="7062052" cy="9886900"/>
          </a:xfrm>
          <a:prstGeom prst="flowChartDocumen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 name="Google Shape;36;p7"/>
          <p:cNvSpPr/>
          <p:nvPr/>
        </p:nvSpPr>
        <p:spPr>
          <a:xfrm flipH="1" rot="5400000">
            <a:off x="9278336" y="-986958"/>
            <a:ext cx="5182542" cy="8226468"/>
          </a:xfrm>
          <a:prstGeom prst="flowChartDocumen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 name="Google Shape;37;p7"/>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7"/>
          <p:cNvSpPr txBox="1"/>
          <p:nvPr>
            <p:ph idx="1" type="body"/>
          </p:nvPr>
        </p:nvSpPr>
        <p:spPr>
          <a:xfrm>
            <a:off x="720000" y="1466850"/>
            <a:ext cx="5814300" cy="2316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3"/>
              </a:buClr>
              <a:buSzPts val="1200"/>
              <a:buFont typeface="Lato"/>
              <a:buChar char="●"/>
              <a:defRPr sz="1600">
                <a:solidFill>
                  <a:srgbClr val="434343"/>
                </a:solidFill>
                <a:latin typeface="Poppins"/>
                <a:ea typeface="Poppins"/>
                <a:cs typeface="Poppins"/>
                <a:sym typeface="Poppins"/>
              </a:defRPr>
            </a:lvl1pPr>
            <a:lvl2pPr indent="-304800" lvl="1" marL="914400" rtl="0">
              <a:lnSpc>
                <a:spcPct val="115000"/>
              </a:lnSpc>
              <a:spcBef>
                <a:spcPts val="0"/>
              </a:spcBef>
              <a:spcAft>
                <a:spcPts val="0"/>
              </a:spcAft>
              <a:buClr>
                <a:srgbClr val="000000"/>
              </a:buClr>
              <a:buSzPts val="1200"/>
              <a:buFont typeface="Arial"/>
              <a:buChar char="○"/>
              <a:defRPr>
                <a:solidFill>
                  <a:srgbClr val="434343"/>
                </a:solidFill>
              </a:defRPr>
            </a:lvl2pPr>
            <a:lvl3pPr indent="-304800" lvl="2" marL="1371600" rtl="0">
              <a:lnSpc>
                <a:spcPct val="115000"/>
              </a:lnSpc>
              <a:spcBef>
                <a:spcPts val="0"/>
              </a:spcBef>
              <a:spcAft>
                <a:spcPts val="0"/>
              </a:spcAft>
              <a:buClr>
                <a:srgbClr val="000000"/>
              </a:buClr>
              <a:buSzPts val="1200"/>
              <a:buFont typeface="Arial"/>
              <a:buChar char="■"/>
              <a:defRPr>
                <a:solidFill>
                  <a:srgbClr val="434343"/>
                </a:solidFill>
              </a:defRPr>
            </a:lvl3pPr>
            <a:lvl4pPr indent="-304800" lvl="3" marL="1828800" rtl="0">
              <a:lnSpc>
                <a:spcPct val="115000"/>
              </a:lnSpc>
              <a:spcBef>
                <a:spcPts val="0"/>
              </a:spcBef>
              <a:spcAft>
                <a:spcPts val="0"/>
              </a:spcAft>
              <a:buClr>
                <a:srgbClr val="000000"/>
              </a:buClr>
              <a:buSzPts val="1200"/>
              <a:buFont typeface="Arial"/>
              <a:buChar char="●"/>
              <a:defRPr>
                <a:solidFill>
                  <a:srgbClr val="434343"/>
                </a:solidFill>
              </a:defRPr>
            </a:lvl4pPr>
            <a:lvl5pPr indent="-304800" lvl="4" marL="2286000" rtl="0">
              <a:lnSpc>
                <a:spcPct val="115000"/>
              </a:lnSpc>
              <a:spcBef>
                <a:spcPts val="0"/>
              </a:spcBef>
              <a:spcAft>
                <a:spcPts val="0"/>
              </a:spcAft>
              <a:buClr>
                <a:srgbClr val="000000"/>
              </a:buClr>
              <a:buSzPts val="1200"/>
              <a:buFont typeface="Arial"/>
              <a:buChar char="○"/>
              <a:defRPr>
                <a:solidFill>
                  <a:srgbClr val="434343"/>
                </a:solidFill>
              </a:defRPr>
            </a:lvl5pPr>
            <a:lvl6pPr indent="-304800" lvl="5" marL="2743200" rtl="0">
              <a:lnSpc>
                <a:spcPct val="115000"/>
              </a:lnSpc>
              <a:spcBef>
                <a:spcPts val="0"/>
              </a:spcBef>
              <a:spcAft>
                <a:spcPts val="0"/>
              </a:spcAft>
              <a:buClr>
                <a:srgbClr val="000000"/>
              </a:buClr>
              <a:buSzPts val="1200"/>
              <a:buFont typeface="Arial"/>
              <a:buChar char="■"/>
              <a:defRPr>
                <a:solidFill>
                  <a:srgbClr val="434343"/>
                </a:solidFill>
              </a:defRPr>
            </a:lvl6pPr>
            <a:lvl7pPr indent="-304800" lvl="6" marL="3200400" rtl="0">
              <a:lnSpc>
                <a:spcPct val="115000"/>
              </a:lnSpc>
              <a:spcBef>
                <a:spcPts val="0"/>
              </a:spcBef>
              <a:spcAft>
                <a:spcPts val="0"/>
              </a:spcAft>
              <a:buClr>
                <a:srgbClr val="000000"/>
              </a:buClr>
              <a:buSzPts val="1200"/>
              <a:buFont typeface="Arial"/>
              <a:buChar char="●"/>
              <a:defRPr>
                <a:solidFill>
                  <a:srgbClr val="434343"/>
                </a:solidFill>
              </a:defRPr>
            </a:lvl7pPr>
            <a:lvl8pPr indent="-304800" lvl="7" marL="3657600" rtl="0">
              <a:lnSpc>
                <a:spcPct val="115000"/>
              </a:lnSpc>
              <a:spcBef>
                <a:spcPts val="0"/>
              </a:spcBef>
              <a:spcAft>
                <a:spcPts val="0"/>
              </a:spcAft>
              <a:buClr>
                <a:srgbClr val="000000"/>
              </a:buClr>
              <a:buSzPts val="1200"/>
              <a:buFont typeface="Arial"/>
              <a:buChar char="○"/>
              <a:defRPr>
                <a:solidFill>
                  <a:srgbClr val="434343"/>
                </a:solidFill>
              </a:defRPr>
            </a:lvl8pPr>
            <a:lvl9pPr indent="-304800" lvl="8" marL="4114800" rtl="0">
              <a:lnSpc>
                <a:spcPct val="115000"/>
              </a:lnSpc>
              <a:spcBef>
                <a:spcPts val="0"/>
              </a:spcBef>
              <a:spcAft>
                <a:spcPts val="0"/>
              </a:spcAft>
              <a:buClr>
                <a:srgbClr val="000000"/>
              </a:buClr>
              <a:buSzPts val="1200"/>
              <a:buFont typeface="Arial"/>
              <a:buChar char="■"/>
              <a:defRPr>
                <a:solidFill>
                  <a:srgbClr val="43434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39" name="Shape 39"/>
        <p:cNvGrpSpPr/>
        <p:nvPr/>
      </p:nvGrpSpPr>
      <p:grpSpPr>
        <a:xfrm>
          <a:off x="0" y="0"/>
          <a:ext cx="0" cy="0"/>
          <a:chOff x="0" y="0"/>
          <a:chExt cx="0" cy="0"/>
        </a:xfrm>
      </p:grpSpPr>
      <p:sp>
        <p:nvSpPr>
          <p:cNvPr id="40" name="Google Shape;40;p8"/>
          <p:cNvSpPr/>
          <p:nvPr/>
        </p:nvSpPr>
        <p:spPr>
          <a:xfrm flipH="1" rot="-98">
            <a:off x="-176787" y="-1092039"/>
            <a:ext cx="9497574" cy="5143230"/>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2061100" y="535000"/>
            <a:ext cx="6367800" cy="2017800"/>
          </a:xfrm>
          <a:prstGeom prst="rect">
            <a:avLst/>
          </a:prstGeom>
        </p:spPr>
        <p:txBody>
          <a:bodyPr anchorCtr="0" anchor="ctr" bIns="91425" lIns="91425" spcFirstLastPara="1" rIns="91425" wrap="square" tIns="91425">
            <a:noAutofit/>
          </a:bodyPr>
          <a:lstStyle>
            <a:lvl1pPr lvl="0" algn="r">
              <a:spcBef>
                <a:spcPts val="0"/>
              </a:spcBef>
              <a:spcAft>
                <a:spcPts val="0"/>
              </a:spcAft>
              <a:buSzPts val="6000"/>
              <a:buNone/>
              <a:defRPr sz="72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42" name="Shape 42"/>
        <p:cNvGrpSpPr/>
        <p:nvPr/>
      </p:nvGrpSpPr>
      <p:grpSpPr>
        <a:xfrm>
          <a:off x="0" y="0"/>
          <a:ext cx="0" cy="0"/>
          <a:chOff x="0" y="0"/>
          <a:chExt cx="0" cy="0"/>
        </a:xfrm>
      </p:grpSpPr>
      <p:sp>
        <p:nvSpPr>
          <p:cNvPr id="43" name="Google Shape;43;p9"/>
          <p:cNvSpPr/>
          <p:nvPr/>
        </p:nvSpPr>
        <p:spPr>
          <a:xfrm rot="-3699419">
            <a:off x="-1697087" y="-1354507"/>
            <a:ext cx="8621816" cy="6719964"/>
          </a:xfrm>
          <a:prstGeom prst="flowChartDocument">
            <a:avLst/>
          </a:prstGeom>
          <a:solidFill>
            <a:srgbClr val="0C2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txBox="1"/>
          <p:nvPr>
            <p:ph idx="1" type="subTitle"/>
          </p:nvPr>
        </p:nvSpPr>
        <p:spPr>
          <a:xfrm>
            <a:off x="715100" y="894950"/>
            <a:ext cx="4066500" cy="872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4500">
                <a:solidFill>
                  <a:schemeClr val="lt1"/>
                </a:solidFill>
                <a:latin typeface="Montserrat ExtraBold"/>
                <a:ea typeface="Montserrat ExtraBold"/>
                <a:cs typeface="Montserrat ExtraBold"/>
                <a:sym typeface="Montserrat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 name="Google Shape;45;p9"/>
          <p:cNvSpPr txBox="1"/>
          <p:nvPr>
            <p:ph idx="2" type="subTitle"/>
          </p:nvPr>
        </p:nvSpPr>
        <p:spPr>
          <a:xfrm>
            <a:off x="715100" y="1690925"/>
            <a:ext cx="4066500" cy="1276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lt1"/>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p:nvPr/>
        </p:nvSpPr>
        <p:spPr>
          <a:xfrm flipH="1" rot="10799942">
            <a:off x="-144703" y="2613951"/>
            <a:ext cx="9536346" cy="5292918"/>
          </a:xfrm>
          <a:prstGeom prst="flowChartDocumen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0"/>
          <p:cNvSpPr txBox="1"/>
          <p:nvPr>
            <p:ph type="title"/>
          </p:nvPr>
        </p:nvSpPr>
        <p:spPr>
          <a:xfrm>
            <a:off x="724900" y="3657600"/>
            <a:ext cx="7704000" cy="9510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600">
                <a:solidFill>
                  <a:schemeClr val="lt1"/>
                </a:solidFill>
                <a:latin typeface="Montserrat ExtraBold"/>
                <a:ea typeface="Montserrat ExtraBold"/>
                <a:cs typeface="Montserrat ExtraBold"/>
                <a:sym typeface="Montserrat ExtraBold"/>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1pPr>
            <a:lvl2pPr indent="-317500" lvl="1" marL="9144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indent="-317500" lvl="2" marL="13716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indent="-317500" lvl="3" marL="18288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indent="-317500" lvl="4" marL="22860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indent="-317500" lvl="5" marL="27432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indent="-317500" lvl="6" marL="32004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indent="-317500" lvl="7" marL="36576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indent="-317500" lvl="8" marL="4114800">
              <a:lnSpc>
                <a:spcPct val="115000"/>
              </a:lnSpc>
              <a:spcBef>
                <a:spcPts val="1600"/>
              </a:spcBef>
              <a:spcAft>
                <a:spcPts val="1600"/>
              </a:spcAft>
              <a:buClr>
                <a:schemeClr val="dk2"/>
              </a:buClr>
              <a:buSzPts val="1400"/>
              <a:buFont typeface="Poppins"/>
              <a:buChar char="■"/>
              <a:defRPr>
                <a:solidFill>
                  <a:schemeClr val="dk2"/>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35"/>
          <p:cNvSpPr txBox="1"/>
          <p:nvPr>
            <p:ph type="title"/>
          </p:nvPr>
        </p:nvSpPr>
        <p:spPr>
          <a:xfrm flipH="1">
            <a:off x="4711101" y="1954450"/>
            <a:ext cx="4253400" cy="319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200">
                <a:solidFill>
                  <a:schemeClr val="accent3"/>
                </a:solidFill>
              </a:rPr>
              <a:t>Credit Ca</a:t>
            </a:r>
            <a:r>
              <a:rPr lang="en" sz="3200">
                <a:solidFill>
                  <a:schemeClr val="accent3"/>
                </a:solidFill>
              </a:rPr>
              <a:t>r</a:t>
            </a:r>
            <a:r>
              <a:rPr lang="en" sz="3200">
                <a:solidFill>
                  <a:schemeClr val="accent3"/>
                </a:solidFill>
              </a:rPr>
              <a:t>d Fraud</a:t>
            </a:r>
            <a:endParaRPr sz="3200"/>
          </a:p>
        </p:txBody>
      </p:sp>
      <p:sp>
        <p:nvSpPr>
          <p:cNvPr id="221" name="Google Shape;221;p35"/>
          <p:cNvSpPr txBox="1"/>
          <p:nvPr>
            <p:ph idx="1" type="subTitle"/>
          </p:nvPr>
        </p:nvSpPr>
        <p:spPr>
          <a:xfrm flipH="1">
            <a:off x="4499893" y="2426851"/>
            <a:ext cx="4464600" cy="418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400"/>
              <a:t>Detect Credit Card Fraud with Machine Learning</a:t>
            </a:r>
            <a:endParaRPr sz="1400"/>
          </a:p>
          <a:p>
            <a:pPr indent="0" lvl="0" marL="0" rtl="0" algn="r">
              <a:spcBef>
                <a:spcPts val="0"/>
              </a:spcBef>
              <a:spcAft>
                <a:spcPts val="0"/>
              </a:spcAft>
              <a:buNone/>
            </a:pPr>
            <a:r>
              <a:t/>
            </a:r>
            <a:endParaRPr sz="1400"/>
          </a:p>
        </p:txBody>
      </p:sp>
      <p:grpSp>
        <p:nvGrpSpPr>
          <p:cNvPr id="222" name="Google Shape;222;p35"/>
          <p:cNvGrpSpPr/>
          <p:nvPr/>
        </p:nvGrpSpPr>
        <p:grpSpPr>
          <a:xfrm>
            <a:off x="6" y="392778"/>
            <a:ext cx="2372502" cy="2744340"/>
            <a:chOff x="715079" y="535036"/>
            <a:chExt cx="2701859" cy="2730687"/>
          </a:xfrm>
        </p:grpSpPr>
        <p:sp>
          <p:nvSpPr>
            <p:cNvPr id="223" name="Google Shape;223;p35"/>
            <p:cNvSpPr/>
            <p:nvPr/>
          </p:nvSpPr>
          <p:spPr>
            <a:xfrm>
              <a:off x="1487566" y="1045400"/>
              <a:ext cx="418428" cy="240326"/>
            </a:xfrm>
            <a:custGeom>
              <a:rect b="b" l="l" r="r" t="t"/>
              <a:pathLst>
                <a:path extrusionOk="0" h="13095" w="22784">
                  <a:moveTo>
                    <a:pt x="3621" y="0"/>
                  </a:moveTo>
                  <a:cubicBezTo>
                    <a:pt x="3153" y="0"/>
                    <a:pt x="2733" y="70"/>
                    <a:pt x="2369" y="223"/>
                  </a:cubicBezTo>
                  <a:cubicBezTo>
                    <a:pt x="1768" y="490"/>
                    <a:pt x="1135" y="2425"/>
                    <a:pt x="934" y="2959"/>
                  </a:cubicBezTo>
                  <a:cubicBezTo>
                    <a:pt x="0" y="5194"/>
                    <a:pt x="3870" y="8896"/>
                    <a:pt x="9574" y="11231"/>
                  </a:cubicBezTo>
                  <a:cubicBezTo>
                    <a:pt x="12533" y="12467"/>
                    <a:pt x="15428" y="13094"/>
                    <a:pt x="17648" y="13094"/>
                  </a:cubicBezTo>
                  <a:cubicBezTo>
                    <a:pt x="19683" y="13094"/>
                    <a:pt x="21152" y="12567"/>
                    <a:pt x="21583" y="11498"/>
                  </a:cubicBezTo>
                  <a:cubicBezTo>
                    <a:pt x="21849" y="10864"/>
                    <a:pt x="22783" y="9430"/>
                    <a:pt x="22350" y="8096"/>
                  </a:cubicBezTo>
                  <a:cubicBezTo>
                    <a:pt x="21616" y="5894"/>
                    <a:pt x="16979" y="4793"/>
                    <a:pt x="12910" y="3125"/>
                  </a:cubicBezTo>
                  <a:cubicBezTo>
                    <a:pt x="9286" y="1632"/>
                    <a:pt x="5892" y="0"/>
                    <a:pt x="36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5"/>
            <p:cNvSpPr/>
            <p:nvPr/>
          </p:nvSpPr>
          <p:spPr>
            <a:xfrm>
              <a:off x="1502277" y="1034921"/>
              <a:ext cx="411688" cy="215642"/>
            </a:xfrm>
            <a:custGeom>
              <a:rect b="b" l="l" r="r" t="t"/>
              <a:pathLst>
                <a:path extrusionOk="0" h="11750" w="22417">
                  <a:moveTo>
                    <a:pt x="4930" y="1"/>
                  </a:moveTo>
                  <a:cubicBezTo>
                    <a:pt x="2862" y="1"/>
                    <a:pt x="1371" y="543"/>
                    <a:pt x="934" y="1628"/>
                  </a:cubicBezTo>
                  <a:cubicBezTo>
                    <a:pt x="0" y="3863"/>
                    <a:pt x="3869" y="7566"/>
                    <a:pt x="9540" y="9934"/>
                  </a:cubicBezTo>
                  <a:cubicBezTo>
                    <a:pt x="12486" y="11140"/>
                    <a:pt x="15334" y="11750"/>
                    <a:pt x="17528" y="11750"/>
                  </a:cubicBezTo>
                  <a:cubicBezTo>
                    <a:pt x="19582" y="11750"/>
                    <a:pt x="21064" y="11215"/>
                    <a:pt x="21515" y="10134"/>
                  </a:cubicBezTo>
                  <a:cubicBezTo>
                    <a:pt x="22416" y="7866"/>
                    <a:pt x="18580" y="4163"/>
                    <a:pt x="12876" y="1828"/>
                  </a:cubicBezTo>
                  <a:cubicBezTo>
                    <a:pt x="9958" y="610"/>
                    <a:pt x="7120" y="1"/>
                    <a:pt x="49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5"/>
            <p:cNvSpPr/>
            <p:nvPr/>
          </p:nvSpPr>
          <p:spPr>
            <a:xfrm>
              <a:off x="2054843" y="841174"/>
              <a:ext cx="384122" cy="309552"/>
            </a:xfrm>
            <a:custGeom>
              <a:rect b="b" l="l" r="r" t="t"/>
              <a:pathLst>
                <a:path extrusionOk="0" h="16867" w="20916">
                  <a:moveTo>
                    <a:pt x="16416" y="1"/>
                  </a:moveTo>
                  <a:cubicBezTo>
                    <a:pt x="14178" y="1"/>
                    <a:pt x="11128" y="3212"/>
                    <a:pt x="7872" y="5747"/>
                  </a:cubicBezTo>
                  <a:cubicBezTo>
                    <a:pt x="4136" y="8649"/>
                    <a:pt x="367" y="11151"/>
                    <a:pt x="100" y="13420"/>
                  </a:cubicBezTo>
                  <a:cubicBezTo>
                    <a:pt x="0" y="14120"/>
                    <a:pt x="1401" y="15588"/>
                    <a:pt x="1735" y="16021"/>
                  </a:cubicBezTo>
                  <a:cubicBezTo>
                    <a:pt x="2180" y="16595"/>
                    <a:pt x="2944" y="16867"/>
                    <a:pt x="3927" y="16867"/>
                  </a:cubicBezTo>
                  <a:cubicBezTo>
                    <a:pt x="6258" y="16867"/>
                    <a:pt x="9817" y="15337"/>
                    <a:pt x="13243" y="12686"/>
                  </a:cubicBezTo>
                  <a:cubicBezTo>
                    <a:pt x="18080" y="8950"/>
                    <a:pt x="20915" y="4313"/>
                    <a:pt x="19447" y="2378"/>
                  </a:cubicBezTo>
                  <a:cubicBezTo>
                    <a:pt x="19014" y="1845"/>
                    <a:pt x="18247" y="344"/>
                    <a:pt x="16846" y="43"/>
                  </a:cubicBezTo>
                  <a:cubicBezTo>
                    <a:pt x="16706" y="15"/>
                    <a:pt x="16562" y="1"/>
                    <a:pt x="164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5"/>
            <p:cNvSpPr/>
            <p:nvPr/>
          </p:nvSpPr>
          <p:spPr>
            <a:xfrm>
              <a:off x="2036459" y="840311"/>
              <a:ext cx="377988" cy="280628"/>
            </a:xfrm>
            <a:custGeom>
              <a:rect b="b" l="l" r="r" t="t"/>
              <a:pathLst>
                <a:path extrusionOk="0" h="15291" w="20582">
                  <a:moveTo>
                    <a:pt x="16937" y="1"/>
                  </a:moveTo>
                  <a:cubicBezTo>
                    <a:pt x="14618" y="1"/>
                    <a:pt x="11045" y="1531"/>
                    <a:pt x="7606" y="4193"/>
                  </a:cubicBezTo>
                  <a:cubicBezTo>
                    <a:pt x="2736" y="7963"/>
                    <a:pt x="0" y="12566"/>
                    <a:pt x="1468" y="14467"/>
                  </a:cubicBezTo>
                  <a:cubicBezTo>
                    <a:pt x="1909" y="15026"/>
                    <a:pt x="2664" y="15291"/>
                    <a:pt x="3634" y="15291"/>
                  </a:cubicBezTo>
                  <a:cubicBezTo>
                    <a:pt x="5965" y="15291"/>
                    <a:pt x="9537" y="13760"/>
                    <a:pt x="12976" y="11098"/>
                  </a:cubicBezTo>
                  <a:cubicBezTo>
                    <a:pt x="17813" y="7329"/>
                    <a:pt x="20582" y="2726"/>
                    <a:pt x="19081" y="824"/>
                  </a:cubicBezTo>
                  <a:cubicBezTo>
                    <a:pt x="18650" y="266"/>
                    <a:pt x="17902" y="1"/>
                    <a:pt x="169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5"/>
            <p:cNvSpPr/>
            <p:nvPr/>
          </p:nvSpPr>
          <p:spPr>
            <a:xfrm>
              <a:off x="1567821" y="560821"/>
              <a:ext cx="489482" cy="217697"/>
            </a:xfrm>
            <a:custGeom>
              <a:rect b="b" l="l" r="r" t="t"/>
              <a:pathLst>
                <a:path extrusionOk="0" h="11862" w="26653">
                  <a:moveTo>
                    <a:pt x="4465" y="1"/>
                  </a:moveTo>
                  <a:cubicBezTo>
                    <a:pt x="3199" y="1"/>
                    <a:pt x="2157" y="197"/>
                    <a:pt x="1435" y="709"/>
                  </a:cubicBezTo>
                  <a:cubicBezTo>
                    <a:pt x="801" y="1176"/>
                    <a:pt x="601" y="3511"/>
                    <a:pt x="501" y="4145"/>
                  </a:cubicBezTo>
                  <a:cubicBezTo>
                    <a:pt x="0" y="6880"/>
                    <a:pt x="5271" y="10116"/>
                    <a:pt x="12242" y="11350"/>
                  </a:cubicBezTo>
                  <a:cubicBezTo>
                    <a:pt x="14150" y="11697"/>
                    <a:pt x="15995" y="11861"/>
                    <a:pt x="17678" y="11861"/>
                  </a:cubicBezTo>
                  <a:cubicBezTo>
                    <a:pt x="22148" y="11861"/>
                    <a:pt x="25479" y="10701"/>
                    <a:pt x="25819" y="8715"/>
                  </a:cubicBezTo>
                  <a:cubicBezTo>
                    <a:pt x="25952" y="7914"/>
                    <a:pt x="26653" y="6079"/>
                    <a:pt x="25819" y="4678"/>
                  </a:cubicBezTo>
                  <a:cubicBezTo>
                    <a:pt x="24484" y="2377"/>
                    <a:pt x="19014" y="2310"/>
                    <a:pt x="14010" y="1409"/>
                  </a:cubicBezTo>
                  <a:cubicBezTo>
                    <a:pt x="10430" y="787"/>
                    <a:pt x="6998" y="1"/>
                    <a:pt x="44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5"/>
            <p:cNvSpPr/>
            <p:nvPr/>
          </p:nvSpPr>
          <p:spPr>
            <a:xfrm>
              <a:off x="1575167" y="535036"/>
              <a:ext cx="482136" cy="200134"/>
            </a:xfrm>
            <a:custGeom>
              <a:rect b="b" l="l" r="r" t="t"/>
              <a:pathLst>
                <a:path extrusionOk="0" h="10905" w="26253">
                  <a:moveTo>
                    <a:pt x="8776" y="0"/>
                  </a:moveTo>
                  <a:cubicBezTo>
                    <a:pt x="4240" y="0"/>
                    <a:pt x="869" y="1200"/>
                    <a:pt x="501" y="3215"/>
                  </a:cubicBezTo>
                  <a:cubicBezTo>
                    <a:pt x="1" y="5950"/>
                    <a:pt x="5271" y="9186"/>
                    <a:pt x="12243" y="10420"/>
                  </a:cubicBezTo>
                  <a:cubicBezTo>
                    <a:pt x="14101" y="10749"/>
                    <a:pt x="15893" y="10905"/>
                    <a:pt x="17532" y="10905"/>
                  </a:cubicBezTo>
                  <a:cubicBezTo>
                    <a:pt x="22040" y="10905"/>
                    <a:pt x="25385" y="9724"/>
                    <a:pt x="25752" y="7718"/>
                  </a:cubicBezTo>
                  <a:cubicBezTo>
                    <a:pt x="26253" y="4949"/>
                    <a:pt x="20982" y="1747"/>
                    <a:pt x="14011" y="479"/>
                  </a:cubicBezTo>
                  <a:cubicBezTo>
                    <a:pt x="12173" y="154"/>
                    <a:pt x="10400" y="0"/>
                    <a:pt x="87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5"/>
            <p:cNvSpPr/>
            <p:nvPr/>
          </p:nvSpPr>
          <p:spPr>
            <a:xfrm>
              <a:off x="938067" y="2005732"/>
              <a:ext cx="1947480" cy="1253659"/>
            </a:xfrm>
            <a:custGeom>
              <a:rect b="b" l="l" r="r" t="t"/>
              <a:pathLst>
                <a:path extrusionOk="0" h="68310" w="106043">
                  <a:moveTo>
                    <a:pt x="96571" y="0"/>
                  </a:moveTo>
                  <a:cubicBezTo>
                    <a:pt x="96559" y="0"/>
                    <a:pt x="96547" y="0"/>
                    <a:pt x="96536" y="0"/>
                  </a:cubicBezTo>
                  <a:lnTo>
                    <a:pt x="53605" y="2502"/>
                  </a:lnTo>
                  <a:cubicBezTo>
                    <a:pt x="52104" y="2602"/>
                    <a:pt x="50603" y="2969"/>
                    <a:pt x="49235" y="3570"/>
                  </a:cubicBezTo>
                  <a:lnTo>
                    <a:pt x="2602" y="24418"/>
                  </a:lnTo>
                  <a:cubicBezTo>
                    <a:pt x="934" y="25185"/>
                    <a:pt x="0" y="26986"/>
                    <a:pt x="367" y="28788"/>
                  </a:cubicBezTo>
                  <a:lnTo>
                    <a:pt x="8073" y="65214"/>
                  </a:lnTo>
                  <a:cubicBezTo>
                    <a:pt x="8473" y="67090"/>
                    <a:pt x="10149" y="68310"/>
                    <a:pt x="11919" y="68310"/>
                  </a:cubicBezTo>
                  <a:cubicBezTo>
                    <a:pt x="12509" y="68310"/>
                    <a:pt x="13109" y="68174"/>
                    <a:pt x="13677" y="67882"/>
                  </a:cubicBezTo>
                  <a:lnTo>
                    <a:pt x="59709" y="44899"/>
                  </a:lnTo>
                  <a:lnTo>
                    <a:pt x="102173" y="43498"/>
                  </a:lnTo>
                  <a:cubicBezTo>
                    <a:pt x="104375" y="43431"/>
                    <a:pt x="106042" y="41430"/>
                    <a:pt x="105709" y="39228"/>
                  </a:cubicBezTo>
                  <a:lnTo>
                    <a:pt x="100038" y="4370"/>
                  </a:lnTo>
                  <a:cubicBezTo>
                    <a:pt x="99740" y="2580"/>
                    <a:pt x="98388" y="0"/>
                    <a:pt x="965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5"/>
            <p:cNvSpPr/>
            <p:nvPr/>
          </p:nvSpPr>
          <p:spPr>
            <a:xfrm>
              <a:off x="715079" y="1570465"/>
              <a:ext cx="1156003" cy="1185828"/>
            </a:xfrm>
            <a:custGeom>
              <a:rect b="b" l="l" r="r" t="t"/>
              <a:pathLst>
                <a:path extrusionOk="0" h="64614" w="62946">
                  <a:moveTo>
                    <a:pt x="22516" y="0"/>
                  </a:moveTo>
                  <a:lnTo>
                    <a:pt x="0" y="20782"/>
                  </a:lnTo>
                  <a:lnTo>
                    <a:pt x="40429" y="64613"/>
                  </a:lnTo>
                  <a:lnTo>
                    <a:pt x="62945" y="43865"/>
                  </a:lnTo>
                  <a:lnTo>
                    <a:pt x="2251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5"/>
            <p:cNvSpPr/>
            <p:nvPr/>
          </p:nvSpPr>
          <p:spPr>
            <a:xfrm>
              <a:off x="766538" y="1620054"/>
              <a:ext cx="1059201" cy="1088487"/>
            </a:xfrm>
            <a:custGeom>
              <a:rect b="b" l="l" r="r" t="t"/>
              <a:pathLst>
                <a:path extrusionOk="0" fill="none" h="59310" w="57675">
                  <a:moveTo>
                    <a:pt x="0" y="18313"/>
                  </a:moveTo>
                  <a:lnTo>
                    <a:pt x="19881" y="0"/>
                  </a:lnTo>
                  <a:lnTo>
                    <a:pt x="57675" y="40996"/>
                  </a:lnTo>
                  <a:lnTo>
                    <a:pt x="37794" y="59309"/>
                  </a:lnTo>
                  <a:close/>
                </a:path>
              </a:pathLst>
            </a:custGeom>
            <a:solidFill>
              <a:schemeClr val="accent1"/>
            </a:solidFill>
            <a:ln cap="flat" cmpd="sng" w="10000">
              <a:solidFill>
                <a:schemeClr val="accen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5"/>
            <p:cNvSpPr/>
            <p:nvPr/>
          </p:nvSpPr>
          <p:spPr>
            <a:xfrm>
              <a:off x="1161055" y="2040454"/>
              <a:ext cx="259149" cy="235609"/>
            </a:xfrm>
            <a:custGeom>
              <a:rect b="b" l="l" r="r" t="t"/>
              <a:pathLst>
                <a:path extrusionOk="0" h="12838" w="14111">
                  <a:moveTo>
                    <a:pt x="5643" y="1"/>
                  </a:moveTo>
                  <a:cubicBezTo>
                    <a:pt x="4387" y="1"/>
                    <a:pt x="3208" y="404"/>
                    <a:pt x="2302" y="1244"/>
                  </a:cubicBezTo>
                  <a:cubicBezTo>
                    <a:pt x="0" y="3345"/>
                    <a:pt x="300" y="7382"/>
                    <a:pt x="2936" y="10217"/>
                  </a:cubicBezTo>
                  <a:cubicBezTo>
                    <a:pt x="4512" y="11933"/>
                    <a:pt x="6565" y="12837"/>
                    <a:pt x="8454" y="12837"/>
                  </a:cubicBezTo>
                  <a:cubicBezTo>
                    <a:pt x="9723" y="12837"/>
                    <a:pt x="10917" y="12429"/>
                    <a:pt x="11842" y="11585"/>
                  </a:cubicBezTo>
                  <a:cubicBezTo>
                    <a:pt x="14110" y="9517"/>
                    <a:pt x="13810" y="5480"/>
                    <a:pt x="11175" y="2612"/>
                  </a:cubicBezTo>
                  <a:cubicBezTo>
                    <a:pt x="9593" y="910"/>
                    <a:pt x="7530" y="1"/>
                    <a:pt x="56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5"/>
            <p:cNvSpPr/>
            <p:nvPr/>
          </p:nvSpPr>
          <p:spPr>
            <a:xfrm>
              <a:off x="952759" y="1255793"/>
              <a:ext cx="902383" cy="1220111"/>
            </a:xfrm>
            <a:custGeom>
              <a:rect b="b" l="l" r="r" t="t"/>
              <a:pathLst>
                <a:path extrusionOk="0" h="66482" w="49136">
                  <a:moveTo>
                    <a:pt x="28788" y="1"/>
                  </a:moveTo>
                  <a:lnTo>
                    <a:pt x="1" y="10442"/>
                  </a:lnTo>
                  <a:lnTo>
                    <a:pt x="20315" y="66482"/>
                  </a:lnTo>
                  <a:lnTo>
                    <a:pt x="49136" y="56041"/>
                  </a:lnTo>
                  <a:lnTo>
                    <a:pt x="2878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5"/>
            <p:cNvSpPr/>
            <p:nvPr/>
          </p:nvSpPr>
          <p:spPr>
            <a:xfrm>
              <a:off x="998708" y="1301711"/>
              <a:ext cx="815388" cy="1131340"/>
            </a:xfrm>
            <a:custGeom>
              <a:rect b="b" l="l" r="r" t="t"/>
              <a:pathLst>
                <a:path extrusionOk="0" fill="none" h="61645" w="44399">
                  <a:moveTo>
                    <a:pt x="0" y="9207"/>
                  </a:moveTo>
                  <a:lnTo>
                    <a:pt x="25385" y="1"/>
                  </a:lnTo>
                  <a:lnTo>
                    <a:pt x="44399" y="52438"/>
                  </a:lnTo>
                  <a:lnTo>
                    <a:pt x="18981" y="61645"/>
                  </a:lnTo>
                  <a:close/>
                </a:path>
              </a:pathLst>
            </a:custGeom>
            <a:solidFill>
              <a:schemeClr val="accent1"/>
            </a:solidFill>
            <a:ln cap="flat" cmpd="sng" w="10850">
              <a:solidFill>
                <a:schemeClr val="accen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5"/>
            <p:cNvSpPr/>
            <p:nvPr/>
          </p:nvSpPr>
          <p:spPr>
            <a:xfrm>
              <a:off x="1282337" y="1733362"/>
              <a:ext cx="242620" cy="252989"/>
            </a:xfrm>
            <a:custGeom>
              <a:rect b="b" l="l" r="r" t="t"/>
              <a:pathLst>
                <a:path extrusionOk="0" h="13785" w="13211">
                  <a:moveTo>
                    <a:pt x="5738" y="1"/>
                  </a:moveTo>
                  <a:cubicBezTo>
                    <a:pt x="5220" y="1"/>
                    <a:pt x="4704" y="86"/>
                    <a:pt x="4204" y="264"/>
                  </a:cubicBezTo>
                  <a:cubicBezTo>
                    <a:pt x="1302" y="1332"/>
                    <a:pt x="1" y="5168"/>
                    <a:pt x="1335" y="8804"/>
                  </a:cubicBezTo>
                  <a:cubicBezTo>
                    <a:pt x="2407" y="11826"/>
                    <a:pt x="4927" y="13785"/>
                    <a:pt x="7423" y="13785"/>
                  </a:cubicBezTo>
                  <a:cubicBezTo>
                    <a:pt x="7957" y="13785"/>
                    <a:pt x="8490" y="13695"/>
                    <a:pt x="9007" y="13507"/>
                  </a:cubicBezTo>
                  <a:cubicBezTo>
                    <a:pt x="11909" y="12473"/>
                    <a:pt x="13210" y="8637"/>
                    <a:pt x="11876" y="5001"/>
                  </a:cubicBezTo>
                  <a:cubicBezTo>
                    <a:pt x="10772" y="1964"/>
                    <a:pt x="8228" y="1"/>
                    <a:pt x="57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5"/>
            <p:cNvSpPr/>
            <p:nvPr/>
          </p:nvSpPr>
          <p:spPr>
            <a:xfrm>
              <a:off x="1970290" y="2152662"/>
              <a:ext cx="666539" cy="41642"/>
            </a:xfrm>
            <a:custGeom>
              <a:rect b="b" l="l" r="r" t="t"/>
              <a:pathLst>
                <a:path extrusionOk="0" fill="none" h="2269" w="36294">
                  <a:moveTo>
                    <a:pt x="1" y="2268"/>
                  </a:moveTo>
                  <a:lnTo>
                    <a:pt x="36293" y="0"/>
                  </a:lnTo>
                </a:path>
              </a:pathLst>
            </a:custGeom>
            <a:solidFill>
              <a:schemeClr val="accent2"/>
            </a:solidFill>
            <a:ln cap="rnd" cmpd="sng" w="208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5"/>
            <p:cNvSpPr/>
            <p:nvPr/>
          </p:nvSpPr>
          <p:spPr>
            <a:xfrm>
              <a:off x="1890054" y="2211426"/>
              <a:ext cx="121925" cy="558944"/>
            </a:xfrm>
            <a:custGeom>
              <a:rect b="b" l="l" r="r" t="t"/>
              <a:pathLst>
                <a:path extrusionOk="0" fill="none" h="30456" w="6639">
                  <a:moveTo>
                    <a:pt x="0" y="0"/>
                  </a:moveTo>
                  <a:lnTo>
                    <a:pt x="6638" y="30456"/>
                  </a:lnTo>
                </a:path>
              </a:pathLst>
            </a:custGeom>
            <a:solidFill>
              <a:schemeClr val="accent2"/>
            </a:solidFill>
            <a:ln cap="rnd" cmpd="sng" w="208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5"/>
            <p:cNvSpPr/>
            <p:nvPr/>
          </p:nvSpPr>
          <p:spPr>
            <a:xfrm>
              <a:off x="1077733" y="2715863"/>
              <a:ext cx="151952" cy="430384"/>
            </a:xfrm>
            <a:custGeom>
              <a:rect b="b" l="l" r="r" t="t"/>
              <a:pathLst>
                <a:path extrusionOk="0" h="23451" w="8274">
                  <a:moveTo>
                    <a:pt x="1" y="1"/>
                  </a:moveTo>
                  <a:lnTo>
                    <a:pt x="4704" y="23451"/>
                  </a:lnTo>
                  <a:cubicBezTo>
                    <a:pt x="4704" y="23451"/>
                    <a:pt x="8273" y="14144"/>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5"/>
            <p:cNvSpPr/>
            <p:nvPr/>
          </p:nvSpPr>
          <p:spPr>
            <a:xfrm>
              <a:off x="1089376" y="2403045"/>
              <a:ext cx="766996" cy="410013"/>
            </a:xfrm>
            <a:custGeom>
              <a:rect b="b" l="l" r="r" t="t"/>
              <a:pathLst>
                <a:path extrusionOk="0" h="22341" w="41764">
                  <a:moveTo>
                    <a:pt x="0" y="17346"/>
                  </a:moveTo>
                  <a:cubicBezTo>
                    <a:pt x="2" y="17349"/>
                    <a:pt x="5" y="17351"/>
                    <a:pt x="12" y="17352"/>
                  </a:cubicBezTo>
                  <a:lnTo>
                    <a:pt x="12" y="17352"/>
                  </a:lnTo>
                  <a:cubicBezTo>
                    <a:pt x="4" y="17348"/>
                    <a:pt x="0" y="17346"/>
                    <a:pt x="0" y="17346"/>
                  </a:cubicBezTo>
                  <a:close/>
                  <a:moveTo>
                    <a:pt x="41563" y="0"/>
                  </a:moveTo>
                  <a:cubicBezTo>
                    <a:pt x="41562" y="1"/>
                    <a:pt x="1085" y="17353"/>
                    <a:pt x="21" y="17353"/>
                  </a:cubicBezTo>
                  <a:cubicBezTo>
                    <a:pt x="18" y="17353"/>
                    <a:pt x="15" y="17352"/>
                    <a:pt x="12" y="17352"/>
                  </a:cubicBezTo>
                  <a:lnTo>
                    <a:pt x="12" y="17352"/>
                  </a:lnTo>
                  <a:cubicBezTo>
                    <a:pt x="382" y="17547"/>
                    <a:pt x="9589" y="22341"/>
                    <a:pt x="19308" y="22341"/>
                  </a:cubicBezTo>
                  <a:cubicBezTo>
                    <a:pt x="23002" y="22341"/>
                    <a:pt x="26770" y="21648"/>
                    <a:pt x="30155" y="19748"/>
                  </a:cubicBezTo>
                  <a:cubicBezTo>
                    <a:pt x="37360" y="15845"/>
                    <a:pt x="41763" y="8206"/>
                    <a:pt x="415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5"/>
            <p:cNvSpPr/>
            <p:nvPr/>
          </p:nvSpPr>
          <p:spPr>
            <a:xfrm>
              <a:off x="1852681" y="2403045"/>
              <a:ext cx="94359" cy="383237"/>
            </a:xfrm>
            <a:custGeom>
              <a:rect b="b" l="l" r="r" t="t"/>
              <a:pathLst>
                <a:path extrusionOk="0" h="20882" w="5138">
                  <a:moveTo>
                    <a:pt x="0" y="0"/>
                  </a:moveTo>
                  <a:lnTo>
                    <a:pt x="3903" y="20882"/>
                  </a:lnTo>
                  <a:cubicBezTo>
                    <a:pt x="5137" y="7706"/>
                    <a:pt x="1" y="1"/>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5"/>
            <p:cNvSpPr/>
            <p:nvPr/>
          </p:nvSpPr>
          <p:spPr>
            <a:xfrm>
              <a:off x="1823885" y="2194285"/>
              <a:ext cx="17171" cy="7359"/>
            </a:xfrm>
            <a:custGeom>
              <a:rect b="b" l="l" r="r" t="t"/>
              <a:pathLst>
                <a:path extrusionOk="0" fill="none" h="401" w="935">
                  <a:moveTo>
                    <a:pt x="1" y="401"/>
                  </a:moveTo>
                  <a:lnTo>
                    <a:pt x="935" y="0"/>
                  </a:lnTo>
                </a:path>
              </a:pathLst>
            </a:custGeom>
            <a:noFill/>
            <a:ln cap="rnd" cmpd="sng" w="10850">
              <a:solidFill>
                <a:srgbClr val="FAFA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5"/>
            <p:cNvSpPr/>
            <p:nvPr/>
          </p:nvSpPr>
          <p:spPr>
            <a:xfrm>
              <a:off x="1992347" y="2278762"/>
              <a:ext cx="667145" cy="41036"/>
            </a:xfrm>
            <a:custGeom>
              <a:rect b="b" l="l" r="r" t="t"/>
              <a:pathLst>
                <a:path extrusionOk="0" fill="none" h="2236" w="36327">
                  <a:moveTo>
                    <a:pt x="1" y="2236"/>
                  </a:moveTo>
                  <a:lnTo>
                    <a:pt x="36327" y="1"/>
                  </a:lnTo>
                </a:path>
              </a:pathLst>
            </a:custGeom>
            <a:solidFill>
              <a:schemeClr val="accent2"/>
            </a:solidFill>
            <a:ln cap="rnd" cmpd="sng" w="208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5"/>
            <p:cNvSpPr/>
            <p:nvPr/>
          </p:nvSpPr>
          <p:spPr>
            <a:xfrm>
              <a:off x="2022373" y="2435492"/>
              <a:ext cx="667145" cy="41036"/>
            </a:xfrm>
            <a:custGeom>
              <a:rect b="b" l="l" r="r" t="t"/>
              <a:pathLst>
                <a:path extrusionOk="0" fill="none" h="2236" w="36327">
                  <a:moveTo>
                    <a:pt x="0" y="2235"/>
                  </a:moveTo>
                  <a:lnTo>
                    <a:pt x="36326" y="0"/>
                  </a:lnTo>
                </a:path>
              </a:pathLst>
            </a:custGeom>
            <a:solidFill>
              <a:schemeClr val="accent2"/>
            </a:solidFill>
            <a:ln cap="rnd" cmpd="sng" w="208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5"/>
            <p:cNvSpPr/>
            <p:nvPr/>
          </p:nvSpPr>
          <p:spPr>
            <a:xfrm>
              <a:off x="2257005" y="1362935"/>
              <a:ext cx="333876" cy="264625"/>
            </a:xfrm>
            <a:custGeom>
              <a:rect b="b" l="l" r="r" t="t"/>
              <a:pathLst>
                <a:path extrusionOk="0" h="14419" w="18180">
                  <a:moveTo>
                    <a:pt x="15578" y="0"/>
                  </a:moveTo>
                  <a:cubicBezTo>
                    <a:pt x="15578" y="0"/>
                    <a:pt x="14677" y="9707"/>
                    <a:pt x="11041" y="10541"/>
                  </a:cubicBezTo>
                  <a:cubicBezTo>
                    <a:pt x="10273" y="10713"/>
                    <a:pt x="9494" y="10798"/>
                    <a:pt x="8716" y="10798"/>
                  </a:cubicBezTo>
                  <a:cubicBezTo>
                    <a:pt x="7229" y="10798"/>
                    <a:pt x="5749" y="10487"/>
                    <a:pt x="4370" y="9874"/>
                  </a:cubicBezTo>
                  <a:lnTo>
                    <a:pt x="1434" y="7639"/>
                  </a:lnTo>
                  <a:lnTo>
                    <a:pt x="0" y="12643"/>
                  </a:lnTo>
                  <a:cubicBezTo>
                    <a:pt x="0" y="12643"/>
                    <a:pt x="861" y="13797"/>
                    <a:pt x="2638" y="13797"/>
                  </a:cubicBezTo>
                  <a:cubicBezTo>
                    <a:pt x="3259" y="13797"/>
                    <a:pt x="3991" y="13656"/>
                    <a:pt x="4837" y="13276"/>
                  </a:cubicBezTo>
                  <a:cubicBezTo>
                    <a:pt x="4837" y="13276"/>
                    <a:pt x="7431" y="14418"/>
                    <a:pt x="10120" y="14418"/>
                  </a:cubicBezTo>
                  <a:cubicBezTo>
                    <a:pt x="11464" y="14418"/>
                    <a:pt x="12831" y="14133"/>
                    <a:pt x="13910" y="13276"/>
                  </a:cubicBezTo>
                  <a:cubicBezTo>
                    <a:pt x="17146" y="10708"/>
                    <a:pt x="18180" y="3670"/>
                    <a:pt x="18180" y="3670"/>
                  </a:cubicBezTo>
                  <a:lnTo>
                    <a:pt x="15578" y="0"/>
                  </a:lnTo>
                  <a:close/>
                </a:path>
              </a:pathLst>
            </a:custGeom>
            <a:solidFill>
              <a:srgbClr val="B979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5"/>
            <p:cNvSpPr/>
            <p:nvPr/>
          </p:nvSpPr>
          <p:spPr>
            <a:xfrm>
              <a:off x="2550441" y="901333"/>
              <a:ext cx="866497" cy="664416"/>
            </a:xfrm>
            <a:custGeom>
              <a:rect b="b" l="l" r="r" t="t"/>
              <a:pathLst>
                <a:path extrusionOk="0" h="36203" w="47182">
                  <a:moveTo>
                    <a:pt x="9993" y="1"/>
                  </a:moveTo>
                  <a:cubicBezTo>
                    <a:pt x="7006" y="1"/>
                    <a:pt x="2130" y="1684"/>
                    <a:pt x="1134" y="8340"/>
                  </a:cubicBezTo>
                  <a:cubicBezTo>
                    <a:pt x="0" y="16112"/>
                    <a:pt x="2502" y="20416"/>
                    <a:pt x="2502" y="20416"/>
                  </a:cubicBezTo>
                  <a:cubicBezTo>
                    <a:pt x="2502" y="20416"/>
                    <a:pt x="1268" y="22884"/>
                    <a:pt x="15811" y="32224"/>
                  </a:cubicBezTo>
                  <a:cubicBezTo>
                    <a:pt x="20189" y="35035"/>
                    <a:pt x="24636" y="36203"/>
                    <a:pt x="28739" y="36203"/>
                  </a:cubicBezTo>
                  <a:cubicBezTo>
                    <a:pt x="38269" y="36203"/>
                    <a:pt x="45947" y="29906"/>
                    <a:pt x="46600" y="23284"/>
                  </a:cubicBezTo>
                  <a:cubicBezTo>
                    <a:pt x="47181" y="17170"/>
                    <a:pt x="42968" y="16086"/>
                    <a:pt x="39908" y="16086"/>
                  </a:cubicBezTo>
                  <a:cubicBezTo>
                    <a:pt x="38227" y="16086"/>
                    <a:pt x="36893" y="16413"/>
                    <a:pt x="36893" y="16413"/>
                  </a:cubicBezTo>
                  <a:cubicBezTo>
                    <a:pt x="37260" y="14678"/>
                    <a:pt x="36726" y="12910"/>
                    <a:pt x="35459" y="11643"/>
                  </a:cubicBezTo>
                  <a:cubicBezTo>
                    <a:pt x="34844" y="10989"/>
                    <a:pt x="33754" y="10743"/>
                    <a:pt x="32449" y="10743"/>
                  </a:cubicBezTo>
                  <a:cubicBezTo>
                    <a:pt x="29295" y="10743"/>
                    <a:pt x="24879" y="12177"/>
                    <a:pt x="22850" y="12743"/>
                  </a:cubicBezTo>
                  <a:cubicBezTo>
                    <a:pt x="22318" y="12894"/>
                    <a:pt x="21863" y="12973"/>
                    <a:pt x="21464" y="12973"/>
                  </a:cubicBezTo>
                  <a:cubicBezTo>
                    <a:pt x="19738" y="12973"/>
                    <a:pt x="19055" y="11479"/>
                    <a:pt x="17646" y="7740"/>
                  </a:cubicBezTo>
                  <a:cubicBezTo>
                    <a:pt x="15945" y="3137"/>
                    <a:pt x="13877" y="701"/>
                    <a:pt x="11342" y="134"/>
                  </a:cubicBezTo>
                  <a:cubicBezTo>
                    <a:pt x="10968" y="51"/>
                    <a:pt x="10509" y="1"/>
                    <a:pt x="999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5"/>
            <p:cNvSpPr/>
            <p:nvPr/>
          </p:nvSpPr>
          <p:spPr>
            <a:xfrm>
              <a:off x="2639878" y="3099100"/>
              <a:ext cx="69236" cy="101031"/>
            </a:xfrm>
            <a:custGeom>
              <a:rect b="b" l="l" r="r" t="t"/>
              <a:pathLst>
                <a:path extrusionOk="0" h="5505" w="3770">
                  <a:moveTo>
                    <a:pt x="3770" y="0"/>
                  </a:moveTo>
                  <a:lnTo>
                    <a:pt x="0" y="367"/>
                  </a:lnTo>
                  <a:lnTo>
                    <a:pt x="200" y="5237"/>
                  </a:lnTo>
                  <a:lnTo>
                    <a:pt x="3603" y="5504"/>
                  </a:lnTo>
                  <a:lnTo>
                    <a:pt x="3770" y="5037"/>
                  </a:lnTo>
                  <a:lnTo>
                    <a:pt x="3770" y="0"/>
                  </a:lnTo>
                  <a:close/>
                </a:path>
              </a:pathLst>
            </a:custGeom>
            <a:solidFill>
              <a:srgbClr val="B979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5"/>
            <p:cNvSpPr/>
            <p:nvPr/>
          </p:nvSpPr>
          <p:spPr>
            <a:xfrm>
              <a:off x="2610476" y="3067258"/>
              <a:ext cx="120089" cy="40431"/>
            </a:xfrm>
            <a:custGeom>
              <a:rect b="b" l="l" r="r" t="t"/>
              <a:pathLst>
                <a:path extrusionOk="0" h="2203" w="6539">
                  <a:moveTo>
                    <a:pt x="6538" y="1"/>
                  </a:moveTo>
                  <a:lnTo>
                    <a:pt x="0" y="234"/>
                  </a:lnTo>
                  <a:lnTo>
                    <a:pt x="300" y="2069"/>
                  </a:lnTo>
                  <a:lnTo>
                    <a:pt x="6171" y="2202"/>
                  </a:lnTo>
                  <a:lnTo>
                    <a:pt x="65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5"/>
            <p:cNvSpPr/>
            <p:nvPr/>
          </p:nvSpPr>
          <p:spPr>
            <a:xfrm>
              <a:off x="3133015" y="2772793"/>
              <a:ext cx="121925" cy="113290"/>
            </a:xfrm>
            <a:custGeom>
              <a:rect b="b" l="l" r="r" t="t"/>
              <a:pathLst>
                <a:path extrusionOk="0" h="6173" w="6639">
                  <a:moveTo>
                    <a:pt x="5438" y="1"/>
                  </a:moveTo>
                  <a:lnTo>
                    <a:pt x="1" y="5071"/>
                  </a:lnTo>
                  <a:lnTo>
                    <a:pt x="1969" y="6172"/>
                  </a:lnTo>
                  <a:lnTo>
                    <a:pt x="6639" y="1902"/>
                  </a:lnTo>
                  <a:lnTo>
                    <a:pt x="54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5"/>
            <p:cNvSpPr/>
            <p:nvPr/>
          </p:nvSpPr>
          <p:spPr>
            <a:xfrm>
              <a:off x="3180801" y="2815646"/>
              <a:ext cx="108445" cy="105931"/>
            </a:xfrm>
            <a:custGeom>
              <a:rect b="b" l="l" r="r" t="t"/>
              <a:pathLst>
                <a:path extrusionOk="0" h="5772" w="5905">
                  <a:moveTo>
                    <a:pt x="2969" y="1"/>
                  </a:moveTo>
                  <a:lnTo>
                    <a:pt x="1" y="2736"/>
                  </a:lnTo>
                  <a:lnTo>
                    <a:pt x="3603" y="5772"/>
                  </a:lnTo>
                  <a:lnTo>
                    <a:pt x="5905" y="3036"/>
                  </a:lnTo>
                  <a:lnTo>
                    <a:pt x="2969" y="1"/>
                  </a:lnTo>
                  <a:close/>
                </a:path>
              </a:pathLst>
            </a:custGeom>
            <a:solidFill>
              <a:srgbClr val="B979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5"/>
            <p:cNvSpPr/>
            <p:nvPr/>
          </p:nvSpPr>
          <p:spPr>
            <a:xfrm>
              <a:off x="3212040" y="2865583"/>
              <a:ext cx="139078" cy="172330"/>
            </a:xfrm>
            <a:custGeom>
              <a:rect b="b" l="l" r="r" t="t"/>
              <a:pathLst>
                <a:path extrusionOk="0" h="9390" w="7573">
                  <a:moveTo>
                    <a:pt x="4482" y="1"/>
                  </a:moveTo>
                  <a:cubicBezTo>
                    <a:pt x="4246" y="1"/>
                    <a:pt x="4014" y="97"/>
                    <a:pt x="3870" y="282"/>
                  </a:cubicBezTo>
                  <a:lnTo>
                    <a:pt x="1435" y="3117"/>
                  </a:lnTo>
                  <a:cubicBezTo>
                    <a:pt x="1302" y="3251"/>
                    <a:pt x="1235" y="3451"/>
                    <a:pt x="1268" y="3618"/>
                  </a:cubicBezTo>
                  <a:cubicBezTo>
                    <a:pt x="1302" y="4385"/>
                    <a:pt x="1302" y="5119"/>
                    <a:pt x="1268" y="5886"/>
                  </a:cubicBezTo>
                  <a:cubicBezTo>
                    <a:pt x="1135" y="6853"/>
                    <a:pt x="1" y="8355"/>
                    <a:pt x="1" y="8355"/>
                  </a:cubicBezTo>
                  <a:cubicBezTo>
                    <a:pt x="132" y="8852"/>
                    <a:pt x="529" y="9390"/>
                    <a:pt x="936" y="9390"/>
                  </a:cubicBezTo>
                  <a:cubicBezTo>
                    <a:pt x="1048" y="9390"/>
                    <a:pt x="1160" y="9349"/>
                    <a:pt x="1268" y="9255"/>
                  </a:cubicBezTo>
                  <a:cubicBezTo>
                    <a:pt x="1669" y="8955"/>
                    <a:pt x="5672" y="4452"/>
                    <a:pt x="7239" y="2650"/>
                  </a:cubicBezTo>
                  <a:cubicBezTo>
                    <a:pt x="7573" y="2284"/>
                    <a:pt x="7473" y="1716"/>
                    <a:pt x="7073" y="1450"/>
                  </a:cubicBezTo>
                  <a:lnTo>
                    <a:pt x="4904" y="115"/>
                  </a:lnTo>
                  <a:cubicBezTo>
                    <a:pt x="4776" y="38"/>
                    <a:pt x="4628" y="1"/>
                    <a:pt x="44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5"/>
            <p:cNvSpPr/>
            <p:nvPr/>
          </p:nvSpPr>
          <p:spPr>
            <a:xfrm>
              <a:off x="2540028" y="3190312"/>
              <a:ext cx="191143" cy="75410"/>
            </a:xfrm>
            <a:custGeom>
              <a:rect b="b" l="l" r="r" t="t"/>
              <a:pathLst>
                <a:path extrusionOk="0" h="4109" w="10408">
                  <a:moveTo>
                    <a:pt x="9040" y="1"/>
                  </a:moveTo>
                  <a:lnTo>
                    <a:pt x="5304" y="101"/>
                  </a:lnTo>
                  <a:cubicBezTo>
                    <a:pt x="5137" y="101"/>
                    <a:pt x="4937" y="167"/>
                    <a:pt x="4803" y="301"/>
                  </a:cubicBezTo>
                  <a:cubicBezTo>
                    <a:pt x="4303" y="835"/>
                    <a:pt x="3736" y="1335"/>
                    <a:pt x="3136" y="1802"/>
                  </a:cubicBezTo>
                  <a:cubicBezTo>
                    <a:pt x="2368" y="2369"/>
                    <a:pt x="467" y="2536"/>
                    <a:pt x="467" y="2536"/>
                  </a:cubicBezTo>
                  <a:cubicBezTo>
                    <a:pt x="100" y="3036"/>
                    <a:pt x="0" y="3937"/>
                    <a:pt x="634" y="4037"/>
                  </a:cubicBezTo>
                  <a:cubicBezTo>
                    <a:pt x="934" y="4097"/>
                    <a:pt x="3228" y="4109"/>
                    <a:pt x="5526" y="4109"/>
                  </a:cubicBezTo>
                  <a:cubicBezTo>
                    <a:pt x="7058" y="4109"/>
                    <a:pt x="8593" y="4104"/>
                    <a:pt x="9540" y="4104"/>
                  </a:cubicBezTo>
                  <a:cubicBezTo>
                    <a:pt x="10041" y="4104"/>
                    <a:pt x="10407" y="3670"/>
                    <a:pt x="10307" y="3170"/>
                  </a:cubicBezTo>
                  <a:lnTo>
                    <a:pt x="9874" y="668"/>
                  </a:lnTo>
                  <a:cubicBezTo>
                    <a:pt x="9807" y="267"/>
                    <a:pt x="9440" y="1"/>
                    <a:pt x="90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5"/>
            <p:cNvSpPr/>
            <p:nvPr/>
          </p:nvSpPr>
          <p:spPr>
            <a:xfrm>
              <a:off x="2512443" y="1250967"/>
              <a:ext cx="463147" cy="426641"/>
            </a:xfrm>
            <a:custGeom>
              <a:rect b="b" l="l" r="r" t="t"/>
              <a:pathLst>
                <a:path extrusionOk="0" h="23247" w="25219">
                  <a:moveTo>
                    <a:pt x="10866" y="1"/>
                  </a:moveTo>
                  <a:cubicBezTo>
                    <a:pt x="8153" y="1"/>
                    <a:pt x="5376" y="268"/>
                    <a:pt x="3070" y="1064"/>
                  </a:cubicBezTo>
                  <a:cubicBezTo>
                    <a:pt x="3070" y="1064"/>
                    <a:pt x="735" y="1731"/>
                    <a:pt x="1" y="8236"/>
                  </a:cubicBezTo>
                  <a:lnTo>
                    <a:pt x="2770" y="9137"/>
                  </a:lnTo>
                  <a:cubicBezTo>
                    <a:pt x="2770" y="9137"/>
                    <a:pt x="3770" y="21379"/>
                    <a:pt x="4404" y="23247"/>
                  </a:cubicBezTo>
                  <a:lnTo>
                    <a:pt x="19181" y="23247"/>
                  </a:lnTo>
                  <a:cubicBezTo>
                    <a:pt x="19181" y="23247"/>
                    <a:pt x="19348" y="12739"/>
                    <a:pt x="20015" y="10504"/>
                  </a:cubicBezTo>
                  <a:lnTo>
                    <a:pt x="25219" y="6869"/>
                  </a:lnTo>
                  <a:cubicBezTo>
                    <a:pt x="25219" y="6869"/>
                    <a:pt x="23818" y="1331"/>
                    <a:pt x="21783" y="1064"/>
                  </a:cubicBezTo>
                  <a:cubicBezTo>
                    <a:pt x="20452" y="871"/>
                    <a:pt x="15764" y="1"/>
                    <a:pt x="108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5"/>
            <p:cNvSpPr/>
            <p:nvPr/>
          </p:nvSpPr>
          <p:spPr>
            <a:xfrm>
              <a:off x="2744008" y="1387417"/>
              <a:ext cx="308771" cy="265506"/>
            </a:xfrm>
            <a:custGeom>
              <a:rect b="b" l="l" r="r" t="t"/>
              <a:pathLst>
                <a:path extrusionOk="0" h="14467" w="16813">
                  <a:moveTo>
                    <a:pt x="11809" y="1"/>
                  </a:moveTo>
                  <a:lnTo>
                    <a:pt x="8507" y="2302"/>
                  </a:lnTo>
                  <a:cubicBezTo>
                    <a:pt x="8507" y="2302"/>
                    <a:pt x="10475" y="7940"/>
                    <a:pt x="10842" y="10942"/>
                  </a:cubicBezTo>
                  <a:cubicBezTo>
                    <a:pt x="10842" y="10942"/>
                    <a:pt x="6139" y="9074"/>
                    <a:pt x="4938" y="8240"/>
                  </a:cubicBezTo>
                  <a:lnTo>
                    <a:pt x="4037" y="4937"/>
                  </a:lnTo>
                  <a:lnTo>
                    <a:pt x="935" y="3436"/>
                  </a:lnTo>
                  <a:lnTo>
                    <a:pt x="1" y="5938"/>
                  </a:lnTo>
                  <a:lnTo>
                    <a:pt x="2603" y="9140"/>
                  </a:lnTo>
                  <a:cubicBezTo>
                    <a:pt x="2603" y="9140"/>
                    <a:pt x="8278" y="14466"/>
                    <a:pt x="12021" y="14466"/>
                  </a:cubicBezTo>
                  <a:cubicBezTo>
                    <a:pt x="12446" y="14466"/>
                    <a:pt x="12846" y="14397"/>
                    <a:pt x="13210" y="14244"/>
                  </a:cubicBezTo>
                  <a:cubicBezTo>
                    <a:pt x="16813" y="12710"/>
                    <a:pt x="11809" y="1"/>
                    <a:pt x="11809" y="1"/>
                  </a:cubicBezTo>
                  <a:close/>
                </a:path>
              </a:pathLst>
            </a:custGeom>
            <a:solidFill>
              <a:srgbClr val="B979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5"/>
            <p:cNvSpPr/>
            <p:nvPr/>
          </p:nvSpPr>
          <p:spPr>
            <a:xfrm>
              <a:off x="2623937" y="949086"/>
              <a:ext cx="209471" cy="351524"/>
            </a:xfrm>
            <a:custGeom>
              <a:rect b="b" l="l" r="r" t="t"/>
              <a:pathLst>
                <a:path extrusionOk="0" h="19154" w="11406">
                  <a:moveTo>
                    <a:pt x="4938" y="1"/>
                  </a:moveTo>
                  <a:cubicBezTo>
                    <a:pt x="4104" y="835"/>
                    <a:pt x="3003" y="1368"/>
                    <a:pt x="1802" y="1535"/>
                  </a:cubicBezTo>
                  <a:cubicBezTo>
                    <a:pt x="1802" y="1535"/>
                    <a:pt x="1" y="5138"/>
                    <a:pt x="134" y="8073"/>
                  </a:cubicBezTo>
                  <a:cubicBezTo>
                    <a:pt x="268" y="11009"/>
                    <a:pt x="1769" y="12210"/>
                    <a:pt x="4571" y="12610"/>
                  </a:cubicBezTo>
                  <a:cubicBezTo>
                    <a:pt x="4571" y="12610"/>
                    <a:pt x="5772" y="16346"/>
                    <a:pt x="2636" y="16746"/>
                  </a:cubicBezTo>
                  <a:cubicBezTo>
                    <a:pt x="2369" y="16779"/>
                    <a:pt x="2303" y="17713"/>
                    <a:pt x="2303" y="17880"/>
                  </a:cubicBezTo>
                  <a:cubicBezTo>
                    <a:pt x="2403" y="18481"/>
                    <a:pt x="3003" y="18814"/>
                    <a:pt x="3570" y="18948"/>
                  </a:cubicBezTo>
                  <a:cubicBezTo>
                    <a:pt x="4171" y="19081"/>
                    <a:pt x="4771" y="19148"/>
                    <a:pt x="5371" y="19148"/>
                  </a:cubicBezTo>
                  <a:cubicBezTo>
                    <a:pt x="5441" y="19151"/>
                    <a:pt x="5509" y="19153"/>
                    <a:pt x="5578" y="19153"/>
                  </a:cubicBezTo>
                  <a:cubicBezTo>
                    <a:pt x="6802" y="19153"/>
                    <a:pt x="7951" y="18594"/>
                    <a:pt x="8741" y="17647"/>
                  </a:cubicBezTo>
                  <a:cubicBezTo>
                    <a:pt x="8807" y="17580"/>
                    <a:pt x="9441" y="16779"/>
                    <a:pt x="9441" y="16779"/>
                  </a:cubicBezTo>
                  <a:cubicBezTo>
                    <a:pt x="9441" y="16779"/>
                    <a:pt x="7940" y="16012"/>
                    <a:pt x="8474" y="11142"/>
                  </a:cubicBezTo>
                  <a:cubicBezTo>
                    <a:pt x="9174" y="10675"/>
                    <a:pt x="9741" y="10008"/>
                    <a:pt x="10041" y="9174"/>
                  </a:cubicBezTo>
                  <a:cubicBezTo>
                    <a:pt x="10609" y="8874"/>
                    <a:pt x="11042" y="8340"/>
                    <a:pt x="11242" y="7706"/>
                  </a:cubicBezTo>
                  <a:cubicBezTo>
                    <a:pt x="11405" y="7031"/>
                    <a:pt x="11032" y="6177"/>
                    <a:pt x="10246" y="6177"/>
                  </a:cubicBezTo>
                  <a:cubicBezTo>
                    <a:pt x="9907" y="6177"/>
                    <a:pt x="9491" y="6336"/>
                    <a:pt x="9007" y="6739"/>
                  </a:cubicBezTo>
                  <a:cubicBezTo>
                    <a:pt x="9007" y="6739"/>
                    <a:pt x="6039" y="5238"/>
                    <a:pt x="4938" y="1"/>
                  </a:cubicBezTo>
                  <a:close/>
                </a:path>
              </a:pathLst>
            </a:custGeom>
            <a:solidFill>
              <a:srgbClr val="B979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p:nvPr/>
          </p:nvSpPr>
          <p:spPr>
            <a:xfrm>
              <a:off x="2652128" y="1047034"/>
              <a:ext cx="25142" cy="35604"/>
            </a:xfrm>
            <a:custGeom>
              <a:rect b="b" l="l" r="r" t="t"/>
              <a:pathLst>
                <a:path extrusionOk="0" h="1940" w="1369">
                  <a:moveTo>
                    <a:pt x="1368" y="1"/>
                  </a:moveTo>
                  <a:lnTo>
                    <a:pt x="0" y="1502"/>
                  </a:lnTo>
                  <a:cubicBezTo>
                    <a:pt x="275" y="1777"/>
                    <a:pt x="634" y="1940"/>
                    <a:pt x="1025" y="1940"/>
                  </a:cubicBezTo>
                  <a:cubicBezTo>
                    <a:pt x="1061" y="1940"/>
                    <a:pt x="1098" y="1939"/>
                    <a:pt x="1135" y="1936"/>
                  </a:cubicBezTo>
                  <a:lnTo>
                    <a:pt x="1368" y="1"/>
                  </a:lnTo>
                  <a:close/>
                </a:path>
              </a:pathLst>
            </a:custGeom>
            <a:solidFill>
              <a:srgbClr val="A24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p:nvPr/>
          </p:nvSpPr>
          <p:spPr>
            <a:xfrm>
              <a:off x="2687040" y="1095411"/>
              <a:ext cx="39228" cy="17160"/>
            </a:xfrm>
            <a:custGeom>
              <a:rect b="b" l="l" r="r" t="t"/>
              <a:pathLst>
                <a:path extrusionOk="0" fill="none" h="935" w="2136">
                  <a:moveTo>
                    <a:pt x="1" y="701"/>
                  </a:moveTo>
                  <a:cubicBezTo>
                    <a:pt x="1" y="701"/>
                    <a:pt x="1435" y="934"/>
                    <a:pt x="2136" y="0"/>
                  </a:cubicBezTo>
                </a:path>
              </a:pathLst>
            </a:custGeom>
            <a:noFill/>
            <a:ln cap="rnd" cmpd="sng" w="7500">
              <a:solidFill>
                <a:srgbClr val="2222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5"/>
            <p:cNvSpPr/>
            <p:nvPr/>
          </p:nvSpPr>
          <p:spPr>
            <a:xfrm>
              <a:off x="2713393" y="993775"/>
              <a:ext cx="34324" cy="12883"/>
            </a:xfrm>
            <a:custGeom>
              <a:rect b="b" l="l" r="r" t="t"/>
              <a:pathLst>
                <a:path extrusionOk="0" fill="none" h="702" w="1869">
                  <a:moveTo>
                    <a:pt x="0" y="201"/>
                  </a:moveTo>
                  <a:cubicBezTo>
                    <a:pt x="667" y="1"/>
                    <a:pt x="1401" y="201"/>
                    <a:pt x="1868" y="701"/>
                  </a:cubicBezTo>
                </a:path>
              </a:pathLst>
            </a:custGeom>
            <a:noFill/>
            <a:ln cap="rnd" cmpd="sng" w="10850">
              <a:solidFill>
                <a:srgbClr val="2222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5"/>
            <p:cNvSpPr/>
            <p:nvPr/>
          </p:nvSpPr>
          <p:spPr>
            <a:xfrm>
              <a:off x="2645994" y="987663"/>
              <a:ext cx="22075" cy="8589"/>
            </a:xfrm>
            <a:custGeom>
              <a:rect b="b" l="l" r="r" t="t"/>
              <a:pathLst>
                <a:path extrusionOk="0" fill="none" h="468" w="1202">
                  <a:moveTo>
                    <a:pt x="1202" y="134"/>
                  </a:moveTo>
                  <a:cubicBezTo>
                    <a:pt x="1202" y="134"/>
                    <a:pt x="368" y="0"/>
                    <a:pt x="1" y="467"/>
                  </a:cubicBezTo>
                </a:path>
              </a:pathLst>
            </a:custGeom>
            <a:noFill/>
            <a:ln cap="rnd" cmpd="sng" w="10850">
              <a:solidFill>
                <a:srgbClr val="2222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5"/>
            <p:cNvSpPr/>
            <p:nvPr/>
          </p:nvSpPr>
          <p:spPr>
            <a:xfrm>
              <a:off x="2710932" y="1033508"/>
              <a:ext cx="14104" cy="19674"/>
            </a:xfrm>
            <a:custGeom>
              <a:rect b="b" l="l" r="r" t="t"/>
              <a:pathLst>
                <a:path extrusionOk="0" h="1072" w="768">
                  <a:moveTo>
                    <a:pt x="402" y="1"/>
                  </a:moveTo>
                  <a:cubicBezTo>
                    <a:pt x="243" y="1"/>
                    <a:pt x="65" y="221"/>
                    <a:pt x="34" y="471"/>
                  </a:cubicBezTo>
                  <a:cubicBezTo>
                    <a:pt x="1" y="771"/>
                    <a:pt x="134" y="1038"/>
                    <a:pt x="301" y="1072"/>
                  </a:cubicBezTo>
                  <a:cubicBezTo>
                    <a:pt x="501" y="1072"/>
                    <a:pt x="701" y="871"/>
                    <a:pt x="735" y="571"/>
                  </a:cubicBezTo>
                  <a:cubicBezTo>
                    <a:pt x="768" y="271"/>
                    <a:pt x="634" y="37"/>
                    <a:pt x="434" y="4"/>
                  </a:cubicBezTo>
                  <a:cubicBezTo>
                    <a:pt x="424" y="2"/>
                    <a:pt x="413" y="1"/>
                    <a:pt x="402" y="1"/>
                  </a:cubicBezTo>
                  <a:close/>
                </a:path>
              </a:pathLst>
            </a:custGeom>
            <a:solidFill>
              <a:srgbClr val="22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5"/>
            <p:cNvSpPr/>
            <p:nvPr/>
          </p:nvSpPr>
          <p:spPr>
            <a:xfrm>
              <a:off x="2649667" y="1021872"/>
              <a:ext cx="14123" cy="19123"/>
            </a:xfrm>
            <a:custGeom>
              <a:rect b="b" l="l" r="r" t="t"/>
              <a:pathLst>
                <a:path extrusionOk="0" h="1042" w="769">
                  <a:moveTo>
                    <a:pt x="424" y="1"/>
                  </a:moveTo>
                  <a:cubicBezTo>
                    <a:pt x="240" y="1"/>
                    <a:pt x="65" y="193"/>
                    <a:pt x="34" y="471"/>
                  </a:cubicBezTo>
                  <a:cubicBezTo>
                    <a:pt x="1" y="772"/>
                    <a:pt x="134" y="1005"/>
                    <a:pt x="335" y="1038"/>
                  </a:cubicBezTo>
                  <a:cubicBezTo>
                    <a:pt x="345" y="1041"/>
                    <a:pt x="356" y="1042"/>
                    <a:pt x="367" y="1042"/>
                  </a:cubicBezTo>
                  <a:cubicBezTo>
                    <a:pt x="526" y="1042"/>
                    <a:pt x="704" y="821"/>
                    <a:pt x="735" y="571"/>
                  </a:cubicBezTo>
                  <a:cubicBezTo>
                    <a:pt x="768" y="271"/>
                    <a:pt x="635" y="4"/>
                    <a:pt x="468" y="4"/>
                  </a:cubicBezTo>
                  <a:cubicBezTo>
                    <a:pt x="453" y="2"/>
                    <a:pt x="439" y="1"/>
                    <a:pt x="424" y="1"/>
                  </a:cubicBezTo>
                  <a:close/>
                </a:path>
              </a:pathLst>
            </a:custGeom>
            <a:solidFill>
              <a:srgbClr val="22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5"/>
            <p:cNvSpPr/>
            <p:nvPr/>
          </p:nvSpPr>
          <p:spPr>
            <a:xfrm>
              <a:off x="2707259" y="1028057"/>
              <a:ext cx="12268" cy="7121"/>
            </a:xfrm>
            <a:custGeom>
              <a:rect b="b" l="l" r="r" t="t"/>
              <a:pathLst>
                <a:path extrusionOk="0" h="388" w="668">
                  <a:moveTo>
                    <a:pt x="1" y="1"/>
                  </a:moveTo>
                  <a:lnTo>
                    <a:pt x="1" y="1"/>
                  </a:lnTo>
                  <a:cubicBezTo>
                    <a:pt x="24" y="235"/>
                    <a:pt x="212" y="388"/>
                    <a:pt x="415" y="388"/>
                  </a:cubicBezTo>
                  <a:cubicBezTo>
                    <a:pt x="501" y="388"/>
                    <a:pt x="589" y="361"/>
                    <a:pt x="668" y="301"/>
                  </a:cubicBezTo>
                  <a:lnTo>
                    <a:pt x="1" y="1"/>
                  </a:lnTo>
                  <a:close/>
                </a:path>
              </a:pathLst>
            </a:custGeom>
            <a:solidFill>
              <a:srgbClr val="22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5"/>
            <p:cNvSpPr/>
            <p:nvPr/>
          </p:nvSpPr>
          <p:spPr>
            <a:xfrm>
              <a:off x="2647224" y="1017046"/>
              <a:ext cx="12268" cy="6735"/>
            </a:xfrm>
            <a:custGeom>
              <a:rect b="b" l="l" r="r" t="t"/>
              <a:pathLst>
                <a:path extrusionOk="0" h="367" w="668">
                  <a:moveTo>
                    <a:pt x="1" y="0"/>
                  </a:moveTo>
                  <a:cubicBezTo>
                    <a:pt x="25" y="219"/>
                    <a:pt x="226" y="367"/>
                    <a:pt x="436" y="367"/>
                  </a:cubicBezTo>
                  <a:cubicBezTo>
                    <a:pt x="515" y="367"/>
                    <a:pt x="595" y="346"/>
                    <a:pt x="668" y="301"/>
                  </a:cubicBezTo>
                  <a:lnTo>
                    <a:pt x="1" y="0"/>
                  </a:lnTo>
                  <a:close/>
                </a:path>
              </a:pathLst>
            </a:custGeom>
            <a:solidFill>
              <a:srgbClr val="22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5"/>
            <p:cNvSpPr/>
            <p:nvPr/>
          </p:nvSpPr>
          <p:spPr>
            <a:xfrm>
              <a:off x="2583516" y="1662283"/>
              <a:ext cx="294060" cy="37990"/>
            </a:xfrm>
            <a:custGeom>
              <a:rect b="b" l="l" r="r" t="t"/>
              <a:pathLst>
                <a:path extrusionOk="0" h="2070" w="16012">
                  <a:moveTo>
                    <a:pt x="15578" y="1"/>
                  </a:moveTo>
                  <a:lnTo>
                    <a:pt x="0" y="201"/>
                  </a:lnTo>
                  <a:lnTo>
                    <a:pt x="0" y="1936"/>
                  </a:lnTo>
                  <a:lnTo>
                    <a:pt x="16012" y="2069"/>
                  </a:lnTo>
                  <a:lnTo>
                    <a:pt x="155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5"/>
            <p:cNvSpPr/>
            <p:nvPr/>
          </p:nvSpPr>
          <p:spPr>
            <a:xfrm>
              <a:off x="1912716" y="1296756"/>
              <a:ext cx="689202" cy="847206"/>
            </a:xfrm>
            <a:custGeom>
              <a:rect b="b" l="l" r="r" t="t"/>
              <a:pathLst>
                <a:path extrusionOk="0" h="46163" w="37528">
                  <a:moveTo>
                    <a:pt x="14783" y="1"/>
                  </a:moveTo>
                  <a:cubicBezTo>
                    <a:pt x="12453" y="1"/>
                    <a:pt x="10304" y="1525"/>
                    <a:pt x="9641" y="3873"/>
                  </a:cubicBezTo>
                  <a:lnTo>
                    <a:pt x="834" y="34495"/>
                  </a:lnTo>
                  <a:cubicBezTo>
                    <a:pt x="0" y="37330"/>
                    <a:pt x="1668" y="40299"/>
                    <a:pt x="4504" y="41133"/>
                  </a:cubicBezTo>
                  <a:lnTo>
                    <a:pt x="21316" y="45970"/>
                  </a:lnTo>
                  <a:cubicBezTo>
                    <a:pt x="21810" y="46094"/>
                    <a:pt x="22305" y="46162"/>
                    <a:pt x="22800" y="46162"/>
                  </a:cubicBezTo>
                  <a:cubicBezTo>
                    <a:pt x="22972" y="46162"/>
                    <a:pt x="23145" y="46154"/>
                    <a:pt x="23317" y="46137"/>
                  </a:cubicBezTo>
                  <a:cubicBezTo>
                    <a:pt x="25485" y="45903"/>
                    <a:pt x="27320" y="44402"/>
                    <a:pt x="27920" y="42301"/>
                  </a:cubicBezTo>
                  <a:lnTo>
                    <a:pt x="36727" y="11679"/>
                  </a:lnTo>
                  <a:cubicBezTo>
                    <a:pt x="37527" y="8843"/>
                    <a:pt x="35926" y="5875"/>
                    <a:pt x="33091" y="5041"/>
                  </a:cubicBezTo>
                  <a:lnTo>
                    <a:pt x="16245" y="204"/>
                  </a:lnTo>
                  <a:cubicBezTo>
                    <a:pt x="15758" y="66"/>
                    <a:pt x="15267" y="1"/>
                    <a:pt x="147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5"/>
            <p:cNvSpPr/>
            <p:nvPr/>
          </p:nvSpPr>
          <p:spPr>
            <a:xfrm>
              <a:off x="1973357" y="1555765"/>
              <a:ext cx="151952" cy="431614"/>
            </a:xfrm>
            <a:custGeom>
              <a:rect b="b" l="l" r="r" t="t"/>
              <a:pathLst>
                <a:path extrusionOk="0" h="23518" w="8274">
                  <a:moveTo>
                    <a:pt x="6472" y="1"/>
                  </a:moveTo>
                  <a:lnTo>
                    <a:pt x="1" y="23017"/>
                  </a:lnTo>
                  <a:lnTo>
                    <a:pt x="1802" y="23518"/>
                  </a:lnTo>
                  <a:lnTo>
                    <a:pt x="8273" y="535"/>
                  </a:lnTo>
                  <a:lnTo>
                    <a:pt x="64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5"/>
            <p:cNvSpPr/>
            <p:nvPr/>
          </p:nvSpPr>
          <p:spPr>
            <a:xfrm>
              <a:off x="2020537" y="1569236"/>
              <a:ext cx="152558" cy="431614"/>
            </a:xfrm>
            <a:custGeom>
              <a:rect b="b" l="l" r="r" t="t"/>
              <a:pathLst>
                <a:path extrusionOk="0" h="23518" w="8307">
                  <a:moveTo>
                    <a:pt x="6505" y="1"/>
                  </a:moveTo>
                  <a:lnTo>
                    <a:pt x="0" y="23017"/>
                  </a:lnTo>
                  <a:lnTo>
                    <a:pt x="1801" y="23518"/>
                  </a:lnTo>
                  <a:lnTo>
                    <a:pt x="8306" y="534"/>
                  </a:lnTo>
                  <a:lnTo>
                    <a:pt x="650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5"/>
            <p:cNvSpPr/>
            <p:nvPr/>
          </p:nvSpPr>
          <p:spPr>
            <a:xfrm>
              <a:off x="2068929" y="1583312"/>
              <a:ext cx="151934" cy="431614"/>
            </a:xfrm>
            <a:custGeom>
              <a:rect b="b" l="l" r="r" t="t"/>
              <a:pathLst>
                <a:path extrusionOk="0" h="23518" w="8273">
                  <a:moveTo>
                    <a:pt x="6472" y="1"/>
                  </a:moveTo>
                  <a:lnTo>
                    <a:pt x="0" y="22984"/>
                  </a:lnTo>
                  <a:lnTo>
                    <a:pt x="1802" y="23518"/>
                  </a:lnTo>
                  <a:lnTo>
                    <a:pt x="8273" y="501"/>
                  </a:lnTo>
                  <a:lnTo>
                    <a:pt x="64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5"/>
            <p:cNvSpPr/>
            <p:nvPr/>
          </p:nvSpPr>
          <p:spPr>
            <a:xfrm>
              <a:off x="2342145" y="1496395"/>
              <a:ext cx="69860" cy="89395"/>
            </a:xfrm>
            <a:custGeom>
              <a:rect b="b" l="l" r="r" t="t"/>
              <a:pathLst>
                <a:path extrusionOk="0" h="4871" w="3804">
                  <a:moveTo>
                    <a:pt x="901" y="0"/>
                  </a:moveTo>
                  <a:lnTo>
                    <a:pt x="334" y="2068"/>
                  </a:lnTo>
                  <a:cubicBezTo>
                    <a:pt x="1" y="3169"/>
                    <a:pt x="634" y="4270"/>
                    <a:pt x="1735" y="4570"/>
                  </a:cubicBezTo>
                  <a:lnTo>
                    <a:pt x="2803" y="4870"/>
                  </a:lnTo>
                  <a:lnTo>
                    <a:pt x="3670" y="1768"/>
                  </a:lnTo>
                  <a:cubicBezTo>
                    <a:pt x="3803" y="1268"/>
                    <a:pt x="3537" y="767"/>
                    <a:pt x="3070" y="601"/>
                  </a:cubicBezTo>
                  <a:lnTo>
                    <a:pt x="9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5"/>
            <p:cNvSpPr/>
            <p:nvPr/>
          </p:nvSpPr>
          <p:spPr>
            <a:xfrm>
              <a:off x="2360528" y="1420287"/>
              <a:ext cx="77813" cy="81026"/>
            </a:xfrm>
            <a:custGeom>
              <a:rect b="b" l="l" r="r" t="t"/>
              <a:pathLst>
                <a:path extrusionOk="0" h="4415" w="4237">
                  <a:moveTo>
                    <a:pt x="2580" y="1"/>
                  </a:moveTo>
                  <a:cubicBezTo>
                    <a:pt x="1700" y="1"/>
                    <a:pt x="882" y="569"/>
                    <a:pt x="634" y="1479"/>
                  </a:cubicBezTo>
                  <a:lnTo>
                    <a:pt x="0" y="3747"/>
                  </a:lnTo>
                  <a:lnTo>
                    <a:pt x="2135" y="4381"/>
                  </a:lnTo>
                  <a:cubicBezTo>
                    <a:pt x="2222" y="4404"/>
                    <a:pt x="2308" y="4415"/>
                    <a:pt x="2393" y="4415"/>
                  </a:cubicBezTo>
                  <a:cubicBezTo>
                    <a:pt x="2798" y="4415"/>
                    <a:pt x="3159" y="4161"/>
                    <a:pt x="3269" y="3747"/>
                  </a:cubicBezTo>
                  <a:lnTo>
                    <a:pt x="4237" y="378"/>
                  </a:lnTo>
                  <a:lnTo>
                    <a:pt x="3136" y="78"/>
                  </a:lnTo>
                  <a:cubicBezTo>
                    <a:pt x="2951" y="26"/>
                    <a:pt x="2764" y="1"/>
                    <a:pt x="258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5"/>
            <p:cNvSpPr/>
            <p:nvPr/>
          </p:nvSpPr>
          <p:spPr>
            <a:xfrm>
              <a:off x="2400343" y="1518418"/>
              <a:ext cx="77206" cy="76695"/>
            </a:xfrm>
            <a:custGeom>
              <a:rect b="b" l="l" r="r" t="t"/>
              <a:pathLst>
                <a:path extrusionOk="0" h="4179" w="4204">
                  <a:moveTo>
                    <a:pt x="1778" y="0"/>
                  </a:moveTo>
                  <a:cubicBezTo>
                    <a:pt x="1372" y="0"/>
                    <a:pt x="1006" y="254"/>
                    <a:pt x="868" y="668"/>
                  </a:cubicBezTo>
                  <a:lnTo>
                    <a:pt x="1" y="3770"/>
                  </a:lnTo>
                  <a:lnTo>
                    <a:pt x="1101" y="4104"/>
                  </a:lnTo>
                  <a:cubicBezTo>
                    <a:pt x="1287" y="4154"/>
                    <a:pt x="1472" y="4179"/>
                    <a:pt x="1653" y="4179"/>
                  </a:cubicBezTo>
                  <a:cubicBezTo>
                    <a:pt x="2550" y="4179"/>
                    <a:pt x="3354" y="3591"/>
                    <a:pt x="3603" y="2703"/>
                  </a:cubicBezTo>
                  <a:lnTo>
                    <a:pt x="4204" y="668"/>
                  </a:lnTo>
                  <a:lnTo>
                    <a:pt x="2035" y="34"/>
                  </a:lnTo>
                  <a:cubicBezTo>
                    <a:pt x="1949" y="11"/>
                    <a:pt x="1862" y="0"/>
                    <a:pt x="177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5"/>
            <p:cNvSpPr/>
            <p:nvPr/>
          </p:nvSpPr>
          <p:spPr>
            <a:xfrm>
              <a:off x="2425467" y="1429665"/>
              <a:ext cx="71697" cy="93671"/>
            </a:xfrm>
            <a:custGeom>
              <a:rect b="b" l="l" r="r" t="t"/>
              <a:pathLst>
                <a:path extrusionOk="0" h="5104" w="3904">
                  <a:moveTo>
                    <a:pt x="1101" y="0"/>
                  </a:moveTo>
                  <a:lnTo>
                    <a:pt x="134" y="3369"/>
                  </a:lnTo>
                  <a:cubicBezTo>
                    <a:pt x="0" y="3836"/>
                    <a:pt x="300" y="4337"/>
                    <a:pt x="767" y="4470"/>
                  </a:cubicBezTo>
                  <a:lnTo>
                    <a:pt x="2936" y="5104"/>
                  </a:lnTo>
                  <a:lnTo>
                    <a:pt x="3603" y="2802"/>
                  </a:lnTo>
                  <a:cubicBezTo>
                    <a:pt x="3903" y="1701"/>
                    <a:pt x="3269" y="601"/>
                    <a:pt x="2202" y="300"/>
                  </a:cubicBezTo>
                  <a:lnTo>
                    <a:pt x="11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5"/>
            <p:cNvSpPr/>
            <p:nvPr/>
          </p:nvSpPr>
          <p:spPr>
            <a:xfrm>
              <a:off x="2541240" y="1695960"/>
              <a:ext cx="684923" cy="1384182"/>
            </a:xfrm>
            <a:custGeom>
              <a:rect b="b" l="l" r="r" t="t"/>
              <a:pathLst>
                <a:path extrusionOk="0" h="75422" w="37295">
                  <a:moveTo>
                    <a:pt x="2903" y="1"/>
                  </a:moveTo>
                  <a:cubicBezTo>
                    <a:pt x="2903" y="1"/>
                    <a:pt x="1" y="24785"/>
                    <a:pt x="101" y="36427"/>
                  </a:cubicBezTo>
                  <a:cubicBezTo>
                    <a:pt x="201" y="48035"/>
                    <a:pt x="4337" y="75421"/>
                    <a:pt x="4337" y="75421"/>
                  </a:cubicBezTo>
                  <a:lnTo>
                    <a:pt x="9441" y="75421"/>
                  </a:lnTo>
                  <a:cubicBezTo>
                    <a:pt x="9441" y="75421"/>
                    <a:pt x="8774" y="53539"/>
                    <a:pt x="8840" y="46034"/>
                  </a:cubicBezTo>
                  <a:cubicBezTo>
                    <a:pt x="8940" y="38528"/>
                    <a:pt x="10308" y="26153"/>
                    <a:pt x="10308" y="26153"/>
                  </a:cubicBezTo>
                  <a:cubicBezTo>
                    <a:pt x="10308" y="26153"/>
                    <a:pt x="11909" y="37294"/>
                    <a:pt x="13844" y="41230"/>
                  </a:cubicBezTo>
                  <a:cubicBezTo>
                    <a:pt x="15779" y="45166"/>
                    <a:pt x="26420" y="59076"/>
                    <a:pt x="33825" y="63413"/>
                  </a:cubicBezTo>
                  <a:lnTo>
                    <a:pt x="37294" y="60244"/>
                  </a:lnTo>
                  <a:cubicBezTo>
                    <a:pt x="37294" y="60244"/>
                    <a:pt x="29589" y="50737"/>
                    <a:pt x="26720" y="46034"/>
                  </a:cubicBezTo>
                  <a:cubicBezTo>
                    <a:pt x="23851" y="41330"/>
                    <a:pt x="21249" y="39996"/>
                    <a:pt x="20182" y="31223"/>
                  </a:cubicBezTo>
                  <a:cubicBezTo>
                    <a:pt x="19114" y="22483"/>
                    <a:pt x="20949" y="8473"/>
                    <a:pt x="178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35"/>
          <p:cNvSpPr txBox="1"/>
          <p:nvPr>
            <p:ph idx="1" type="subTitle"/>
          </p:nvPr>
        </p:nvSpPr>
        <p:spPr>
          <a:xfrm flipH="1">
            <a:off x="1827425" y="4500725"/>
            <a:ext cx="7322700" cy="71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Group ATK (2) : Amal Alshathri - </a:t>
            </a:r>
            <a:r>
              <a:rPr lang="en" sz="1500"/>
              <a:t>Areej Alsrhan - Turki Alanzi - Thamer Abanmi - Kholoud Alhamdan -Abdullah Alzhrani</a:t>
            </a:r>
            <a:endParaRPr sz="1500"/>
          </a:p>
          <a:p>
            <a:pPr indent="0" lvl="0" marL="0" rtl="0" algn="ctr">
              <a:spcBef>
                <a:spcPts val="0"/>
              </a:spcBef>
              <a:spcAft>
                <a:spcPts val="0"/>
              </a:spcAft>
              <a:buNone/>
            </a:pPr>
            <a:r>
              <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txBox="1"/>
          <p:nvPr>
            <p:ph type="title"/>
          </p:nvPr>
        </p:nvSpPr>
        <p:spPr>
          <a:xfrm>
            <a:off x="1129650" y="292375"/>
            <a:ext cx="6884700" cy="125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What is Credit Card Fraud </a:t>
            </a:r>
            <a:endParaRPr sz="2600"/>
          </a:p>
          <a:p>
            <a:pPr indent="0" lvl="0" marL="0" rtl="0" algn="l">
              <a:spcBef>
                <a:spcPts val="0"/>
              </a:spcBef>
              <a:spcAft>
                <a:spcPts val="0"/>
              </a:spcAft>
              <a:buNone/>
            </a:pPr>
            <a:r>
              <a:rPr lang="en" sz="2600"/>
              <a:t>Detection?</a:t>
            </a:r>
            <a:endParaRPr sz="2600"/>
          </a:p>
        </p:txBody>
      </p:sp>
      <p:sp>
        <p:nvSpPr>
          <p:cNvPr id="279" name="Google Shape;279;p36"/>
          <p:cNvSpPr txBox="1"/>
          <p:nvPr>
            <p:ph idx="1" type="subTitle"/>
          </p:nvPr>
        </p:nvSpPr>
        <p:spPr>
          <a:xfrm>
            <a:off x="163825" y="1592200"/>
            <a:ext cx="6588600" cy="359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“Fraud detection is a set of activities that are taken to </a:t>
            </a:r>
            <a:endParaRPr>
              <a:solidFill>
                <a:schemeClr val="dk1"/>
              </a:solidFill>
            </a:endParaRPr>
          </a:p>
          <a:p>
            <a:pPr indent="0" lvl="0" marL="0" rtl="0" algn="l">
              <a:spcBef>
                <a:spcPts val="0"/>
              </a:spcBef>
              <a:spcAft>
                <a:spcPts val="0"/>
              </a:spcAft>
              <a:buNone/>
            </a:pPr>
            <a:r>
              <a:rPr lang="en">
                <a:solidFill>
                  <a:schemeClr val="dk1"/>
                </a:solidFill>
              </a:rPr>
              <a:t>prevent money or property from being obtained </a:t>
            </a:r>
            <a:endParaRPr>
              <a:solidFill>
                <a:schemeClr val="dk1"/>
              </a:solidFill>
            </a:endParaRPr>
          </a:p>
          <a:p>
            <a:pPr indent="0" lvl="0" marL="0" rtl="0" algn="l">
              <a:spcBef>
                <a:spcPts val="0"/>
              </a:spcBef>
              <a:spcAft>
                <a:spcPts val="0"/>
              </a:spcAft>
              <a:buNone/>
            </a:pPr>
            <a:r>
              <a:rPr lang="en">
                <a:solidFill>
                  <a:schemeClr val="dk1"/>
                </a:solidFill>
              </a:rPr>
              <a:t>through false pretenses.”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280" name="Google Shape;280;p36"/>
          <p:cNvPicPr preferRelativeResize="0"/>
          <p:nvPr/>
        </p:nvPicPr>
        <p:blipFill rotWithShape="1">
          <a:blip r:embed="rId3">
            <a:alphaModFix/>
          </a:blip>
          <a:srcRect b="-17924" l="21315" r="21475" t="30997"/>
          <a:stretch/>
        </p:blipFill>
        <p:spPr>
          <a:xfrm flipH="1" rot="5400000">
            <a:off x="5405010" y="292060"/>
            <a:ext cx="5221098" cy="4559382"/>
          </a:xfrm>
          <a:prstGeom prst="flowChartDocumen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84" name="Shape 284"/>
        <p:cNvGrpSpPr/>
        <p:nvPr/>
      </p:nvGrpSpPr>
      <p:grpSpPr>
        <a:xfrm>
          <a:off x="0" y="0"/>
          <a:ext cx="0" cy="0"/>
          <a:chOff x="0" y="0"/>
          <a:chExt cx="0" cy="0"/>
        </a:xfrm>
      </p:grpSpPr>
      <p:sp>
        <p:nvSpPr>
          <p:cNvPr id="285" name="Google Shape;285;p37"/>
          <p:cNvSpPr txBox="1"/>
          <p:nvPr>
            <p:ph idx="3" type="subTitle"/>
          </p:nvPr>
        </p:nvSpPr>
        <p:spPr>
          <a:xfrm>
            <a:off x="1163948" y="810475"/>
            <a:ext cx="6486300" cy="3340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Poppins"/>
                <a:ea typeface="Poppins"/>
                <a:cs typeface="Poppins"/>
                <a:sym typeface="Poppins"/>
              </a:rPr>
              <a:t>Fraud can be committed in different ways and in many industries. The majority of detection methods combine a variety of fraud detection datasets to form a connected overview of both valid and non-valid payment data to make a decision. This decision must consider IP address, geolocation, device identification, “BIN” data, global latitude/longitude, historic transaction patterns, and the actual transaction information. In practice, this means that merchants and issuers deploy analytically based responses that use internal and external data to apply a set of business rules or analytical algorithms to detect fraud.</a:t>
            </a:r>
            <a:endParaRPr>
              <a:solidFill>
                <a:schemeClr val="dk1"/>
              </a:solidFill>
              <a:latin typeface="Poppins"/>
              <a:ea typeface="Poppins"/>
              <a:cs typeface="Poppins"/>
              <a:sym typeface="Poppins"/>
            </a:endParaRPr>
          </a:p>
          <a:p>
            <a:pPr indent="0" lvl="0" marL="0" rtl="0" algn="ctr">
              <a:spcBef>
                <a:spcPts val="0"/>
              </a:spcBef>
              <a:spcAft>
                <a:spcPts val="0"/>
              </a:spcAft>
              <a:buNone/>
            </a:pPr>
            <a:r>
              <a:t/>
            </a:r>
            <a:endParaRPr>
              <a:solidFill>
                <a:schemeClr val="dk1"/>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txBox="1"/>
          <p:nvPr>
            <p:ph idx="1" type="subTitle"/>
          </p:nvPr>
        </p:nvSpPr>
        <p:spPr>
          <a:xfrm>
            <a:off x="2676025" y="2798950"/>
            <a:ext cx="6133500" cy="1400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t>The challenge is to recognize fraudulent credit card transactions so that the customers of credit card companies are not charged for items that they did not purchase.</a:t>
            </a:r>
            <a:endParaRPr sz="2000"/>
          </a:p>
        </p:txBody>
      </p:sp>
      <p:grpSp>
        <p:nvGrpSpPr>
          <p:cNvPr id="291" name="Google Shape;291;p38"/>
          <p:cNvGrpSpPr/>
          <p:nvPr/>
        </p:nvGrpSpPr>
        <p:grpSpPr>
          <a:xfrm>
            <a:off x="572224" y="268298"/>
            <a:ext cx="3149748" cy="2530662"/>
            <a:chOff x="572224" y="268298"/>
            <a:chExt cx="3149748" cy="2530662"/>
          </a:xfrm>
        </p:grpSpPr>
        <p:sp>
          <p:nvSpPr>
            <p:cNvPr id="292" name="Google Shape;292;p38"/>
            <p:cNvSpPr/>
            <p:nvPr/>
          </p:nvSpPr>
          <p:spPr>
            <a:xfrm>
              <a:off x="572224" y="774723"/>
              <a:ext cx="948646" cy="864211"/>
            </a:xfrm>
            <a:custGeom>
              <a:rect b="b" l="l" r="r" t="t"/>
              <a:pathLst>
                <a:path extrusionOk="0" h="45158" w="49570">
                  <a:moveTo>
                    <a:pt x="24773" y="1"/>
                  </a:moveTo>
                  <a:cubicBezTo>
                    <a:pt x="18989" y="1"/>
                    <a:pt x="13210" y="2210"/>
                    <a:pt x="8807" y="6630"/>
                  </a:cubicBezTo>
                  <a:cubicBezTo>
                    <a:pt x="1" y="15437"/>
                    <a:pt x="1" y="29747"/>
                    <a:pt x="8807" y="38553"/>
                  </a:cubicBezTo>
                  <a:cubicBezTo>
                    <a:pt x="13210" y="42956"/>
                    <a:pt x="18989" y="45158"/>
                    <a:pt x="24773" y="45158"/>
                  </a:cubicBezTo>
                  <a:cubicBezTo>
                    <a:pt x="30556" y="45158"/>
                    <a:pt x="36343" y="42956"/>
                    <a:pt x="40763" y="38553"/>
                  </a:cubicBezTo>
                  <a:cubicBezTo>
                    <a:pt x="49569" y="29747"/>
                    <a:pt x="49569" y="15437"/>
                    <a:pt x="40763" y="6630"/>
                  </a:cubicBezTo>
                  <a:cubicBezTo>
                    <a:pt x="36343" y="2210"/>
                    <a:pt x="30556" y="1"/>
                    <a:pt x="247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8"/>
            <p:cNvSpPr/>
            <p:nvPr/>
          </p:nvSpPr>
          <p:spPr>
            <a:xfrm>
              <a:off x="655227" y="843986"/>
              <a:ext cx="782647" cy="726153"/>
            </a:xfrm>
            <a:custGeom>
              <a:rect b="b" l="l" r="r" t="t"/>
              <a:pathLst>
                <a:path extrusionOk="0" h="37944" w="40896">
                  <a:moveTo>
                    <a:pt x="20399" y="1"/>
                  </a:moveTo>
                  <a:cubicBezTo>
                    <a:pt x="11341" y="1"/>
                    <a:pt x="3317" y="6531"/>
                    <a:pt x="1735" y="15787"/>
                  </a:cubicBezTo>
                  <a:cubicBezTo>
                    <a:pt x="0" y="26094"/>
                    <a:pt x="6938" y="35902"/>
                    <a:pt x="17246" y="37669"/>
                  </a:cubicBezTo>
                  <a:cubicBezTo>
                    <a:pt x="18327" y="37854"/>
                    <a:pt x="19401" y="37944"/>
                    <a:pt x="20461" y="37944"/>
                  </a:cubicBezTo>
                  <a:cubicBezTo>
                    <a:pt x="29542" y="37944"/>
                    <a:pt x="37545" y="31388"/>
                    <a:pt x="39128" y="22158"/>
                  </a:cubicBezTo>
                  <a:cubicBezTo>
                    <a:pt x="40896" y="11818"/>
                    <a:pt x="33958" y="2044"/>
                    <a:pt x="23617" y="276"/>
                  </a:cubicBezTo>
                  <a:cubicBezTo>
                    <a:pt x="22536" y="91"/>
                    <a:pt x="21460" y="1"/>
                    <a:pt x="203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8"/>
            <p:cNvSpPr/>
            <p:nvPr/>
          </p:nvSpPr>
          <p:spPr>
            <a:xfrm>
              <a:off x="711399" y="868196"/>
              <a:ext cx="723933" cy="698193"/>
            </a:xfrm>
            <a:custGeom>
              <a:rect b="b" l="l" r="r" t="t"/>
              <a:pathLst>
                <a:path extrusionOk="0" h="36483" w="37828">
                  <a:moveTo>
                    <a:pt x="18891" y="0"/>
                  </a:moveTo>
                  <a:cubicBezTo>
                    <a:pt x="9374" y="0"/>
                    <a:pt x="1371" y="7348"/>
                    <a:pt x="701" y="16957"/>
                  </a:cubicBezTo>
                  <a:cubicBezTo>
                    <a:pt x="1" y="27031"/>
                    <a:pt x="7573" y="35737"/>
                    <a:pt x="17613" y="36438"/>
                  </a:cubicBezTo>
                  <a:cubicBezTo>
                    <a:pt x="18046" y="36468"/>
                    <a:pt x="18477" y="36483"/>
                    <a:pt x="18904" y="36483"/>
                  </a:cubicBezTo>
                  <a:cubicBezTo>
                    <a:pt x="28421" y="36483"/>
                    <a:pt x="36423" y="29135"/>
                    <a:pt x="37094" y="19526"/>
                  </a:cubicBezTo>
                  <a:cubicBezTo>
                    <a:pt x="37828" y="9452"/>
                    <a:pt x="30222" y="746"/>
                    <a:pt x="20182" y="45"/>
                  </a:cubicBezTo>
                  <a:cubicBezTo>
                    <a:pt x="19749" y="15"/>
                    <a:pt x="19318" y="0"/>
                    <a:pt x="188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8"/>
            <p:cNvSpPr/>
            <p:nvPr/>
          </p:nvSpPr>
          <p:spPr>
            <a:xfrm>
              <a:off x="876104" y="981803"/>
              <a:ext cx="338351" cy="451186"/>
            </a:xfrm>
            <a:custGeom>
              <a:rect b="b" l="l" r="r" t="t"/>
              <a:pathLst>
                <a:path extrusionOk="0" h="23576" w="17680">
                  <a:moveTo>
                    <a:pt x="6542" y="1"/>
                  </a:moveTo>
                  <a:cubicBezTo>
                    <a:pt x="6420" y="1"/>
                    <a:pt x="6296" y="16"/>
                    <a:pt x="6172" y="47"/>
                  </a:cubicBezTo>
                  <a:cubicBezTo>
                    <a:pt x="5738" y="113"/>
                    <a:pt x="5371" y="380"/>
                    <a:pt x="5171" y="747"/>
                  </a:cubicBezTo>
                  <a:cubicBezTo>
                    <a:pt x="4938" y="1081"/>
                    <a:pt x="4871" y="1481"/>
                    <a:pt x="4971" y="1881"/>
                  </a:cubicBezTo>
                  <a:lnTo>
                    <a:pt x="5805" y="5517"/>
                  </a:lnTo>
                  <a:lnTo>
                    <a:pt x="1335" y="6518"/>
                  </a:lnTo>
                  <a:cubicBezTo>
                    <a:pt x="534" y="6718"/>
                    <a:pt x="1" y="7552"/>
                    <a:pt x="201" y="8353"/>
                  </a:cubicBezTo>
                  <a:lnTo>
                    <a:pt x="1402" y="13490"/>
                  </a:lnTo>
                  <a:cubicBezTo>
                    <a:pt x="1468" y="13890"/>
                    <a:pt x="1702" y="14257"/>
                    <a:pt x="2069" y="14457"/>
                  </a:cubicBezTo>
                  <a:cubicBezTo>
                    <a:pt x="2299" y="14595"/>
                    <a:pt x="2577" y="14670"/>
                    <a:pt x="2859" y="14670"/>
                  </a:cubicBezTo>
                  <a:cubicBezTo>
                    <a:pt x="2985" y="14670"/>
                    <a:pt x="3112" y="14655"/>
                    <a:pt x="3236" y="14624"/>
                  </a:cubicBezTo>
                  <a:lnTo>
                    <a:pt x="13710" y="12222"/>
                  </a:lnTo>
                  <a:lnTo>
                    <a:pt x="14177" y="14357"/>
                  </a:lnTo>
                  <a:lnTo>
                    <a:pt x="3670" y="16792"/>
                  </a:lnTo>
                  <a:cubicBezTo>
                    <a:pt x="3270" y="16859"/>
                    <a:pt x="2936" y="17126"/>
                    <a:pt x="2736" y="17459"/>
                  </a:cubicBezTo>
                  <a:cubicBezTo>
                    <a:pt x="2502" y="17793"/>
                    <a:pt x="2436" y="18226"/>
                    <a:pt x="2536" y="18627"/>
                  </a:cubicBezTo>
                  <a:cubicBezTo>
                    <a:pt x="2636" y="18994"/>
                    <a:pt x="2869" y="19360"/>
                    <a:pt x="3236" y="19561"/>
                  </a:cubicBezTo>
                  <a:cubicBezTo>
                    <a:pt x="3470" y="19724"/>
                    <a:pt x="3736" y="19806"/>
                    <a:pt x="4012" y="19806"/>
                  </a:cubicBezTo>
                  <a:cubicBezTo>
                    <a:pt x="4130" y="19806"/>
                    <a:pt x="4250" y="19791"/>
                    <a:pt x="4370" y="19761"/>
                  </a:cubicBezTo>
                  <a:lnTo>
                    <a:pt x="8874" y="18727"/>
                  </a:lnTo>
                  <a:lnTo>
                    <a:pt x="9708" y="22396"/>
                  </a:lnTo>
                  <a:cubicBezTo>
                    <a:pt x="9774" y="22763"/>
                    <a:pt x="10041" y="23130"/>
                    <a:pt x="10375" y="23330"/>
                  </a:cubicBezTo>
                  <a:cubicBezTo>
                    <a:pt x="10632" y="23493"/>
                    <a:pt x="10905" y="23575"/>
                    <a:pt x="11194" y="23575"/>
                  </a:cubicBezTo>
                  <a:cubicBezTo>
                    <a:pt x="11318" y="23575"/>
                    <a:pt x="11445" y="23560"/>
                    <a:pt x="11576" y="23530"/>
                  </a:cubicBezTo>
                  <a:cubicBezTo>
                    <a:pt x="11976" y="23430"/>
                    <a:pt x="12309" y="23197"/>
                    <a:pt x="12543" y="22863"/>
                  </a:cubicBezTo>
                  <a:cubicBezTo>
                    <a:pt x="12743" y="22529"/>
                    <a:pt x="12843" y="22096"/>
                    <a:pt x="12743" y="21696"/>
                  </a:cubicBezTo>
                  <a:lnTo>
                    <a:pt x="11909" y="18093"/>
                  </a:lnTo>
                  <a:lnTo>
                    <a:pt x="16412" y="17025"/>
                  </a:lnTo>
                  <a:cubicBezTo>
                    <a:pt x="16813" y="16925"/>
                    <a:pt x="17180" y="16692"/>
                    <a:pt x="17413" y="16358"/>
                  </a:cubicBezTo>
                  <a:cubicBezTo>
                    <a:pt x="17613" y="15991"/>
                    <a:pt x="17680" y="15591"/>
                    <a:pt x="17580" y="15191"/>
                  </a:cubicBezTo>
                  <a:lnTo>
                    <a:pt x="16412" y="10020"/>
                  </a:lnTo>
                  <a:cubicBezTo>
                    <a:pt x="16312" y="9620"/>
                    <a:pt x="16045" y="9287"/>
                    <a:pt x="15712" y="9086"/>
                  </a:cubicBezTo>
                  <a:cubicBezTo>
                    <a:pt x="15455" y="8923"/>
                    <a:pt x="15165" y="8841"/>
                    <a:pt x="14878" y="8841"/>
                  </a:cubicBezTo>
                  <a:cubicBezTo>
                    <a:pt x="14754" y="8841"/>
                    <a:pt x="14631" y="8856"/>
                    <a:pt x="14511" y="8886"/>
                  </a:cubicBezTo>
                  <a:lnTo>
                    <a:pt x="4070" y="11321"/>
                  </a:lnTo>
                  <a:lnTo>
                    <a:pt x="3603" y="9187"/>
                  </a:lnTo>
                  <a:lnTo>
                    <a:pt x="14111" y="6751"/>
                  </a:lnTo>
                  <a:cubicBezTo>
                    <a:pt x="14945" y="6551"/>
                    <a:pt x="15445" y="5717"/>
                    <a:pt x="15278" y="4883"/>
                  </a:cubicBezTo>
                  <a:cubicBezTo>
                    <a:pt x="15178" y="4483"/>
                    <a:pt x="14945" y="4150"/>
                    <a:pt x="14578" y="3949"/>
                  </a:cubicBezTo>
                  <a:cubicBezTo>
                    <a:pt x="14344" y="3786"/>
                    <a:pt x="14062" y="3704"/>
                    <a:pt x="13776" y="3704"/>
                  </a:cubicBezTo>
                  <a:cubicBezTo>
                    <a:pt x="13653" y="3704"/>
                    <a:pt x="13530" y="3719"/>
                    <a:pt x="13410" y="3749"/>
                  </a:cubicBezTo>
                  <a:lnTo>
                    <a:pt x="8840" y="4817"/>
                  </a:lnTo>
                  <a:lnTo>
                    <a:pt x="8006" y="1181"/>
                  </a:lnTo>
                  <a:cubicBezTo>
                    <a:pt x="7906" y="781"/>
                    <a:pt x="7673" y="447"/>
                    <a:pt x="7306" y="213"/>
                  </a:cubicBezTo>
                  <a:cubicBezTo>
                    <a:pt x="7076" y="75"/>
                    <a:pt x="6813" y="1"/>
                    <a:pt x="654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8"/>
            <p:cNvSpPr/>
            <p:nvPr/>
          </p:nvSpPr>
          <p:spPr>
            <a:xfrm>
              <a:off x="876104" y="981803"/>
              <a:ext cx="338351" cy="451186"/>
            </a:xfrm>
            <a:custGeom>
              <a:rect b="b" l="l" r="r" t="t"/>
              <a:pathLst>
                <a:path extrusionOk="0" h="23576" w="17680">
                  <a:moveTo>
                    <a:pt x="6542" y="1"/>
                  </a:moveTo>
                  <a:cubicBezTo>
                    <a:pt x="6420" y="1"/>
                    <a:pt x="6296" y="16"/>
                    <a:pt x="6172" y="47"/>
                  </a:cubicBezTo>
                  <a:cubicBezTo>
                    <a:pt x="5738" y="113"/>
                    <a:pt x="5371" y="380"/>
                    <a:pt x="5171" y="747"/>
                  </a:cubicBezTo>
                  <a:cubicBezTo>
                    <a:pt x="4938" y="1081"/>
                    <a:pt x="4871" y="1481"/>
                    <a:pt x="4971" y="1881"/>
                  </a:cubicBezTo>
                  <a:lnTo>
                    <a:pt x="5805" y="5517"/>
                  </a:lnTo>
                  <a:lnTo>
                    <a:pt x="1335" y="6518"/>
                  </a:lnTo>
                  <a:cubicBezTo>
                    <a:pt x="534" y="6718"/>
                    <a:pt x="1" y="7552"/>
                    <a:pt x="201" y="8353"/>
                  </a:cubicBezTo>
                  <a:lnTo>
                    <a:pt x="1402" y="13490"/>
                  </a:lnTo>
                  <a:cubicBezTo>
                    <a:pt x="1468" y="13890"/>
                    <a:pt x="1702" y="14257"/>
                    <a:pt x="2069" y="14457"/>
                  </a:cubicBezTo>
                  <a:cubicBezTo>
                    <a:pt x="2299" y="14595"/>
                    <a:pt x="2577" y="14670"/>
                    <a:pt x="2859" y="14670"/>
                  </a:cubicBezTo>
                  <a:cubicBezTo>
                    <a:pt x="2985" y="14670"/>
                    <a:pt x="3112" y="14655"/>
                    <a:pt x="3236" y="14624"/>
                  </a:cubicBezTo>
                  <a:lnTo>
                    <a:pt x="13710" y="12222"/>
                  </a:lnTo>
                  <a:lnTo>
                    <a:pt x="14177" y="14357"/>
                  </a:lnTo>
                  <a:lnTo>
                    <a:pt x="3670" y="16792"/>
                  </a:lnTo>
                  <a:cubicBezTo>
                    <a:pt x="3270" y="16859"/>
                    <a:pt x="2936" y="17126"/>
                    <a:pt x="2736" y="17459"/>
                  </a:cubicBezTo>
                  <a:cubicBezTo>
                    <a:pt x="2502" y="17793"/>
                    <a:pt x="2436" y="18226"/>
                    <a:pt x="2536" y="18627"/>
                  </a:cubicBezTo>
                  <a:cubicBezTo>
                    <a:pt x="2636" y="18994"/>
                    <a:pt x="2869" y="19360"/>
                    <a:pt x="3236" y="19561"/>
                  </a:cubicBezTo>
                  <a:cubicBezTo>
                    <a:pt x="3470" y="19724"/>
                    <a:pt x="3736" y="19806"/>
                    <a:pt x="4012" y="19806"/>
                  </a:cubicBezTo>
                  <a:cubicBezTo>
                    <a:pt x="4130" y="19806"/>
                    <a:pt x="4250" y="19791"/>
                    <a:pt x="4370" y="19761"/>
                  </a:cubicBezTo>
                  <a:lnTo>
                    <a:pt x="8874" y="18727"/>
                  </a:lnTo>
                  <a:lnTo>
                    <a:pt x="9708" y="22396"/>
                  </a:lnTo>
                  <a:cubicBezTo>
                    <a:pt x="9774" y="22763"/>
                    <a:pt x="10041" y="23130"/>
                    <a:pt x="10375" y="23330"/>
                  </a:cubicBezTo>
                  <a:cubicBezTo>
                    <a:pt x="10632" y="23493"/>
                    <a:pt x="10905" y="23575"/>
                    <a:pt x="11194" y="23575"/>
                  </a:cubicBezTo>
                  <a:cubicBezTo>
                    <a:pt x="11318" y="23575"/>
                    <a:pt x="11445" y="23560"/>
                    <a:pt x="11576" y="23530"/>
                  </a:cubicBezTo>
                  <a:cubicBezTo>
                    <a:pt x="11976" y="23430"/>
                    <a:pt x="12309" y="23197"/>
                    <a:pt x="12543" y="22863"/>
                  </a:cubicBezTo>
                  <a:cubicBezTo>
                    <a:pt x="12743" y="22529"/>
                    <a:pt x="12843" y="22096"/>
                    <a:pt x="12743" y="21696"/>
                  </a:cubicBezTo>
                  <a:lnTo>
                    <a:pt x="11909" y="18093"/>
                  </a:lnTo>
                  <a:lnTo>
                    <a:pt x="16412" y="17025"/>
                  </a:lnTo>
                  <a:cubicBezTo>
                    <a:pt x="16813" y="16925"/>
                    <a:pt x="17180" y="16692"/>
                    <a:pt x="17413" y="16358"/>
                  </a:cubicBezTo>
                  <a:cubicBezTo>
                    <a:pt x="17613" y="15991"/>
                    <a:pt x="17680" y="15591"/>
                    <a:pt x="17580" y="15191"/>
                  </a:cubicBezTo>
                  <a:lnTo>
                    <a:pt x="16412" y="10020"/>
                  </a:lnTo>
                  <a:cubicBezTo>
                    <a:pt x="16312" y="9620"/>
                    <a:pt x="16045" y="9287"/>
                    <a:pt x="15712" y="9086"/>
                  </a:cubicBezTo>
                  <a:cubicBezTo>
                    <a:pt x="15455" y="8923"/>
                    <a:pt x="15165" y="8841"/>
                    <a:pt x="14878" y="8841"/>
                  </a:cubicBezTo>
                  <a:cubicBezTo>
                    <a:pt x="14754" y="8841"/>
                    <a:pt x="14631" y="8856"/>
                    <a:pt x="14511" y="8886"/>
                  </a:cubicBezTo>
                  <a:lnTo>
                    <a:pt x="4070" y="11321"/>
                  </a:lnTo>
                  <a:lnTo>
                    <a:pt x="3603" y="9187"/>
                  </a:lnTo>
                  <a:lnTo>
                    <a:pt x="14111" y="6751"/>
                  </a:lnTo>
                  <a:cubicBezTo>
                    <a:pt x="14945" y="6551"/>
                    <a:pt x="15445" y="5717"/>
                    <a:pt x="15278" y="4883"/>
                  </a:cubicBezTo>
                  <a:cubicBezTo>
                    <a:pt x="15178" y="4483"/>
                    <a:pt x="14945" y="4150"/>
                    <a:pt x="14578" y="3949"/>
                  </a:cubicBezTo>
                  <a:cubicBezTo>
                    <a:pt x="14344" y="3786"/>
                    <a:pt x="14062" y="3704"/>
                    <a:pt x="13776" y="3704"/>
                  </a:cubicBezTo>
                  <a:cubicBezTo>
                    <a:pt x="13653" y="3704"/>
                    <a:pt x="13530" y="3719"/>
                    <a:pt x="13410" y="3749"/>
                  </a:cubicBezTo>
                  <a:lnTo>
                    <a:pt x="8840" y="4817"/>
                  </a:lnTo>
                  <a:lnTo>
                    <a:pt x="8006" y="1181"/>
                  </a:lnTo>
                  <a:cubicBezTo>
                    <a:pt x="7906" y="781"/>
                    <a:pt x="7673" y="447"/>
                    <a:pt x="7306" y="213"/>
                  </a:cubicBezTo>
                  <a:cubicBezTo>
                    <a:pt x="7076" y="75"/>
                    <a:pt x="6813" y="1"/>
                    <a:pt x="6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8"/>
            <p:cNvSpPr/>
            <p:nvPr/>
          </p:nvSpPr>
          <p:spPr>
            <a:xfrm>
              <a:off x="1400229" y="367072"/>
              <a:ext cx="676070" cy="603023"/>
            </a:xfrm>
            <a:custGeom>
              <a:rect b="b" l="l" r="r" t="t"/>
              <a:pathLst>
                <a:path extrusionOk="0" h="31510" w="35327">
                  <a:moveTo>
                    <a:pt x="17676" y="0"/>
                  </a:moveTo>
                  <a:cubicBezTo>
                    <a:pt x="13195" y="0"/>
                    <a:pt x="8749" y="1897"/>
                    <a:pt x="5638" y="5581"/>
                  </a:cubicBezTo>
                  <a:cubicBezTo>
                    <a:pt x="1" y="12219"/>
                    <a:pt x="835" y="22160"/>
                    <a:pt x="7506" y="27797"/>
                  </a:cubicBezTo>
                  <a:cubicBezTo>
                    <a:pt x="10460" y="30291"/>
                    <a:pt x="14068" y="31509"/>
                    <a:pt x="17656" y="31509"/>
                  </a:cubicBezTo>
                  <a:cubicBezTo>
                    <a:pt x="22132" y="31509"/>
                    <a:pt x="26578" y="29613"/>
                    <a:pt x="29689" y="25929"/>
                  </a:cubicBezTo>
                  <a:cubicBezTo>
                    <a:pt x="35326" y="19291"/>
                    <a:pt x="34492" y="9350"/>
                    <a:pt x="27854" y="3713"/>
                  </a:cubicBezTo>
                  <a:cubicBezTo>
                    <a:pt x="24885" y="1219"/>
                    <a:pt x="21270" y="0"/>
                    <a:pt x="176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8"/>
            <p:cNvSpPr/>
            <p:nvPr/>
          </p:nvSpPr>
          <p:spPr>
            <a:xfrm>
              <a:off x="1453855" y="415033"/>
              <a:ext cx="568824" cy="506474"/>
            </a:xfrm>
            <a:custGeom>
              <a:rect b="b" l="l" r="r" t="t"/>
              <a:pathLst>
                <a:path extrusionOk="0" h="26465" w="29723">
                  <a:moveTo>
                    <a:pt x="14875" y="0"/>
                  </a:moveTo>
                  <a:cubicBezTo>
                    <a:pt x="11063" y="0"/>
                    <a:pt x="7277" y="1641"/>
                    <a:pt x="4671" y="4810"/>
                  </a:cubicBezTo>
                  <a:cubicBezTo>
                    <a:pt x="1" y="10447"/>
                    <a:pt x="801" y="18786"/>
                    <a:pt x="6439" y="23423"/>
                  </a:cubicBezTo>
                  <a:cubicBezTo>
                    <a:pt x="8908" y="25468"/>
                    <a:pt x="11895" y="26464"/>
                    <a:pt x="14862" y="26464"/>
                  </a:cubicBezTo>
                  <a:cubicBezTo>
                    <a:pt x="18670" y="26464"/>
                    <a:pt x="22446" y="24823"/>
                    <a:pt x="25052" y="21655"/>
                  </a:cubicBezTo>
                  <a:cubicBezTo>
                    <a:pt x="29722" y="16051"/>
                    <a:pt x="28922" y="7678"/>
                    <a:pt x="23284" y="3042"/>
                  </a:cubicBezTo>
                  <a:cubicBezTo>
                    <a:pt x="20830" y="996"/>
                    <a:pt x="17845" y="0"/>
                    <a:pt x="148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8"/>
            <p:cNvSpPr/>
            <p:nvPr/>
          </p:nvSpPr>
          <p:spPr>
            <a:xfrm>
              <a:off x="1473013" y="441655"/>
              <a:ext cx="549667" cy="486418"/>
            </a:xfrm>
            <a:custGeom>
              <a:rect b="b" l="l" r="r" t="t"/>
              <a:pathLst>
                <a:path extrusionOk="0" h="25417" w="28722">
                  <a:moveTo>
                    <a:pt x="14375" y="0"/>
                  </a:moveTo>
                  <a:cubicBezTo>
                    <a:pt x="10554" y="0"/>
                    <a:pt x="6775" y="1718"/>
                    <a:pt x="4270" y="4986"/>
                  </a:cubicBezTo>
                  <a:cubicBezTo>
                    <a:pt x="1" y="10557"/>
                    <a:pt x="1068" y="18529"/>
                    <a:pt x="6639" y="22799"/>
                  </a:cubicBezTo>
                  <a:cubicBezTo>
                    <a:pt x="8955" y="24564"/>
                    <a:pt x="11676" y="25417"/>
                    <a:pt x="14371" y="25417"/>
                  </a:cubicBezTo>
                  <a:cubicBezTo>
                    <a:pt x="18195" y="25417"/>
                    <a:pt x="21966" y="23699"/>
                    <a:pt x="24451" y="20431"/>
                  </a:cubicBezTo>
                  <a:cubicBezTo>
                    <a:pt x="28721" y="14827"/>
                    <a:pt x="27654" y="6854"/>
                    <a:pt x="22083" y="2618"/>
                  </a:cubicBezTo>
                  <a:cubicBezTo>
                    <a:pt x="19780" y="853"/>
                    <a:pt x="17067" y="0"/>
                    <a:pt x="143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8"/>
            <p:cNvSpPr/>
            <p:nvPr/>
          </p:nvSpPr>
          <p:spPr>
            <a:xfrm>
              <a:off x="1619843" y="511760"/>
              <a:ext cx="236865" cy="313109"/>
            </a:xfrm>
            <a:custGeom>
              <a:rect b="b" l="l" r="r" t="t"/>
              <a:pathLst>
                <a:path extrusionOk="0" h="16361" w="12377">
                  <a:moveTo>
                    <a:pt x="7907" y="1"/>
                  </a:moveTo>
                  <a:cubicBezTo>
                    <a:pt x="7432" y="1"/>
                    <a:pt x="7014" y="335"/>
                    <a:pt x="6906" y="823"/>
                  </a:cubicBezTo>
                  <a:lnTo>
                    <a:pt x="6272" y="3325"/>
                  </a:lnTo>
                  <a:lnTo>
                    <a:pt x="3170" y="2558"/>
                  </a:lnTo>
                  <a:cubicBezTo>
                    <a:pt x="3076" y="2530"/>
                    <a:pt x="2982" y="2517"/>
                    <a:pt x="2889" y="2517"/>
                  </a:cubicBezTo>
                  <a:cubicBezTo>
                    <a:pt x="2417" y="2517"/>
                    <a:pt x="1980" y="2851"/>
                    <a:pt x="1869" y="3325"/>
                  </a:cubicBezTo>
                  <a:lnTo>
                    <a:pt x="1001" y="6894"/>
                  </a:lnTo>
                  <a:cubicBezTo>
                    <a:pt x="901" y="7161"/>
                    <a:pt x="935" y="7461"/>
                    <a:pt x="1102" y="7695"/>
                  </a:cubicBezTo>
                  <a:cubicBezTo>
                    <a:pt x="1235" y="7928"/>
                    <a:pt x="1468" y="8095"/>
                    <a:pt x="1769" y="8162"/>
                  </a:cubicBezTo>
                  <a:lnTo>
                    <a:pt x="9041" y="9996"/>
                  </a:lnTo>
                  <a:lnTo>
                    <a:pt x="8640" y="11464"/>
                  </a:lnTo>
                  <a:lnTo>
                    <a:pt x="1368" y="9663"/>
                  </a:lnTo>
                  <a:cubicBezTo>
                    <a:pt x="1279" y="9629"/>
                    <a:pt x="1187" y="9614"/>
                    <a:pt x="1094" y="9614"/>
                  </a:cubicBezTo>
                  <a:cubicBezTo>
                    <a:pt x="909" y="9614"/>
                    <a:pt x="723" y="9674"/>
                    <a:pt x="568" y="9763"/>
                  </a:cubicBezTo>
                  <a:cubicBezTo>
                    <a:pt x="301" y="9896"/>
                    <a:pt x="134" y="10163"/>
                    <a:pt x="67" y="10430"/>
                  </a:cubicBezTo>
                  <a:cubicBezTo>
                    <a:pt x="1" y="10697"/>
                    <a:pt x="34" y="10997"/>
                    <a:pt x="201" y="11230"/>
                  </a:cubicBezTo>
                  <a:cubicBezTo>
                    <a:pt x="334" y="11464"/>
                    <a:pt x="568" y="11664"/>
                    <a:pt x="835" y="11731"/>
                  </a:cubicBezTo>
                  <a:lnTo>
                    <a:pt x="3970" y="12465"/>
                  </a:lnTo>
                  <a:lnTo>
                    <a:pt x="3336" y="15033"/>
                  </a:lnTo>
                  <a:cubicBezTo>
                    <a:pt x="3270" y="15300"/>
                    <a:pt x="3303" y="15600"/>
                    <a:pt x="3470" y="15834"/>
                  </a:cubicBezTo>
                  <a:cubicBezTo>
                    <a:pt x="3603" y="16067"/>
                    <a:pt x="3837" y="16267"/>
                    <a:pt x="4137" y="16334"/>
                  </a:cubicBezTo>
                  <a:cubicBezTo>
                    <a:pt x="4209" y="16352"/>
                    <a:pt x="4282" y="16360"/>
                    <a:pt x="4357" y="16360"/>
                  </a:cubicBezTo>
                  <a:cubicBezTo>
                    <a:pt x="4560" y="16360"/>
                    <a:pt x="4767" y="16298"/>
                    <a:pt x="4938" y="16201"/>
                  </a:cubicBezTo>
                  <a:cubicBezTo>
                    <a:pt x="5171" y="16067"/>
                    <a:pt x="5371" y="15834"/>
                    <a:pt x="5438" y="15534"/>
                  </a:cubicBezTo>
                  <a:lnTo>
                    <a:pt x="6072" y="13032"/>
                  </a:lnTo>
                  <a:lnTo>
                    <a:pt x="9174" y="13832"/>
                  </a:lnTo>
                  <a:cubicBezTo>
                    <a:pt x="9269" y="13853"/>
                    <a:pt x="9364" y="13865"/>
                    <a:pt x="9457" y="13865"/>
                  </a:cubicBezTo>
                  <a:cubicBezTo>
                    <a:pt x="9658" y="13865"/>
                    <a:pt x="9848" y="13813"/>
                    <a:pt x="10008" y="13699"/>
                  </a:cubicBezTo>
                  <a:cubicBezTo>
                    <a:pt x="10275" y="13565"/>
                    <a:pt x="10442" y="13332"/>
                    <a:pt x="10508" y="13065"/>
                  </a:cubicBezTo>
                  <a:lnTo>
                    <a:pt x="11409" y="9496"/>
                  </a:lnTo>
                  <a:cubicBezTo>
                    <a:pt x="11476" y="9196"/>
                    <a:pt x="11409" y="8929"/>
                    <a:pt x="11242" y="8662"/>
                  </a:cubicBezTo>
                  <a:cubicBezTo>
                    <a:pt x="11109" y="8428"/>
                    <a:pt x="10875" y="8262"/>
                    <a:pt x="10575" y="8195"/>
                  </a:cubicBezTo>
                  <a:lnTo>
                    <a:pt x="3303" y="6360"/>
                  </a:lnTo>
                  <a:lnTo>
                    <a:pt x="3670" y="4893"/>
                  </a:lnTo>
                  <a:lnTo>
                    <a:pt x="10975" y="6727"/>
                  </a:lnTo>
                  <a:cubicBezTo>
                    <a:pt x="11056" y="6745"/>
                    <a:pt x="11136" y="6753"/>
                    <a:pt x="11215" y="6753"/>
                  </a:cubicBezTo>
                  <a:cubicBezTo>
                    <a:pt x="11432" y="6753"/>
                    <a:pt x="11638" y="6691"/>
                    <a:pt x="11809" y="6594"/>
                  </a:cubicBezTo>
                  <a:cubicBezTo>
                    <a:pt x="12076" y="6427"/>
                    <a:pt x="12243" y="6193"/>
                    <a:pt x="12310" y="5927"/>
                  </a:cubicBezTo>
                  <a:cubicBezTo>
                    <a:pt x="12376" y="5660"/>
                    <a:pt x="12343" y="5360"/>
                    <a:pt x="12176" y="5126"/>
                  </a:cubicBezTo>
                  <a:cubicBezTo>
                    <a:pt x="12043" y="4859"/>
                    <a:pt x="11809" y="4692"/>
                    <a:pt x="11509" y="4626"/>
                  </a:cubicBezTo>
                  <a:lnTo>
                    <a:pt x="8340" y="3825"/>
                  </a:lnTo>
                  <a:lnTo>
                    <a:pt x="8974" y="1323"/>
                  </a:lnTo>
                  <a:cubicBezTo>
                    <a:pt x="9074" y="1056"/>
                    <a:pt x="9007" y="756"/>
                    <a:pt x="8874" y="523"/>
                  </a:cubicBezTo>
                  <a:cubicBezTo>
                    <a:pt x="8740" y="289"/>
                    <a:pt x="8507" y="89"/>
                    <a:pt x="8240" y="56"/>
                  </a:cubicBezTo>
                  <a:cubicBezTo>
                    <a:pt x="8128" y="18"/>
                    <a:pt x="8016" y="1"/>
                    <a:pt x="7907"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8"/>
            <p:cNvSpPr/>
            <p:nvPr/>
          </p:nvSpPr>
          <p:spPr>
            <a:xfrm>
              <a:off x="1619843" y="511760"/>
              <a:ext cx="236865" cy="313109"/>
            </a:xfrm>
            <a:custGeom>
              <a:rect b="b" l="l" r="r" t="t"/>
              <a:pathLst>
                <a:path extrusionOk="0" h="16361" w="12377">
                  <a:moveTo>
                    <a:pt x="7907" y="1"/>
                  </a:moveTo>
                  <a:cubicBezTo>
                    <a:pt x="7432" y="1"/>
                    <a:pt x="7014" y="335"/>
                    <a:pt x="6906" y="823"/>
                  </a:cubicBezTo>
                  <a:lnTo>
                    <a:pt x="6272" y="3325"/>
                  </a:lnTo>
                  <a:lnTo>
                    <a:pt x="3170" y="2558"/>
                  </a:lnTo>
                  <a:cubicBezTo>
                    <a:pt x="3076" y="2530"/>
                    <a:pt x="2982" y="2517"/>
                    <a:pt x="2889" y="2517"/>
                  </a:cubicBezTo>
                  <a:cubicBezTo>
                    <a:pt x="2417" y="2517"/>
                    <a:pt x="1980" y="2851"/>
                    <a:pt x="1869" y="3325"/>
                  </a:cubicBezTo>
                  <a:lnTo>
                    <a:pt x="1001" y="6894"/>
                  </a:lnTo>
                  <a:cubicBezTo>
                    <a:pt x="901" y="7161"/>
                    <a:pt x="935" y="7461"/>
                    <a:pt x="1102" y="7695"/>
                  </a:cubicBezTo>
                  <a:cubicBezTo>
                    <a:pt x="1235" y="7928"/>
                    <a:pt x="1468" y="8095"/>
                    <a:pt x="1769" y="8162"/>
                  </a:cubicBezTo>
                  <a:lnTo>
                    <a:pt x="9041" y="9996"/>
                  </a:lnTo>
                  <a:lnTo>
                    <a:pt x="8640" y="11464"/>
                  </a:lnTo>
                  <a:lnTo>
                    <a:pt x="1368" y="9663"/>
                  </a:lnTo>
                  <a:cubicBezTo>
                    <a:pt x="1279" y="9629"/>
                    <a:pt x="1187" y="9614"/>
                    <a:pt x="1094" y="9614"/>
                  </a:cubicBezTo>
                  <a:cubicBezTo>
                    <a:pt x="909" y="9614"/>
                    <a:pt x="723" y="9674"/>
                    <a:pt x="568" y="9763"/>
                  </a:cubicBezTo>
                  <a:cubicBezTo>
                    <a:pt x="301" y="9896"/>
                    <a:pt x="134" y="10163"/>
                    <a:pt x="67" y="10430"/>
                  </a:cubicBezTo>
                  <a:cubicBezTo>
                    <a:pt x="1" y="10697"/>
                    <a:pt x="34" y="10997"/>
                    <a:pt x="201" y="11230"/>
                  </a:cubicBezTo>
                  <a:cubicBezTo>
                    <a:pt x="334" y="11464"/>
                    <a:pt x="568" y="11664"/>
                    <a:pt x="835" y="11731"/>
                  </a:cubicBezTo>
                  <a:lnTo>
                    <a:pt x="3970" y="12465"/>
                  </a:lnTo>
                  <a:lnTo>
                    <a:pt x="3336" y="15033"/>
                  </a:lnTo>
                  <a:cubicBezTo>
                    <a:pt x="3270" y="15300"/>
                    <a:pt x="3303" y="15600"/>
                    <a:pt x="3470" y="15834"/>
                  </a:cubicBezTo>
                  <a:cubicBezTo>
                    <a:pt x="3603" y="16067"/>
                    <a:pt x="3837" y="16267"/>
                    <a:pt x="4137" y="16334"/>
                  </a:cubicBezTo>
                  <a:cubicBezTo>
                    <a:pt x="4209" y="16352"/>
                    <a:pt x="4282" y="16360"/>
                    <a:pt x="4357" y="16360"/>
                  </a:cubicBezTo>
                  <a:cubicBezTo>
                    <a:pt x="4560" y="16360"/>
                    <a:pt x="4767" y="16298"/>
                    <a:pt x="4938" y="16201"/>
                  </a:cubicBezTo>
                  <a:cubicBezTo>
                    <a:pt x="5171" y="16067"/>
                    <a:pt x="5371" y="15834"/>
                    <a:pt x="5438" y="15534"/>
                  </a:cubicBezTo>
                  <a:lnTo>
                    <a:pt x="6072" y="13032"/>
                  </a:lnTo>
                  <a:lnTo>
                    <a:pt x="9174" y="13832"/>
                  </a:lnTo>
                  <a:cubicBezTo>
                    <a:pt x="9269" y="13853"/>
                    <a:pt x="9364" y="13865"/>
                    <a:pt x="9457" y="13865"/>
                  </a:cubicBezTo>
                  <a:cubicBezTo>
                    <a:pt x="9658" y="13865"/>
                    <a:pt x="9848" y="13813"/>
                    <a:pt x="10008" y="13699"/>
                  </a:cubicBezTo>
                  <a:cubicBezTo>
                    <a:pt x="10275" y="13565"/>
                    <a:pt x="10442" y="13332"/>
                    <a:pt x="10508" y="13065"/>
                  </a:cubicBezTo>
                  <a:lnTo>
                    <a:pt x="11409" y="9496"/>
                  </a:lnTo>
                  <a:cubicBezTo>
                    <a:pt x="11476" y="9196"/>
                    <a:pt x="11409" y="8929"/>
                    <a:pt x="11242" y="8662"/>
                  </a:cubicBezTo>
                  <a:cubicBezTo>
                    <a:pt x="11109" y="8428"/>
                    <a:pt x="10875" y="8262"/>
                    <a:pt x="10575" y="8195"/>
                  </a:cubicBezTo>
                  <a:lnTo>
                    <a:pt x="3303" y="6360"/>
                  </a:lnTo>
                  <a:lnTo>
                    <a:pt x="3670" y="4893"/>
                  </a:lnTo>
                  <a:lnTo>
                    <a:pt x="10975" y="6727"/>
                  </a:lnTo>
                  <a:cubicBezTo>
                    <a:pt x="11056" y="6745"/>
                    <a:pt x="11136" y="6753"/>
                    <a:pt x="11215" y="6753"/>
                  </a:cubicBezTo>
                  <a:cubicBezTo>
                    <a:pt x="11432" y="6753"/>
                    <a:pt x="11638" y="6691"/>
                    <a:pt x="11809" y="6594"/>
                  </a:cubicBezTo>
                  <a:cubicBezTo>
                    <a:pt x="12076" y="6427"/>
                    <a:pt x="12243" y="6193"/>
                    <a:pt x="12310" y="5927"/>
                  </a:cubicBezTo>
                  <a:cubicBezTo>
                    <a:pt x="12376" y="5660"/>
                    <a:pt x="12343" y="5360"/>
                    <a:pt x="12176" y="5126"/>
                  </a:cubicBezTo>
                  <a:cubicBezTo>
                    <a:pt x="12043" y="4859"/>
                    <a:pt x="11809" y="4692"/>
                    <a:pt x="11509" y="4626"/>
                  </a:cubicBezTo>
                  <a:lnTo>
                    <a:pt x="8340" y="3825"/>
                  </a:lnTo>
                  <a:lnTo>
                    <a:pt x="8974" y="1323"/>
                  </a:lnTo>
                  <a:cubicBezTo>
                    <a:pt x="9074" y="1056"/>
                    <a:pt x="9007" y="756"/>
                    <a:pt x="8874" y="523"/>
                  </a:cubicBezTo>
                  <a:cubicBezTo>
                    <a:pt x="8740" y="289"/>
                    <a:pt x="8507" y="89"/>
                    <a:pt x="8240" y="56"/>
                  </a:cubicBezTo>
                  <a:cubicBezTo>
                    <a:pt x="8128" y="18"/>
                    <a:pt x="8016" y="1"/>
                    <a:pt x="79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8"/>
            <p:cNvSpPr/>
            <p:nvPr/>
          </p:nvSpPr>
          <p:spPr>
            <a:xfrm>
              <a:off x="1023585" y="1242527"/>
              <a:ext cx="2301992" cy="1446565"/>
            </a:xfrm>
            <a:custGeom>
              <a:rect b="b" l="l" r="r" t="t"/>
              <a:pathLst>
                <a:path extrusionOk="0" h="75588" w="120287">
                  <a:moveTo>
                    <a:pt x="6271" y="0"/>
                  </a:moveTo>
                  <a:cubicBezTo>
                    <a:pt x="2802" y="0"/>
                    <a:pt x="0" y="2769"/>
                    <a:pt x="0" y="6271"/>
                  </a:cubicBezTo>
                  <a:lnTo>
                    <a:pt x="0" y="69316"/>
                  </a:lnTo>
                  <a:cubicBezTo>
                    <a:pt x="0" y="72785"/>
                    <a:pt x="2802" y="75588"/>
                    <a:pt x="6271" y="75588"/>
                  </a:cubicBezTo>
                  <a:lnTo>
                    <a:pt x="114015" y="75588"/>
                  </a:lnTo>
                  <a:cubicBezTo>
                    <a:pt x="117484" y="75588"/>
                    <a:pt x="120286" y="72785"/>
                    <a:pt x="120286" y="69316"/>
                  </a:cubicBezTo>
                  <a:lnTo>
                    <a:pt x="120286" y="6271"/>
                  </a:lnTo>
                  <a:cubicBezTo>
                    <a:pt x="120286" y="2769"/>
                    <a:pt x="117484" y="0"/>
                    <a:pt x="11401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8"/>
            <p:cNvSpPr/>
            <p:nvPr/>
          </p:nvSpPr>
          <p:spPr>
            <a:xfrm>
              <a:off x="627132" y="2618283"/>
              <a:ext cx="3094840" cy="180677"/>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8"/>
            <p:cNvSpPr/>
            <p:nvPr/>
          </p:nvSpPr>
          <p:spPr>
            <a:xfrm>
              <a:off x="2804091" y="1448094"/>
              <a:ext cx="298143" cy="298124"/>
            </a:xfrm>
            <a:custGeom>
              <a:rect b="b" l="l" r="r" t="t"/>
              <a:pathLst>
                <a:path extrusionOk="0" h="15578" w="15579">
                  <a:moveTo>
                    <a:pt x="7772" y="0"/>
                  </a:moveTo>
                  <a:cubicBezTo>
                    <a:pt x="3469" y="0"/>
                    <a:pt x="0" y="3503"/>
                    <a:pt x="0" y="7806"/>
                  </a:cubicBezTo>
                  <a:cubicBezTo>
                    <a:pt x="0" y="12075"/>
                    <a:pt x="3469" y="15578"/>
                    <a:pt x="7772" y="15578"/>
                  </a:cubicBezTo>
                  <a:cubicBezTo>
                    <a:pt x="12076" y="15578"/>
                    <a:pt x="15578" y="12075"/>
                    <a:pt x="15578" y="7806"/>
                  </a:cubicBezTo>
                  <a:cubicBezTo>
                    <a:pt x="15578" y="3503"/>
                    <a:pt x="12076" y="0"/>
                    <a:pt x="77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8"/>
            <p:cNvSpPr/>
            <p:nvPr/>
          </p:nvSpPr>
          <p:spPr>
            <a:xfrm>
              <a:off x="2611922" y="1448094"/>
              <a:ext cx="298143" cy="298124"/>
            </a:xfrm>
            <a:custGeom>
              <a:rect b="b" l="l" r="r" t="t"/>
              <a:pathLst>
                <a:path extrusionOk="0" h="15578" w="15579">
                  <a:moveTo>
                    <a:pt x="7773" y="0"/>
                  </a:moveTo>
                  <a:cubicBezTo>
                    <a:pt x="3470" y="0"/>
                    <a:pt x="1" y="3503"/>
                    <a:pt x="1" y="7806"/>
                  </a:cubicBezTo>
                  <a:cubicBezTo>
                    <a:pt x="1" y="12075"/>
                    <a:pt x="3470" y="15578"/>
                    <a:pt x="7773" y="15578"/>
                  </a:cubicBezTo>
                  <a:cubicBezTo>
                    <a:pt x="12076" y="15578"/>
                    <a:pt x="15579" y="12075"/>
                    <a:pt x="15579" y="7806"/>
                  </a:cubicBezTo>
                  <a:cubicBezTo>
                    <a:pt x="15579" y="3503"/>
                    <a:pt x="12076" y="0"/>
                    <a:pt x="77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8"/>
            <p:cNvSpPr/>
            <p:nvPr/>
          </p:nvSpPr>
          <p:spPr>
            <a:xfrm>
              <a:off x="1247026" y="1746216"/>
              <a:ext cx="458362" cy="335174"/>
            </a:xfrm>
            <a:custGeom>
              <a:rect b="b" l="l" r="r" t="t"/>
              <a:pathLst>
                <a:path extrusionOk="0" h="17514" w="23951">
                  <a:moveTo>
                    <a:pt x="2702" y="1"/>
                  </a:moveTo>
                  <a:cubicBezTo>
                    <a:pt x="1234" y="1"/>
                    <a:pt x="0" y="1202"/>
                    <a:pt x="0" y="2703"/>
                  </a:cubicBezTo>
                  <a:lnTo>
                    <a:pt x="0" y="14812"/>
                  </a:lnTo>
                  <a:cubicBezTo>
                    <a:pt x="0" y="16313"/>
                    <a:pt x="1234" y="17513"/>
                    <a:pt x="2702" y="17513"/>
                  </a:cubicBezTo>
                  <a:lnTo>
                    <a:pt x="21249" y="17513"/>
                  </a:lnTo>
                  <a:cubicBezTo>
                    <a:pt x="22750" y="17513"/>
                    <a:pt x="23951" y="16313"/>
                    <a:pt x="23951" y="14812"/>
                  </a:cubicBezTo>
                  <a:lnTo>
                    <a:pt x="23951" y="2703"/>
                  </a:lnTo>
                  <a:cubicBezTo>
                    <a:pt x="23951" y="1202"/>
                    <a:pt x="22750" y="1"/>
                    <a:pt x="21249"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8"/>
            <p:cNvSpPr/>
            <p:nvPr/>
          </p:nvSpPr>
          <p:spPr>
            <a:xfrm>
              <a:off x="1247026" y="1746216"/>
              <a:ext cx="458362" cy="335174"/>
            </a:xfrm>
            <a:custGeom>
              <a:rect b="b" l="l" r="r" t="t"/>
              <a:pathLst>
                <a:path extrusionOk="0" h="17514" w="23951">
                  <a:moveTo>
                    <a:pt x="2702" y="1"/>
                  </a:moveTo>
                  <a:cubicBezTo>
                    <a:pt x="1234" y="1"/>
                    <a:pt x="0" y="1202"/>
                    <a:pt x="0" y="2703"/>
                  </a:cubicBezTo>
                  <a:lnTo>
                    <a:pt x="0" y="14812"/>
                  </a:lnTo>
                  <a:cubicBezTo>
                    <a:pt x="0" y="16313"/>
                    <a:pt x="1234" y="17513"/>
                    <a:pt x="2702" y="17513"/>
                  </a:cubicBezTo>
                  <a:lnTo>
                    <a:pt x="21249" y="17513"/>
                  </a:lnTo>
                  <a:cubicBezTo>
                    <a:pt x="22750" y="17513"/>
                    <a:pt x="23951" y="16313"/>
                    <a:pt x="23951" y="14812"/>
                  </a:cubicBezTo>
                  <a:lnTo>
                    <a:pt x="23951" y="2703"/>
                  </a:lnTo>
                  <a:cubicBezTo>
                    <a:pt x="23951" y="1202"/>
                    <a:pt x="22750" y="1"/>
                    <a:pt x="212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8"/>
            <p:cNvSpPr/>
            <p:nvPr/>
          </p:nvSpPr>
          <p:spPr>
            <a:xfrm>
              <a:off x="1247026" y="1411693"/>
              <a:ext cx="688816" cy="72799"/>
            </a:xfrm>
            <a:custGeom>
              <a:rect b="b" l="l" r="r" t="t"/>
              <a:pathLst>
                <a:path extrusionOk="0" h="3804" w="35993">
                  <a:moveTo>
                    <a:pt x="1935" y="1"/>
                  </a:moveTo>
                  <a:cubicBezTo>
                    <a:pt x="867" y="1"/>
                    <a:pt x="0" y="835"/>
                    <a:pt x="0" y="1902"/>
                  </a:cubicBezTo>
                  <a:cubicBezTo>
                    <a:pt x="0" y="2970"/>
                    <a:pt x="867" y="3803"/>
                    <a:pt x="1935" y="3803"/>
                  </a:cubicBezTo>
                  <a:lnTo>
                    <a:pt x="34091" y="3803"/>
                  </a:lnTo>
                  <a:cubicBezTo>
                    <a:pt x="35159" y="3803"/>
                    <a:pt x="35993" y="2970"/>
                    <a:pt x="35993" y="1902"/>
                  </a:cubicBezTo>
                  <a:cubicBezTo>
                    <a:pt x="35993" y="835"/>
                    <a:pt x="35159" y="1"/>
                    <a:pt x="34091"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8"/>
            <p:cNvSpPr/>
            <p:nvPr/>
          </p:nvSpPr>
          <p:spPr>
            <a:xfrm>
              <a:off x="1247026" y="1411693"/>
              <a:ext cx="688816" cy="72799"/>
            </a:xfrm>
            <a:custGeom>
              <a:rect b="b" l="l" r="r" t="t"/>
              <a:pathLst>
                <a:path extrusionOk="0" h="3804" w="35993">
                  <a:moveTo>
                    <a:pt x="1935" y="1"/>
                  </a:moveTo>
                  <a:cubicBezTo>
                    <a:pt x="867" y="1"/>
                    <a:pt x="0" y="835"/>
                    <a:pt x="0" y="1902"/>
                  </a:cubicBezTo>
                  <a:cubicBezTo>
                    <a:pt x="0" y="2970"/>
                    <a:pt x="867" y="3803"/>
                    <a:pt x="1935" y="3803"/>
                  </a:cubicBezTo>
                  <a:lnTo>
                    <a:pt x="34091" y="3803"/>
                  </a:lnTo>
                  <a:cubicBezTo>
                    <a:pt x="35159" y="3803"/>
                    <a:pt x="35993" y="2970"/>
                    <a:pt x="35993" y="1902"/>
                  </a:cubicBezTo>
                  <a:cubicBezTo>
                    <a:pt x="35993" y="835"/>
                    <a:pt x="35159" y="1"/>
                    <a:pt x="340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8"/>
            <p:cNvSpPr/>
            <p:nvPr/>
          </p:nvSpPr>
          <p:spPr>
            <a:xfrm>
              <a:off x="1247026" y="2248010"/>
              <a:ext cx="384319" cy="157693"/>
            </a:xfrm>
            <a:custGeom>
              <a:rect b="b" l="l" r="r" t="t"/>
              <a:pathLst>
                <a:path extrusionOk="0" h="8240" w="20082">
                  <a:moveTo>
                    <a:pt x="2802" y="1"/>
                  </a:moveTo>
                  <a:cubicBezTo>
                    <a:pt x="1268" y="1"/>
                    <a:pt x="0" y="1268"/>
                    <a:pt x="0" y="2803"/>
                  </a:cubicBezTo>
                  <a:lnTo>
                    <a:pt x="0" y="5438"/>
                  </a:lnTo>
                  <a:cubicBezTo>
                    <a:pt x="0" y="6972"/>
                    <a:pt x="1268" y="8240"/>
                    <a:pt x="2802" y="8240"/>
                  </a:cubicBezTo>
                  <a:lnTo>
                    <a:pt x="17279" y="8240"/>
                  </a:lnTo>
                  <a:cubicBezTo>
                    <a:pt x="18847" y="8240"/>
                    <a:pt x="20081" y="6972"/>
                    <a:pt x="20081" y="5438"/>
                  </a:cubicBezTo>
                  <a:lnTo>
                    <a:pt x="20081" y="2803"/>
                  </a:lnTo>
                  <a:cubicBezTo>
                    <a:pt x="20081" y="1268"/>
                    <a:pt x="18847" y="1"/>
                    <a:pt x="17279"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8"/>
            <p:cNvSpPr/>
            <p:nvPr/>
          </p:nvSpPr>
          <p:spPr>
            <a:xfrm>
              <a:off x="1247026" y="2248010"/>
              <a:ext cx="384319" cy="157693"/>
            </a:xfrm>
            <a:custGeom>
              <a:rect b="b" l="l" r="r" t="t"/>
              <a:pathLst>
                <a:path extrusionOk="0" h="8240" w="20082">
                  <a:moveTo>
                    <a:pt x="2802" y="1"/>
                  </a:moveTo>
                  <a:cubicBezTo>
                    <a:pt x="1268" y="1"/>
                    <a:pt x="0" y="1268"/>
                    <a:pt x="0" y="2803"/>
                  </a:cubicBezTo>
                  <a:lnTo>
                    <a:pt x="0" y="5438"/>
                  </a:lnTo>
                  <a:cubicBezTo>
                    <a:pt x="0" y="6972"/>
                    <a:pt x="1268" y="8240"/>
                    <a:pt x="2802" y="8240"/>
                  </a:cubicBezTo>
                  <a:lnTo>
                    <a:pt x="17279" y="8240"/>
                  </a:lnTo>
                  <a:cubicBezTo>
                    <a:pt x="18847" y="8240"/>
                    <a:pt x="20081" y="6972"/>
                    <a:pt x="20081" y="5438"/>
                  </a:cubicBezTo>
                  <a:lnTo>
                    <a:pt x="20081" y="2803"/>
                  </a:lnTo>
                  <a:cubicBezTo>
                    <a:pt x="20081" y="1268"/>
                    <a:pt x="18847" y="1"/>
                    <a:pt x="172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8"/>
            <p:cNvSpPr/>
            <p:nvPr/>
          </p:nvSpPr>
          <p:spPr>
            <a:xfrm>
              <a:off x="1737315" y="2248010"/>
              <a:ext cx="384319" cy="157693"/>
            </a:xfrm>
            <a:custGeom>
              <a:rect b="b" l="l" r="r" t="t"/>
              <a:pathLst>
                <a:path extrusionOk="0" h="8240" w="20082">
                  <a:moveTo>
                    <a:pt x="2802" y="1"/>
                  </a:moveTo>
                  <a:cubicBezTo>
                    <a:pt x="1268" y="1"/>
                    <a:pt x="0" y="1268"/>
                    <a:pt x="0" y="2803"/>
                  </a:cubicBezTo>
                  <a:lnTo>
                    <a:pt x="0" y="5438"/>
                  </a:lnTo>
                  <a:cubicBezTo>
                    <a:pt x="0" y="6972"/>
                    <a:pt x="1268" y="8240"/>
                    <a:pt x="2802" y="8240"/>
                  </a:cubicBezTo>
                  <a:lnTo>
                    <a:pt x="17279" y="8240"/>
                  </a:lnTo>
                  <a:cubicBezTo>
                    <a:pt x="18814" y="8240"/>
                    <a:pt x="20081" y="6972"/>
                    <a:pt x="20081" y="5438"/>
                  </a:cubicBezTo>
                  <a:lnTo>
                    <a:pt x="20081" y="2803"/>
                  </a:lnTo>
                  <a:cubicBezTo>
                    <a:pt x="20081" y="1268"/>
                    <a:pt x="18814" y="1"/>
                    <a:pt x="17279"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8"/>
            <p:cNvSpPr/>
            <p:nvPr/>
          </p:nvSpPr>
          <p:spPr>
            <a:xfrm>
              <a:off x="1737315" y="2248010"/>
              <a:ext cx="384319" cy="157693"/>
            </a:xfrm>
            <a:custGeom>
              <a:rect b="b" l="l" r="r" t="t"/>
              <a:pathLst>
                <a:path extrusionOk="0" h="8240" w="20082">
                  <a:moveTo>
                    <a:pt x="2802" y="1"/>
                  </a:moveTo>
                  <a:cubicBezTo>
                    <a:pt x="1268" y="1"/>
                    <a:pt x="0" y="1268"/>
                    <a:pt x="0" y="2803"/>
                  </a:cubicBezTo>
                  <a:lnTo>
                    <a:pt x="0" y="5438"/>
                  </a:lnTo>
                  <a:cubicBezTo>
                    <a:pt x="0" y="6972"/>
                    <a:pt x="1268" y="8240"/>
                    <a:pt x="2802" y="8240"/>
                  </a:cubicBezTo>
                  <a:lnTo>
                    <a:pt x="17279" y="8240"/>
                  </a:lnTo>
                  <a:cubicBezTo>
                    <a:pt x="18814" y="8240"/>
                    <a:pt x="20081" y="6972"/>
                    <a:pt x="20081" y="5438"/>
                  </a:cubicBezTo>
                  <a:lnTo>
                    <a:pt x="20081" y="2803"/>
                  </a:lnTo>
                  <a:cubicBezTo>
                    <a:pt x="20081" y="1268"/>
                    <a:pt x="18814" y="1"/>
                    <a:pt x="172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8"/>
            <p:cNvSpPr/>
            <p:nvPr/>
          </p:nvSpPr>
          <p:spPr>
            <a:xfrm>
              <a:off x="2227603" y="2248010"/>
              <a:ext cx="384319" cy="157693"/>
            </a:xfrm>
            <a:custGeom>
              <a:rect b="b" l="l" r="r" t="t"/>
              <a:pathLst>
                <a:path extrusionOk="0" h="8240" w="20082">
                  <a:moveTo>
                    <a:pt x="2803" y="1"/>
                  </a:moveTo>
                  <a:cubicBezTo>
                    <a:pt x="1268" y="1"/>
                    <a:pt x="1" y="1268"/>
                    <a:pt x="1" y="2803"/>
                  </a:cubicBezTo>
                  <a:lnTo>
                    <a:pt x="1" y="5438"/>
                  </a:lnTo>
                  <a:cubicBezTo>
                    <a:pt x="1" y="6972"/>
                    <a:pt x="1268" y="8240"/>
                    <a:pt x="2803" y="8240"/>
                  </a:cubicBezTo>
                  <a:lnTo>
                    <a:pt x="17280" y="8240"/>
                  </a:lnTo>
                  <a:cubicBezTo>
                    <a:pt x="18814" y="8240"/>
                    <a:pt x="20082" y="6972"/>
                    <a:pt x="20082" y="5438"/>
                  </a:cubicBezTo>
                  <a:lnTo>
                    <a:pt x="20082" y="2803"/>
                  </a:lnTo>
                  <a:cubicBezTo>
                    <a:pt x="20082" y="1268"/>
                    <a:pt x="18814" y="1"/>
                    <a:pt x="17280"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8"/>
            <p:cNvSpPr/>
            <p:nvPr/>
          </p:nvSpPr>
          <p:spPr>
            <a:xfrm>
              <a:off x="2227603" y="2248010"/>
              <a:ext cx="384319" cy="157693"/>
            </a:xfrm>
            <a:custGeom>
              <a:rect b="b" l="l" r="r" t="t"/>
              <a:pathLst>
                <a:path extrusionOk="0" h="8240" w="20082">
                  <a:moveTo>
                    <a:pt x="2803" y="1"/>
                  </a:moveTo>
                  <a:cubicBezTo>
                    <a:pt x="1268" y="1"/>
                    <a:pt x="1" y="1268"/>
                    <a:pt x="1" y="2803"/>
                  </a:cubicBezTo>
                  <a:lnTo>
                    <a:pt x="1" y="5438"/>
                  </a:lnTo>
                  <a:cubicBezTo>
                    <a:pt x="1" y="6972"/>
                    <a:pt x="1268" y="8240"/>
                    <a:pt x="2803" y="8240"/>
                  </a:cubicBezTo>
                  <a:lnTo>
                    <a:pt x="17280" y="8240"/>
                  </a:lnTo>
                  <a:cubicBezTo>
                    <a:pt x="18814" y="8240"/>
                    <a:pt x="20082" y="6972"/>
                    <a:pt x="20082" y="5438"/>
                  </a:cubicBezTo>
                  <a:lnTo>
                    <a:pt x="20082" y="2803"/>
                  </a:lnTo>
                  <a:cubicBezTo>
                    <a:pt x="20082" y="1268"/>
                    <a:pt x="18814" y="1"/>
                    <a:pt x="172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8"/>
            <p:cNvSpPr/>
            <p:nvPr/>
          </p:nvSpPr>
          <p:spPr>
            <a:xfrm>
              <a:off x="2717911" y="2248010"/>
              <a:ext cx="384319" cy="157693"/>
            </a:xfrm>
            <a:custGeom>
              <a:rect b="b" l="l" r="r" t="t"/>
              <a:pathLst>
                <a:path extrusionOk="0" h="8240" w="20082">
                  <a:moveTo>
                    <a:pt x="2802" y="1"/>
                  </a:moveTo>
                  <a:cubicBezTo>
                    <a:pt x="1234" y="1"/>
                    <a:pt x="0" y="1268"/>
                    <a:pt x="0" y="2803"/>
                  </a:cubicBezTo>
                  <a:lnTo>
                    <a:pt x="0" y="5438"/>
                  </a:lnTo>
                  <a:cubicBezTo>
                    <a:pt x="0" y="6972"/>
                    <a:pt x="1234" y="8240"/>
                    <a:pt x="2802" y="8240"/>
                  </a:cubicBezTo>
                  <a:lnTo>
                    <a:pt x="17246" y="8240"/>
                  </a:lnTo>
                  <a:cubicBezTo>
                    <a:pt x="18813" y="8240"/>
                    <a:pt x="20081" y="6972"/>
                    <a:pt x="20081" y="5438"/>
                  </a:cubicBezTo>
                  <a:lnTo>
                    <a:pt x="20081" y="2803"/>
                  </a:lnTo>
                  <a:cubicBezTo>
                    <a:pt x="20081" y="1268"/>
                    <a:pt x="18813" y="1"/>
                    <a:pt x="17246"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8"/>
            <p:cNvSpPr/>
            <p:nvPr/>
          </p:nvSpPr>
          <p:spPr>
            <a:xfrm>
              <a:off x="2717911" y="2248010"/>
              <a:ext cx="384319" cy="157693"/>
            </a:xfrm>
            <a:custGeom>
              <a:rect b="b" l="l" r="r" t="t"/>
              <a:pathLst>
                <a:path extrusionOk="0" h="8240" w="20082">
                  <a:moveTo>
                    <a:pt x="2802" y="1"/>
                  </a:moveTo>
                  <a:cubicBezTo>
                    <a:pt x="1234" y="1"/>
                    <a:pt x="0" y="1268"/>
                    <a:pt x="0" y="2803"/>
                  </a:cubicBezTo>
                  <a:lnTo>
                    <a:pt x="0" y="5438"/>
                  </a:lnTo>
                  <a:cubicBezTo>
                    <a:pt x="0" y="6972"/>
                    <a:pt x="1234" y="8240"/>
                    <a:pt x="2802" y="8240"/>
                  </a:cubicBezTo>
                  <a:lnTo>
                    <a:pt x="17246" y="8240"/>
                  </a:lnTo>
                  <a:cubicBezTo>
                    <a:pt x="18813" y="8240"/>
                    <a:pt x="20081" y="6972"/>
                    <a:pt x="20081" y="5438"/>
                  </a:cubicBezTo>
                  <a:lnTo>
                    <a:pt x="20081" y="2803"/>
                  </a:lnTo>
                  <a:cubicBezTo>
                    <a:pt x="20081" y="1268"/>
                    <a:pt x="18813" y="1"/>
                    <a:pt x="172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8"/>
            <p:cNvSpPr/>
            <p:nvPr/>
          </p:nvSpPr>
          <p:spPr>
            <a:xfrm>
              <a:off x="2090342" y="687739"/>
              <a:ext cx="427742" cy="565628"/>
            </a:xfrm>
            <a:custGeom>
              <a:rect b="b" l="l" r="r" t="t"/>
              <a:pathLst>
                <a:path extrusionOk="0" h="29556" w="22351">
                  <a:moveTo>
                    <a:pt x="17914" y="1"/>
                  </a:moveTo>
                  <a:cubicBezTo>
                    <a:pt x="16913" y="2669"/>
                    <a:pt x="15879" y="5338"/>
                    <a:pt x="14778" y="7973"/>
                  </a:cubicBezTo>
                  <a:cubicBezTo>
                    <a:pt x="13711" y="10608"/>
                    <a:pt x="12577" y="13210"/>
                    <a:pt x="11309" y="15612"/>
                  </a:cubicBezTo>
                  <a:cubicBezTo>
                    <a:pt x="11142" y="15912"/>
                    <a:pt x="10975" y="16179"/>
                    <a:pt x="10809" y="16479"/>
                  </a:cubicBezTo>
                  <a:lnTo>
                    <a:pt x="10709" y="16679"/>
                  </a:lnTo>
                  <a:lnTo>
                    <a:pt x="10609" y="16846"/>
                  </a:lnTo>
                  <a:cubicBezTo>
                    <a:pt x="10542" y="16946"/>
                    <a:pt x="10475" y="17046"/>
                    <a:pt x="10375" y="17180"/>
                  </a:cubicBezTo>
                  <a:cubicBezTo>
                    <a:pt x="10008" y="17647"/>
                    <a:pt x="9541" y="18180"/>
                    <a:pt x="9074" y="18681"/>
                  </a:cubicBezTo>
                  <a:cubicBezTo>
                    <a:pt x="8140" y="19681"/>
                    <a:pt x="7139" y="20682"/>
                    <a:pt x="6139" y="21716"/>
                  </a:cubicBezTo>
                  <a:lnTo>
                    <a:pt x="1" y="27754"/>
                  </a:lnTo>
                  <a:lnTo>
                    <a:pt x="1469" y="29555"/>
                  </a:lnTo>
                  <a:cubicBezTo>
                    <a:pt x="3904" y="27921"/>
                    <a:pt x="6239" y="26219"/>
                    <a:pt x="8540" y="24385"/>
                  </a:cubicBezTo>
                  <a:cubicBezTo>
                    <a:pt x="9675" y="23451"/>
                    <a:pt x="10809" y="22517"/>
                    <a:pt x="11943" y="21516"/>
                  </a:cubicBezTo>
                  <a:cubicBezTo>
                    <a:pt x="12510" y="20982"/>
                    <a:pt x="13077" y="20415"/>
                    <a:pt x="13611" y="19848"/>
                  </a:cubicBezTo>
                  <a:cubicBezTo>
                    <a:pt x="13744" y="19681"/>
                    <a:pt x="13878" y="19515"/>
                    <a:pt x="14011" y="19314"/>
                  </a:cubicBezTo>
                  <a:lnTo>
                    <a:pt x="14244" y="19014"/>
                  </a:lnTo>
                  <a:lnTo>
                    <a:pt x="14411" y="18747"/>
                  </a:lnTo>
                  <a:cubicBezTo>
                    <a:pt x="14611" y="18447"/>
                    <a:pt x="14845" y="18114"/>
                    <a:pt x="15045" y="17780"/>
                  </a:cubicBezTo>
                  <a:cubicBezTo>
                    <a:pt x="16546" y="15212"/>
                    <a:pt x="17914" y="12543"/>
                    <a:pt x="19081" y="9808"/>
                  </a:cubicBezTo>
                  <a:cubicBezTo>
                    <a:pt x="20249" y="7106"/>
                    <a:pt x="21350" y="4404"/>
                    <a:pt x="22350" y="1602"/>
                  </a:cubicBezTo>
                  <a:lnTo>
                    <a:pt x="17914"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8"/>
            <p:cNvSpPr/>
            <p:nvPr/>
          </p:nvSpPr>
          <p:spPr>
            <a:xfrm>
              <a:off x="2350185" y="638170"/>
              <a:ext cx="208120" cy="250682"/>
            </a:xfrm>
            <a:custGeom>
              <a:rect b="b" l="l" r="r" t="t"/>
              <a:pathLst>
                <a:path extrusionOk="0" h="13099" w="10875">
                  <a:moveTo>
                    <a:pt x="7066" y="0"/>
                  </a:moveTo>
                  <a:cubicBezTo>
                    <a:pt x="5695" y="0"/>
                    <a:pt x="4180" y="892"/>
                    <a:pt x="3203" y="2724"/>
                  </a:cubicBezTo>
                  <a:cubicBezTo>
                    <a:pt x="1968" y="5126"/>
                    <a:pt x="901" y="7594"/>
                    <a:pt x="0" y="10163"/>
                  </a:cubicBezTo>
                  <a:lnTo>
                    <a:pt x="5304" y="13098"/>
                  </a:lnTo>
                  <a:cubicBezTo>
                    <a:pt x="5304" y="13098"/>
                    <a:pt x="10875" y="4959"/>
                    <a:pt x="9941" y="2190"/>
                  </a:cubicBezTo>
                  <a:cubicBezTo>
                    <a:pt x="9447" y="742"/>
                    <a:pt x="8317" y="0"/>
                    <a:pt x="70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8"/>
            <p:cNvSpPr/>
            <p:nvPr/>
          </p:nvSpPr>
          <p:spPr>
            <a:xfrm>
              <a:off x="2395505" y="621347"/>
              <a:ext cx="407303" cy="529860"/>
            </a:xfrm>
            <a:custGeom>
              <a:rect b="b" l="l" r="r" t="t"/>
              <a:pathLst>
                <a:path extrusionOk="0" h="27687" w="21283">
                  <a:moveTo>
                    <a:pt x="12259" y="0"/>
                  </a:moveTo>
                  <a:cubicBezTo>
                    <a:pt x="11084" y="0"/>
                    <a:pt x="9908" y="34"/>
                    <a:pt x="8740" y="101"/>
                  </a:cubicBezTo>
                  <a:cubicBezTo>
                    <a:pt x="7139" y="267"/>
                    <a:pt x="5538" y="534"/>
                    <a:pt x="3970" y="934"/>
                  </a:cubicBezTo>
                  <a:cubicBezTo>
                    <a:pt x="3970" y="934"/>
                    <a:pt x="1" y="10275"/>
                    <a:pt x="2869" y="27687"/>
                  </a:cubicBezTo>
                  <a:lnTo>
                    <a:pt x="19381" y="27687"/>
                  </a:lnTo>
                  <a:cubicBezTo>
                    <a:pt x="19581" y="25118"/>
                    <a:pt x="18414" y="12743"/>
                    <a:pt x="21283" y="801"/>
                  </a:cubicBezTo>
                  <a:cubicBezTo>
                    <a:pt x="19481" y="434"/>
                    <a:pt x="17613" y="201"/>
                    <a:pt x="15779" y="101"/>
                  </a:cubicBezTo>
                  <a:cubicBezTo>
                    <a:pt x="14611" y="34"/>
                    <a:pt x="13435" y="0"/>
                    <a:pt x="122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8"/>
            <p:cNvSpPr/>
            <p:nvPr/>
          </p:nvSpPr>
          <p:spPr>
            <a:xfrm>
              <a:off x="2742159" y="2475280"/>
              <a:ext cx="136642" cy="135360"/>
            </a:xfrm>
            <a:custGeom>
              <a:rect b="b" l="l" r="r" t="t"/>
              <a:pathLst>
                <a:path extrusionOk="0" h="7073" w="7140">
                  <a:moveTo>
                    <a:pt x="2469" y="1"/>
                  </a:moveTo>
                  <a:lnTo>
                    <a:pt x="1" y="2202"/>
                  </a:lnTo>
                  <a:lnTo>
                    <a:pt x="4671" y="7073"/>
                  </a:lnTo>
                  <a:lnTo>
                    <a:pt x="7139" y="4871"/>
                  </a:lnTo>
                  <a:lnTo>
                    <a:pt x="2469"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8"/>
            <p:cNvSpPr/>
            <p:nvPr/>
          </p:nvSpPr>
          <p:spPr>
            <a:xfrm>
              <a:off x="2650869" y="2518705"/>
              <a:ext cx="67058" cy="137254"/>
            </a:xfrm>
            <a:custGeom>
              <a:rect b="b" l="l" r="r" t="t"/>
              <a:pathLst>
                <a:path extrusionOk="0" h="7172" w="3504">
                  <a:moveTo>
                    <a:pt x="1" y="0"/>
                  </a:moveTo>
                  <a:lnTo>
                    <a:pt x="401" y="7172"/>
                  </a:lnTo>
                  <a:lnTo>
                    <a:pt x="3503" y="7172"/>
                  </a:lnTo>
                  <a:lnTo>
                    <a:pt x="3103" y="0"/>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8"/>
            <p:cNvSpPr/>
            <p:nvPr/>
          </p:nvSpPr>
          <p:spPr>
            <a:xfrm>
              <a:off x="2742791" y="2475280"/>
              <a:ext cx="92587" cy="90042"/>
            </a:xfrm>
            <a:custGeom>
              <a:rect b="b" l="l" r="r" t="t"/>
              <a:pathLst>
                <a:path extrusionOk="0" h="4705" w="4838">
                  <a:moveTo>
                    <a:pt x="2436" y="1"/>
                  </a:moveTo>
                  <a:lnTo>
                    <a:pt x="1" y="2202"/>
                  </a:lnTo>
                  <a:lnTo>
                    <a:pt x="2403" y="4704"/>
                  </a:lnTo>
                  <a:lnTo>
                    <a:pt x="4838" y="2503"/>
                  </a:lnTo>
                  <a:lnTo>
                    <a:pt x="2436" y="1"/>
                  </a:lnTo>
                  <a:close/>
                </a:path>
              </a:pathLst>
            </a:custGeom>
            <a:solidFill>
              <a:srgbClr val="CE6F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8"/>
            <p:cNvSpPr/>
            <p:nvPr/>
          </p:nvSpPr>
          <p:spPr>
            <a:xfrm>
              <a:off x="2650869" y="2518705"/>
              <a:ext cx="63211" cy="70866"/>
            </a:xfrm>
            <a:custGeom>
              <a:rect b="b" l="l" r="r" t="t"/>
              <a:pathLst>
                <a:path extrusionOk="0" h="3703" w="3303">
                  <a:moveTo>
                    <a:pt x="1" y="0"/>
                  </a:moveTo>
                  <a:lnTo>
                    <a:pt x="234" y="3703"/>
                  </a:lnTo>
                  <a:lnTo>
                    <a:pt x="3303" y="3703"/>
                  </a:lnTo>
                  <a:lnTo>
                    <a:pt x="3103" y="0"/>
                  </a:lnTo>
                  <a:close/>
                </a:path>
              </a:pathLst>
            </a:custGeom>
            <a:solidFill>
              <a:srgbClr val="CE6F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8"/>
            <p:cNvSpPr/>
            <p:nvPr/>
          </p:nvSpPr>
          <p:spPr>
            <a:xfrm>
              <a:off x="2349534" y="1150586"/>
              <a:ext cx="485825" cy="1416577"/>
            </a:xfrm>
            <a:custGeom>
              <a:rect b="b" l="l" r="r" t="t"/>
              <a:pathLst>
                <a:path extrusionOk="0" h="74021" w="25386">
                  <a:moveTo>
                    <a:pt x="16146" y="1"/>
                  </a:moveTo>
                  <a:lnTo>
                    <a:pt x="5271" y="34"/>
                  </a:lnTo>
                  <a:cubicBezTo>
                    <a:pt x="5271" y="34"/>
                    <a:pt x="2002" y="22550"/>
                    <a:pt x="902" y="34826"/>
                  </a:cubicBezTo>
                  <a:cubicBezTo>
                    <a:pt x="1" y="44666"/>
                    <a:pt x="21283" y="74020"/>
                    <a:pt x="21283" y="74020"/>
                  </a:cubicBezTo>
                  <a:lnTo>
                    <a:pt x="25386" y="70151"/>
                  </a:lnTo>
                  <a:cubicBezTo>
                    <a:pt x="25386" y="70151"/>
                    <a:pt x="9841" y="43832"/>
                    <a:pt x="11042" y="32891"/>
                  </a:cubicBezTo>
                  <a:cubicBezTo>
                    <a:pt x="12210" y="22250"/>
                    <a:pt x="16146" y="1"/>
                    <a:pt x="16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8"/>
            <p:cNvSpPr/>
            <p:nvPr/>
          </p:nvSpPr>
          <p:spPr>
            <a:xfrm>
              <a:off x="2557033" y="1151217"/>
              <a:ext cx="209403" cy="1421055"/>
            </a:xfrm>
            <a:custGeom>
              <a:rect b="b" l="l" r="r" t="t"/>
              <a:pathLst>
                <a:path extrusionOk="0" h="74255" w="10942">
                  <a:moveTo>
                    <a:pt x="300" y="1"/>
                  </a:moveTo>
                  <a:cubicBezTo>
                    <a:pt x="300" y="1"/>
                    <a:pt x="0" y="23618"/>
                    <a:pt x="500" y="32458"/>
                  </a:cubicBezTo>
                  <a:cubicBezTo>
                    <a:pt x="1034" y="42164"/>
                    <a:pt x="3803" y="74254"/>
                    <a:pt x="3803" y="74254"/>
                  </a:cubicBezTo>
                  <a:lnTo>
                    <a:pt x="9473" y="74254"/>
                  </a:lnTo>
                  <a:cubicBezTo>
                    <a:pt x="9473" y="74254"/>
                    <a:pt x="9307" y="42932"/>
                    <a:pt x="9640" y="33358"/>
                  </a:cubicBezTo>
                  <a:cubicBezTo>
                    <a:pt x="10007" y="22917"/>
                    <a:pt x="10941" y="1"/>
                    <a:pt x="109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8"/>
            <p:cNvSpPr/>
            <p:nvPr/>
          </p:nvSpPr>
          <p:spPr>
            <a:xfrm>
              <a:off x="2511694" y="2648924"/>
              <a:ext cx="218340" cy="67058"/>
            </a:xfrm>
            <a:custGeom>
              <a:rect b="b" l="l" r="r" t="t"/>
              <a:pathLst>
                <a:path extrusionOk="0" h="3504" w="11409">
                  <a:moveTo>
                    <a:pt x="7506" y="1"/>
                  </a:moveTo>
                  <a:cubicBezTo>
                    <a:pt x="7339" y="1"/>
                    <a:pt x="7139" y="68"/>
                    <a:pt x="7006" y="201"/>
                  </a:cubicBezTo>
                  <a:cubicBezTo>
                    <a:pt x="6105" y="868"/>
                    <a:pt x="3070" y="1602"/>
                    <a:pt x="601" y="2103"/>
                  </a:cubicBezTo>
                  <a:cubicBezTo>
                    <a:pt x="67" y="2236"/>
                    <a:pt x="1" y="3504"/>
                    <a:pt x="1302" y="3504"/>
                  </a:cubicBezTo>
                  <a:cubicBezTo>
                    <a:pt x="2603" y="3504"/>
                    <a:pt x="6605" y="3403"/>
                    <a:pt x="7539" y="3403"/>
                  </a:cubicBezTo>
                  <a:cubicBezTo>
                    <a:pt x="9074" y="3403"/>
                    <a:pt x="9641" y="3504"/>
                    <a:pt x="10842" y="3504"/>
                  </a:cubicBezTo>
                  <a:cubicBezTo>
                    <a:pt x="11142" y="3504"/>
                    <a:pt x="11409" y="3270"/>
                    <a:pt x="11409" y="2970"/>
                  </a:cubicBezTo>
                  <a:lnTo>
                    <a:pt x="11209" y="201"/>
                  </a:lnTo>
                  <a:cubicBezTo>
                    <a:pt x="11209" y="101"/>
                    <a:pt x="11109" y="1"/>
                    <a:pt x="110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8"/>
            <p:cNvSpPr/>
            <p:nvPr/>
          </p:nvSpPr>
          <p:spPr>
            <a:xfrm>
              <a:off x="2707040" y="2554131"/>
              <a:ext cx="222186" cy="161846"/>
            </a:xfrm>
            <a:custGeom>
              <a:rect b="b" l="l" r="r" t="t"/>
              <a:pathLst>
                <a:path extrusionOk="0" h="8457" w="11610">
                  <a:moveTo>
                    <a:pt x="8978" y="0"/>
                  </a:moveTo>
                  <a:cubicBezTo>
                    <a:pt x="8916" y="0"/>
                    <a:pt x="8857" y="17"/>
                    <a:pt x="8807" y="50"/>
                  </a:cubicBezTo>
                  <a:lnTo>
                    <a:pt x="5838" y="2052"/>
                  </a:lnTo>
                  <a:cubicBezTo>
                    <a:pt x="5605" y="2219"/>
                    <a:pt x="5438" y="2419"/>
                    <a:pt x="5305" y="2686"/>
                  </a:cubicBezTo>
                  <a:cubicBezTo>
                    <a:pt x="4137" y="4921"/>
                    <a:pt x="5438" y="5621"/>
                    <a:pt x="568" y="7156"/>
                  </a:cubicBezTo>
                  <a:cubicBezTo>
                    <a:pt x="1" y="7322"/>
                    <a:pt x="768" y="8457"/>
                    <a:pt x="2136" y="8457"/>
                  </a:cubicBezTo>
                  <a:cubicBezTo>
                    <a:pt x="5038" y="8457"/>
                    <a:pt x="5705" y="8256"/>
                    <a:pt x="6973" y="6822"/>
                  </a:cubicBezTo>
                  <a:cubicBezTo>
                    <a:pt x="8040" y="5621"/>
                    <a:pt x="9441" y="4520"/>
                    <a:pt x="11342" y="3053"/>
                  </a:cubicBezTo>
                  <a:cubicBezTo>
                    <a:pt x="11576" y="2886"/>
                    <a:pt x="11609" y="2552"/>
                    <a:pt x="11442" y="2352"/>
                  </a:cubicBezTo>
                  <a:lnTo>
                    <a:pt x="9174" y="50"/>
                  </a:lnTo>
                  <a:cubicBezTo>
                    <a:pt x="9107" y="17"/>
                    <a:pt x="9041" y="0"/>
                    <a:pt x="89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8"/>
            <p:cNvSpPr/>
            <p:nvPr/>
          </p:nvSpPr>
          <p:spPr>
            <a:xfrm>
              <a:off x="2041826" y="1211236"/>
              <a:ext cx="83650" cy="51250"/>
            </a:xfrm>
            <a:custGeom>
              <a:rect b="b" l="l" r="r" t="t"/>
              <a:pathLst>
                <a:path extrusionOk="0" h="2678" w="4371">
                  <a:moveTo>
                    <a:pt x="3236" y="1"/>
                  </a:moveTo>
                  <a:lnTo>
                    <a:pt x="1" y="101"/>
                  </a:lnTo>
                  <a:lnTo>
                    <a:pt x="701" y="2636"/>
                  </a:lnTo>
                  <a:cubicBezTo>
                    <a:pt x="701" y="2636"/>
                    <a:pt x="1175" y="2678"/>
                    <a:pt x="1783" y="2678"/>
                  </a:cubicBezTo>
                  <a:cubicBezTo>
                    <a:pt x="2797" y="2678"/>
                    <a:pt x="4183" y="2561"/>
                    <a:pt x="4371" y="1935"/>
                  </a:cubicBezTo>
                  <a:lnTo>
                    <a:pt x="3236"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8"/>
            <p:cNvSpPr/>
            <p:nvPr/>
          </p:nvSpPr>
          <p:spPr>
            <a:xfrm>
              <a:off x="1975435" y="1213150"/>
              <a:ext cx="79823" cy="54274"/>
            </a:xfrm>
            <a:custGeom>
              <a:rect b="b" l="l" r="r" t="t"/>
              <a:pathLst>
                <a:path extrusionOk="0" h="2836" w="4171">
                  <a:moveTo>
                    <a:pt x="3470" y="1"/>
                  </a:moveTo>
                  <a:lnTo>
                    <a:pt x="1" y="1535"/>
                  </a:lnTo>
                  <a:lnTo>
                    <a:pt x="2269" y="2836"/>
                  </a:lnTo>
                  <a:lnTo>
                    <a:pt x="4170" y="2536"/>
                  </a:lnTo>
                  <a:lnTo>
                    <a:pt x="3470"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8"/>
            <p:cNvSpPr/>
            <p:nvPr/>
          </p:nvSpPr>
          <p:spPr>
            <a:xfrm>
              <a:off x="2516173" y="471952"/>
              <a:ext cx="181309" cy="187069"/>
            </a:xfrm>
            <a:custGeom>
              <a:rect b="b" l="l" r="r" t="t"/>
              <a:pathLst>
                <a:path extrusionOk="0" h="9775" w="9474">
                  <a:moveTo>
                    <a:pt x="9040" y="1"/>
                  </a:moveTo>
                  <a:lnTo>
                    <a:pt x="4603" y="3670"/>
                  </a:lnTo>
                  <a:cubicBezTo>
                    <a:pt x="4970" y="5438"/>
                    <a:pt x="4970" y="7306"/>
                    <a:pt x="2435" y="7907"/>
                  </a:cubicBezTo>
                  <a:cubicBezTo>
                    <a:pt x="2435" y="7907"/>
                    <a:pt x="0" y="9775"/>
                    <a:pt x="4603" y="9775"/>
                  </a:cubicBezTo>
                  <a:cubicBezTo>
                    <a:pt x="8806" y="9775"/>
                    <a:pt x="9474" y="7907"/>
                    <a:pt x="9474" y="7907"/>
                  </a:cubicBezTo>
                  <a:cubicBezTo>
                    <a:pt x="7939" y="6405"/>
                    <a:pt x="8540" y="2236"/>
                    <a:pt x="9040" y="1"/>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8"/>
            <p:cNvSpPr/>
            <p:nvPr/>
          </p:nvSpPr>
          <p:spPr>
            <a:xfrm>
              <a:off x="2578085" y="659012"/>
              <a:ext cx="47270" cy="51097"/>
            </a:xfrm>
            <a:custGeom>
              <a:rect b="b" l="l" r="r" t="t"/>
              <a:pathLst>
                <a:path extrusionOk="0" h="2670" w="2470">
                  <a:moveTo>
                    <a:pt x="1268" y="1"/>
                  </a:moveTo>
                  <a:lnTo>
                    <a:pt x="1" y="1335"/>
                  </a:lnTo>
                  <a:lnTo>
                    <a:pt x="601" y="2602"/>
                  </a:lnTo>
                  <a:lnTo>
                    <a:pt x="1602" y="2669"/>
                  </a:lnTo>
                  <a:lnTo>
                    <a:pt x="2469" y="1435"/>
                  </a:lnTo>
                  <a:lnTo>
                    <a:pt x="1268"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8"/>
            <p:cNvSpPr/>
            <p:nvPr/>
          </p:nvSpPr>
          <p:spPr>
            <a:xfrm>
              <a:off x="2604267" y="500678"/>
              <a:ext cx="51729" cy="65144"/>
            </a:xfrm>
            <a:custGeom>
              <a:rect b="b" l="l" r="r" t="t"/>
              <a:pathLst>
                <a:path extrusionOk="0" h="3404" w="2703">
                  <a:moveTo>
                    <a:pt x="2636" y="1"/>
                  </a:moveTo>
                  <a:lnTo>
                    <a:pt x="0" y="2169"/>
                  </a:lnTo>
                  <a:cubicBezTo>
                    <a:pt x="101" y="2569"/>
                    <a:pt x="167" y="3003"/>
                    <a:pt x="167" y="3403"/>
                  </a:cubicBezTo>
                  <a:cubicBezTo>
                    <a:pt x="1135" y="3270"/>
                    <a:pt x="2502" y="2236"/>
                    <a:pt x="2636" y="1202"/>
                  </a:cubicBezTo>
                  <a:cubicBezTo>
                    <a:pt x="2702" y="802"/>
                    <a:pt x="2702" y="401"/>
                    <a:pt x="2636" y="1"/>
                  </a:cubicBezTo>
                  <a:close/>
                </a:path>
              </a:pathLst>
            </a:custGeom>
            <a:solidFill>
              <a:srgbClr val="CE6F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8"/>
            <p:cNvSpPr/>
            <p:nvPr/>
          </p:nvSpPr>
          <p:spPr>
            <a:xfrm>
              <a:off x="2530220" y="323341"/>
              <a:ext cx="103706" cy="115514"/>
            </a:xfrm>
            <a:custGeom>
              <a:rect b="b" l="l" r="r" t="t"/>
              <a:pathLst>
                <a:path extrusionOk="0" h="6036" w="5419">
                  <a:moveTo>
                    <a:pt x="3329" y="1"/>
                  </a:moveTo>
                  <a:cubicBezTo>
                    <a:pt x="3183" y="1"/>
                    <a:pt x="3019" y="30"/>
                    <a:pt x="2835" y="94"/>
                  </a:cubicBezTo>
                  <a:cubicBezTo>
                    <a:pt x="1268" y="627"/>
                    <a:pt x="0" y="4830"/>
                    <a:pt x="1835" y="5931"/>
                  </a:cubicBezTo>
                  <a:cubicBezTo>
                    <a:pt x="1954" y="6003"/>
                    <a:pt x="2074" y="6036"/>
                    <a:pt x="2194" y="6036"/>
                  </a:cubicBezTo>
                  <a:cubicBezTo>
                    <a:pt x="3815" y="6036"/>
                    <a:pt x="5419" y="1"/>
                    <a:pt x="33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8"/>
            <p:cNvSpPr/>
            <p:nvPr/>
          </p:nvSpPr>
          <p:spPr>
            <a:xfrm>
              <a:off x="2526871" y="323609"/>
              <a:ext cx="198915" cy="227641"/>
            </a:xfrm>
            <a:custGeom>
              <a:rect b="b" l="l" r="r" t="t"/>
              <a:pathLst>
                <a:path extrusionOk="0" h="11895" w="10394">
                  <a:moveTo>
                    <a:pt x="5682" y="1"/>
                  </a:moveTo>
                  <a:cubicBezTo>
                    <a:pt x="5420" y="1"/>
                    <a:pt x="5151" y="26"/>
                    <a:pt x="4878" y="80"/>
                  </a:cubicBezTo>
                  <a:cubicBezTo>
                    <a:pt x="1643" y="613"/>
                    <a:pt x="108" y="4950"/>
                    <a:pt x="75" y="7752"/>
                  </a:cubicBezTo>
                  <a:cubicBezTo>
                    <a:pt x="0" y="10167"/>
                    <a:pt x="1951" y="11894"/>
                    <a:pt x="4082" y="11894"/>
                  </a:cubicBezTo>
                  <a:cubicBezTo>
                    <a:pt x="4807" y="11894"/>
                    <a:pt x="5552" y="11694"/>
                    <a:pt x="6246" y="11254"/>
                  </a:cubicBezTo>
                  <a:cubicBezTo>
                    <a:pt x="8147" y="10054"/>
                    <a:pt x="8548" y="8286"/>
                    <a:pt x="9482" y="5350"/>
                  </a:cubicBezTo>
                  <a:cubicBezTo>
                    <a:pt x="10393" y="2676"/>
                    <a:pt x="8370" y="1"/>
                    <a:pt x="5682" y="1"/>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8"/>
            <p:cNvSpPr/>
            <p:nvPr/>
          </p:nvSpPr>
          <p:spPr>
            <a:xfrm>
              <a:off x="2446968" y="268298"/>
              <a:ext cx="329663" cy="230990"/>
            </a:xfrm>
            <a:custGeom>
              <a:rect b="b" l="l" r="r" t="t"/>
              <a:pathLst>
                <a:path extrusionOk="0" h="12070" w="17226">
                  <a:moveTo>
                    <a:pt x="5618" y="1"/>
                  </a:moveTo>
                  <a:lnTo>
                    <a:pt x="5618" y="1"/>
                  </a:lnTo>
                  <a:cubicBezTo>
                    <a:pt x="1" y="1744"/>
                    <a:pt x="2287" y="4112"/>
                    <a:pt x="6401" y="4112"/>
                  </a:cubicBezTo>
                  <a:cubicBezTo>
                    <a:pt x="6538" y="4112"/>
                    <a:pt x="6677" y="4109"/>
                    <a:pt x="6818" y="4104"/>
                  </a:cubicBezTo>
                  <a:cubicBezTo>
                    <a:pt x="7019" y="4098"/>
                    <a:pt x="7215" y="4095"/>
                    <a:pt x="7405" y="4095"/>
                  </a:cubicBezTo>
                  <a:cubicBezTo>
                    <a:pt x="11392" y="4095"/>
                    <a:pt x="13115" y="5394"/>
                    <a:pt x="12256" y="6572"/>
                  </a:cubicBezTo>
                  <a:cubicBezTo>
                    <a:pt x="10688" y="8674"/>
                    <a:pt x="10688" y="11676"/>
                    <a:pt x="11889" y="12043"/>
                  </a:cubicBezTo>
                  <a:cubicBezTo>
                    <a:pt x="11944" y="12061"/>
                    <a:pt x="12003" y="12069"/>
                    <a:pt x="12065" y="12069"/>
                  </a:cubicBezTo>
                  <a:cubicBezTo>
                    <a:pt x="13401" y="12069"/>
                    <a:pt x="16308" y="8129"/>
                    <a:pt x="16659" y="6472"/>
                  </a:cubicBezTo>
                  <a:cubicBezTo>
                    <a:pt x="17226" y="3770"/>
                    <a:pt x="15058" y="5672"/>
                    <a:pt x="15992" y="3370"/>
                  </a:cubicBezTo>
                  <a:cubicBezTo>
                    <a:pt x="16770" y="1512"/>
                    <a:pt x="15328" y="1003"/>
                    <a:pt x="13230" y="1003"/>
                  </a:cubicBezTo>
                  <a:cubicBezTo>
                    <a:pt x="10679" y="1003"/>
                    <a:pt x="7157" y="1757"/>
                    <a:pt x="5477" y="1757"/>
                  </a:cubicBezTo>
                  <a:cubicBezTo>
                    <a:pt x="5165" y="1757"/>
                    <a:pt x="4917" y="1731"/>
                    <a:pt x="4750" y="1669"/>
                  </a:cubicBezTo>
                  <a:cubicBezTo>
                    <a:pt x="3483" y="1235"/>
                    <a:pt x="5617" y="1"/>
                    <a:pt x="56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8"/>
            <p:cNvSpPr/>
            <p:nvPr/>
          </p:nvSpPr>
          <p:spPr>
            <a:xfrm>
              <a:off x="2736418" y="312987"/>
              <a:ext cx="30027" cy="42083"/>
            </a:xfrm>
            <a:custGeom>
              <a:rect b="b" l="l" r="r" t="t"/>
              <a:pathLst>
                <a:path extrusionOk="0" h="2199" w="1569">
                  <a:moveTo>
                    <a:pt x="1568" y="1"/>
                  </a:moveTo>
                  <a:lnTo>
                    <a:pt x="1568" y="1"/>
                  </a:lnTo>
                  <a:cubicBezTo>
                    <a:pt x="1001" y="1836"/>
                    <a:pt x="0" y="2102"/>
                    <a:pt x="34" y="2102"/>
                  </a:cubicBezTo>
                  <a:cubicBezTo>
                    <a:pt x="174" y="2169"/>
                    <a:pt x="301" y="2199"/>
                    <a:pt x="417" y="2199"/>
                  </a:cubicBezTo>
                  <a:cubicBezTo>
                    <a:pt x="1408" y="2199"/>
                    <a:pt x="1568" y="31"/>
                    <a:pt x="15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8"/>
            <p:cNvSpPr/>
            <p:nvPr/>
          </p:nvSpPr>
          <p:spPr>
            <a:xfrm>
              <a:off x="2528938" y="275973"/>
              <a:ext cx="91305" cy="38313"/>
            </a:xfrm>
            <a:custGeom>
              <a:rect b="b" l="l" r="r" t="t"/>
              <a:pathLst>
                <a:path extrusionOk="0" h="2002" w="4771">
                  <a:moveTo>
                    <a:pt x="2669" y="0"/>
                  </a:moveTo>
                  <a:lnTo>
                    <a:pt x="2669" y="0"/>
                  </a:lnTo>
                  <a:cubicBezTo>
                    <a:pt x="0" y="834"/>
                    <a:pt x="1101" y="1768"/>
                    <a:pt x="2235" y="2002"/>
                  </a:cubicBezTo>
                  <a:lnTo>
                    <a:pt x="4770" y="1001"/>
                  </a:lnTo>
                  <a:lnTo>
                    <a:pt x="4770" y="1001"/>
                  </a:lnTo>
                  <a:cubicBezTo>
                    <a:pt x="4197" y="1080"/>
                    <a:pt x="3748" y="1114"/>
                    <a:pt x="3398" y="1114"/>
                  </a:cubicBezTo>
                  <a:cubicBezTo>
                    <a:pt x="1386" y="1114"/>
                    <a:pt x="2669" y="0"/>
                    <a:pt x="26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8"/>
            <p:cNvSpPr/>
            <p:nvPr/>
          </p:nvSpPr>
          <p:spPr>
            <a:xfrm>
              <a:off x="2654065" y="451550"/>
              <a:ext cx="77258" cy="59365"/>
            </a:xfrm>
            <a:custGeom>
              <a:rect b="b" l="l" r="r" t="t"/>
              <a:pathLst>
                <a:path extrusionOk="0" h="3102" w="4037">
                  <a:moveTo>
                    <a:pt x="2625" y="1"/>
                  </a:moveTo>
                  <a:cubicBezTo>
                    <a:pt x="1833" y="1"/>
                    <a:pt x="982" y="719"/>
                    <a:pt x="567" y="1300"/>
                  </a:cubicBezTo>
                  <a:cubicBezTo>
                    <a:pt x="0" y="2134"/>
                    <a:pt x="234" y="3102"/>
                    <a:pt x="1268" y="3102"/>
                  </a:cubicBezTo>
                  <a:cubicBezTo>
                    <a:pt x="2035" y="3102"/>
                    <a:pt x="2802" y="2801"/>
                    <a:pt x="3336" y="2234"/>
                  </a:cubicBezTo>
                  <a:cubicBezTo>
                    <a:pt x="4037" y="1567"/>
                    <a:pt x="4003" y="500"/>
                    <a:pt x="3103" y="100"/>
                  </a:cubicBezTo>
                  <a:cubicBezTo>
                    <a:pt x="2949" y="31"/>
                    <a:pt x="2788" y="1"/>
                    <a:pt x="2625" y="1"/>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8"/>
            <p:cNvSpPr/>
            <p:nvPr/>
          </p:nvSpPr>
          <p:spPr>
            <a:xfrm>
              <a:off x="2604898" y="413579"/>
              <a:ext cx="13435" cy="16975"/>
            </a:xfrm>
            <a:custGeom>
              <a:rect b="b" l="l" r="r" t="t"/>
              <a:pathLst>
                <a:path extrusionOk="0" h="887" w="702">
                  <a:moveTo>
                    <a:pt x="394" y="1"/>
                  </a:moveTo>
                  <a:cubicBezTo>
                    <a:pt x="254" y="1"/>
                    <a:pt x="124" y="155"/>
                    <a:pt x="68" y="382"/>
                  </a:cubicBezTo>
                  <a:cubicBezTo>
                    <a:pt x="1" y="616"/>
                    <a:pt x="68" y="849"/>
                    <a:pt x="234" y="883"/>
                  </a:cubicBezTo>
                  <a:cubicBezTo>
                    <a:pt x="249" y="886"/>
                    <a:pt x="263" y="887"/>
                    <a:pt x="278" y="887"/>
                  </a:cubicBezTo>
                  <a:cubicBezTo>
                    <a:pt x="434" y="887"/>
                    <a:pt x="607" y="729"/>
                    <a:pt x="668" y="516"/>
                  </a:cubicBezTo>
                  <a:cubicBezTo>
                    <a:pt x="701" y="249"/>
                    <a:pt x="668" y="49"/>
                    <a:pt x="468" y="15"/>
                  </a:cubicBezTo>
                  <a:cubicBezTo>
                    <a:pt x="443" y="5"/>
                    <a:pt x="418" y="1"/>
                    <a:pt x="3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8"/>
            <p:cNvSpPr/>
            <p:nvPr/>
          </p:nvSpPr>
          <p:spPr>
            <a:xfrm>
              <a:off x="2551923" y="402115"/>
              <a:ext cx="14066" cy="16956"/>
            </a:xfrm>
            <a:custGeom>
              <a:rect b="b" l="l" r="r" t="t"/>
              <a:pathLst>
                <a:path extrusionOk="0" h="886" w="735">
                  <a:moveTo>
                    <a:pt x="423" y="1"/>
                  </a:moveTo>
                  <a:cubicBezTo>
                    <a:pt x="258" y="1"/>
                    <a:pt x="125" y="178"/>
                    <a:pt x="67" y="381"/>
                  </a:cubicBezTo>
                  <a:cubicBezTo>
                    <a:pt x="0" y="614"/>
                    <a:pt x="67" y="848"/>
                    <a:pt x="267" y="881"/>
                  </a:cubicBezTo>
                  <a:cubicBezTo>
                    <a:pt x="281" y="884"/>
                    <a:pt x="296" y="886"/>
                    <a:pt x="310" y="886"/>
                  </a:cubicBezTo>
                  <a:cubicBezTo>
                    <a:pt x="462" y="886"/>
                    <a:pt x="606" y="728"/>
                    <a:pt x="667" y="514"/>
                  </a:cubicBezTo>
                  <a:cubicBezTo>
                    <a:pt x="734" y="247"/>
                    <a:pt x="667" y="47"/>
                    <a:pt x="501" y="14"/>
                  </a:cubicBezTo>
                  <a:cubicBezTo>
                    <a:pt x="474" y="5"/>
                    <a:pt x="448" y="1"/>
                    <a:pt x="42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8"/>
            <p:cNvSpPr/>
            <p:nvPr/>
          </p:nvSpPr>
          <p:spPr>
            <a:xfrm>
              <a:off x="2548727" y="417694"/>
              <a:ext cx="31940" cy="43519"/>
            </a:xfrm>
            <a:custGeom>
              <a:rect b="b" l="l" r="r" t="t"/>
              <a:pathLst>
                <a:path extrusionOk="0" h="2274" w="1669">
                  <a:moveTo>
                    <a:pt x="1668" y="1"/>
                  </a:moveTo>
                  <a:lnTo>
                    <a:pt x="1668" y="1"/>
                  </a:lnTo>
                  <a:cubicBezTo>
                    <a:pt x="1201" y="668"/>
                    <a:pt x="634" y="1268"/>
                    <a:pt x="0" y="1802"/>
                  </a:cubicBezTo>
                  <a:cubicBezTo>
                    <a:pt x="275" y="2107"/>
                    <a:pt x="634" y="2273"/>
                    <a:pt x="1026" y="2273"/>
                  </a:cubicBezTo>
                  <a:cubicBezTo>
                    <a:pt x="1062" y="2273"/>
                    <a:pt x="1098" y="2272"/>
                    <a:pt x="1135" y="2269"/>
                  </a:cubicBezTo>
                  <a:lnTo>
                    <a:pt x="1668" y="1"/>
                  </a:lnTo>
                  <a:close/>
                </a:path>
              </a:pathLst>
            </a:custGeom>
            <a:solidFill>
              <a:srgbClr val="DE57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8"/>
            <p:cNvSpPr/>
            <p:nvPr/>
          </p:nvSpPr>
          <p:spPr>
            <a:xfrm>
              <a:off x="2578736" y="465731"/>
              <a:ext cx="38313" cy="12631"/>
            </a:xfrm>
            <a:custGeom>
              <a:rect b="b" l="l" r="r" t="t"/>
              <a:pathLst>
                <a:path extrusionOk="0" h="660" w="2002">
                  <a:moveTo>
                    <a:pt x="1906" y="1"/>
                  </a:moveTo>
                  <a:cubicBezTo>
                    <a:pt x="1885" y="1"/>
                    <a:pt x="1868" y="9"/>
                    <a:pt x="1868" y="26"/>
                  </a:cubicBezTo>
                  <a:cubicBezTo>
                    <a:pt x="1482" y="335"/>
                    <a:pt x="996" y="505"/>
                    <a:pt x="519" y="505"/>
                  </a:cubicBezTo>
                  <a:cubicBezTo>
                    <a:pt x="378" y="505"/>
                    <a:pt x="237" y="490"/>
                    <a:pt x="100" y="459"/>
                  </a:cubicBezTo>
                  <a:cubicBezTo>
                    <a:pt x="34" y="459"/>
                    <a:pt x="0" y="459"/>
                    <a:pt x="0" y="493"/>
                  </a:cubicBezTo>
                  <a:cubicBezTo>
                    <a:pt x="0" y="559"/>
                    <a:pt x="0" y="593"/>
                    <a:pt x="67" y="593"/>
                  </a:cubicBezTo>
                  <a:cubicBezTo>
                    <a:pt x="234" y="626"/>
                    <a:pt x="400" y="659"/>
                    <a:pt x="567" y="659"/>
                  </a:cubicBezTo>
                  <a:cubicBezTo>
                    <a:pt x="1068" y="659"/>
                    <a:pt x="1568" y="459"/>
                    <a:pt x="1968" y="126"/>
                  </a:cubicBezTo>
                  <a:cubicBezTo>
                    <a:pt x="2002" y="126"/>
                    <a:pt x="2002" y="59"/>
                    <a:pt x="1968" y="26"/>
                  </a:cubicBezTo>
                  <a:cubicBezTo>
                    <a:pt x="1952" y="9"/>
                    <a:pt x="1927" y="1"/>
                    <a:pt x="19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8"/>
            <p:cNvSpPr/>
            <p:nvPr/>
          </p:nvSpPr>
          <p:spPr>
            <a:xfrm>
              <a:off x="2617664" y="389598"/>
              <a:ext cx="23654" cy="20458"/>
            </a:xfrm>
            <a:custGeom>
              <a:rect b="b" l="l" r="r" t="t"/>
              <a:pathLst>
                <a:path extrusionOk="0" h="1069" w="1236">
                  <a:moveTo>
                    <a:pt x="201" y="1"/>
                  </a:moveTo>
                  <a:cubicBezTo>
                    <a:pt x="101" y="1"/>
                    <a:pt x="34" y="68"/>
                    <a:pt x="34" y="134"/>
                  </a:cubicBezTo>
                  <a:cubicBezTo>
                    <a:pt x="1" y="201"/>
                    <a:pt x="68" y="301"/>
                    <a:pt x="168" y="301"/>
                  </a:cubicBezTo>
                  <a:cubicBezTo>
                    <a:pt x="501" y="368"/>
                    <a:pt x="802" y="635"/>
                    <a:pt x="935" y="968"/>
                  </a:cubicBezTo>
                  <a:cubicBezTo>
                    <a:pt x="968" y="1035"/>
                    <a:pt x="1035" y="1068"/>
                    <a:pt x="1068" y="1068"/>
                  </a:cubicBezTo>
                  <a:cubicBezTo>
                    <a:pt x="1102" y="1068"/>
                    <a:pt x="1102" y="1035"/>
                    <a:pt x="1135" y="1035"/>
                  </a:cubicBezTo>
                  <a:cubicBezTo>
                    <a:pt x="1202" y="1002"/>
                    <a:pt x="1235" y="901"/>
                    <a:pt x="1202" y="835"/>
                  </a:cubicBezTo>
                  <a:cubicBezTo>
                    <a:pt x="1035" y="401"/>
                    <a:pt x="635" y="101"/>
                    <a:pt x="2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8"/>
            <p:cNvSpPr/>
            <p:nvPr/>
          </p:nvSpPr>
          <p:spPr>
            <a:xfrm>
              <a:off x="2543617" y="373005"/>
              <a:ext cx="27462" cy="15980"/>
            </a:xfrm>
            <a:custGeom>
              <a:rect b="b" l="l" r="r" t="t"/>
              <a:pathLst>
                <a:path extrusionOk="0" h="835" w="1435">
                  <a:moveTo>
                    <a:pt x="1268" y="1"/>
                  </a:moveTo>
                  <a:cubicBezTo>
                    <a:pt x="801" y="1"/>
                    <a:pt x="367" y="201"/>
                    <a:pt x="67" y="568"/>
                  </a:cubicBezTo>
                  <a:cubicBezTo>
                    <a:pt x="1" y="634"/>
                    <a:pt x="34" y="734"/>
                    <a:pt x="67" y="801"/>
                  </a:cubicBezTo>
                  <a:cubicBezTo>
                    <a:pt x="101" y="801"/>
                    <a:pt x="134" y="834"/>
                    <a:pt x="167" y="834"/>
                  </a:cubicBezTo>
                  <a:cubicBezTo>
                    <a:pt x="201" y="834"/>
                    <a:pt x="267" y="801"/>
                    <a:pt x="267" y="768"/>
                  </a:cubicBezTo>
                  <a:cubicBezTo>
                    <a:pt x="534" y="468"/>
                    <a:pt x="868" y="301"/>
                    <a:pt x="1268" y="301"/>
                  </a:cubicBezTo>
                  <a:cubicBezTo>
                    <a:pt x="1335" y="301"/>
                    <a:pt x="1402" y="234"/>
                    <a:pt x="1402" y="167"/>
                  </a:cubicBezTo>
                  <a:cubicBezTo>
                    <a:pt x="1435" y="101"/>
                    <a:pt x="1368" y="1"/>
                    <a:pt x="12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8"/>
            <p:cNvSpPr/>
            <p:nvPr/>
          </p:nvSpPr>
          <p:spPr>
            <a:xfrm>
              <a:off x="2742791" y="677519"/>
              <a:ext cx="176850" cy="469232"/>
            </a:xfrm>
            <a:custGeom>
              <a:rect b="b" l="l" r="r" t="t"/>
              <a:pathLst>
                <a:path extrusionOk="0" h="24519" w="9241">
                  <a:moveTo>
                    <a:pt x="3937" y="1"/>
                  </a:moveTo>
                  <a:lnTo>
                    <a:pt x="1" y="2503"/>
                  </a:lnTo>
                  <a:lnTo>
                    <a:pt x="735" y="3770"/>
                  </a:lnTo>
                  <a:cubicBezTo>
                    <a:pt x="968" y="4204"/>
                    <a:pt x="1202" y="4638"/>
                    <a:pt x="1435" y="5071"/>
                  </a:cubicBezTo>
                  <a:cubicBezTo>
                    <a:pt x="1936" y="5972"/>
                    <a:pt x="2403" y="6839"/>
                    <a:pt x="2803" y="7740"/>
                  </a:cubicBezTo>
                  <a:cubicBezTo>
                    <a:pt x="3237" y="8640"/>
                    <a:pt x="3670" y="9541"/>
                    <a:pt x="4037" y="10442"/>
                  </a:cubicBezTo>
                  <a:cubicBezTo>
                    <a:pt x="4371" y="11342"/>
                    <a:pt x="4704" y="12243"/>
                    <a:pt x="4971" y="13144"/>
                  </a:cubicBezTo>
                  <a:lnTo>
                    <a:pt x="5005" y="13310"/>
                  </a:lnTo>
                  <a:lnTo>
                    <a:pt x="5038" y="13411"/>
                  </a:lnTo>
                  <a:cubicBezTo>
                    <a:pt x="5038" y="13427"/>
                    <a:pt x="5030" y="13427"/>
                    <a:pt x="5025" y="13427"/>
                  </a:cubicBezTo>
                  <a:cubicBezTo>
                    <a:pt x="5021" y="13427"/>
                    <a:pt x="5021" y="13427"/>
                    <a:pt x="5038" y="13444"/>
                  </a:cubicBezTo>
                  <a:cubicBezTo>
                    <a:pt x="5071" y="13444"/>
                    <a:pt x="5071" y="13477"/>
                    <a:pt x="5071" y="13511"/>
                  </a:cubicBezTo>
                  <a:cubicBezTo>
                    <a:pt x="5071" y="13644"/>
                    <a:pt x="5071" y="13777"/>
                    <a:pt x="5071" y="13878"/>
                  </a:cubicBezTo>
                  <a:cubicBezTo>
                    <a:pt x="5005" y="14278"/>
                    <a:pt x="4938" y="14678"/>
                    <a:pt x="4804" y="15045"/>
                  </a:cubicBezTo>
                  <a:cubicBezTo>
                    <a:pt x="4538" y="15946"/>
                    <a:pt x="4171" y="16846"/>
                    <a:pt x="3770" y="17680"/>
                  </a:cubicBezTo>
                  <a:cubicBezTo>
                    <a:pt x="2903" y="19482"/>
                    <a:pt x="1902" y="21316"/>
                    <a:pt x="902" y="23084"/>
                  </a:cubicBezTo>
                  <a:lnTo>
                    <a:pt x="2703" y="24518"/>
                  </a:lnTo>
                  <a:cubicBezTo>
                    <a:pt x="4237" y="22984"/>
                    <a:pt x="5638" y="21283"/>
                    <a:pt x="6839" y="19482"/>
                  </a:cubicBezTo>
                  <a:cubicBezTo>
                    <a:pt x="7473" y="18514"/>
                    <a:pt x="8040" y="17513"/>
                    <a:pt x="8507" y="16446"/>
                  </a:cubicBezTo>
                  <a:cubicBezTo>
                    <a:pt x="8774" y="15846"/>
                    <a:pt x="8974" y="15245"/>
                    <a:pt x="9107" y="14611"/>
                  </a:cubicBezTo>
                  <a:cubicBezTo>
                    <a:pt x="9174" y="14211"/>
                    <a:pt x="9241" y="13811"/>
                    <a:pt x="9241" y="13411"/>
                  </a:cubicBezTo>
                  <a:cubicBezTo>
                    <a:pt x="9241" y="13177"/>
                    <a:pt x="9208" y="12944"/>
                    <a:pt x="9174" y="12710"/>
                  </a:cubicBezTo>
                  <a:lnTo>
                    <a:pt x="9141" y="12543"/>
                  </a:lnTo>
                  <a:lnTo>
                    <a:pt x="9141" y="12443"/>
                  </a:lnTo>
                  <a:lnTo>
                    <a:pt x="9107" y="12243"/>
                  </a:lnTo>
                  <a:cubicBezTo>
                    <a:pt x="8640" y="10008"/>
                    <a:pt x="7940" y="7873"/>
                    <a:pt x="7039" y="5805"/>
                  </a:cubicBezTo>
                  <a:cubicBezTo>
                    <a:pt x="6606" y="4804"/>
                    <a:pt x="6105" y="3837"/>
                    <a:pt x="5605" y="2870"/>
                  </a:cubicBezTo>
                  <a:cubicBezTo>
                    <a:pt x="5338" y="2369"/>
                    <a:pt x="5071" y="1902"/>
                    <a:pt x="4804" y="1435"/>
                  </a:cubicBezTo>
                  <a:cubicBezTo>
                    <a:pt x="4538" y="935"/>
                    <a:pt x="4271" y="501"/>
                    <a:pt x="3937" y="1"/>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8"/>
            <p:cNvSpPr/>
            <p:nvPr/>
          </p:nvSpPr>
          <p:spPr>
            <a:xfrm>
              <a:off x="2620860" y="2644101"/>
              <a:ext cx="30658" cy="15233"/>
            </a:xfrm>
            <a:custGeom>
              <a:rect b="b" l="l" r="r" t="t"/>
              <a:pathLst>
                <a:path extrusionOk="0" h="796" w="1602">
                  <a:moveTo>
                    <a:pt x="368" y="153"/>
                  </a:moveTo>
                  <a:cubicBezTo>
                    <a:pt x="701" y="220"/>
                    <a:pt x="1068" y="353"/>
                    <a:pt x="1335" y="553"/>
                  </a:cubicBezTo>
                  <a:cubicBezTo>
                    <a:pt x="1087" y="600"/>
                    <a:pt x="868" y="625"/>
                    <a:pt x="688" y="625"/>
                  </a:cubicBezTo>
                  <a:cubicBezTo>
                    <a:pt x="480" y="625"/>
                    <a:pt x="324" y="591"/>
                    <a:pt x="234" y="520"/>
                  </a:cubicBezTo>
                  <a:cubicBezTo>
                    <a:pt x="201" y="420"/>
                    <a:pt x="168" y="353"/>
                    <a:pt x="201" y="253"/>
                  </a:cubicBezTo>
                  <a:cubicBezTo>
                    <a:pt x="201" y="220"/>
                    <a:pt x="234" y="153"/>
                    <a:pt x="268" y="153"/>
                  </a:cubicBezTo>
                  <a:close/>
                  <a:moveTo>
                    <a:pt x="357" y="0"/>
                  </a:moveTo>
                  <a:cubicBezTo>
                    <a:pt x="312" y="0"/>
                    <a:pt x="271" y="6"/>
                    <a:pt x="234" y="19"/>
                  </a:cubicBezTo>
                  <a:cubicBezTo>
                    <a:pt x="134" y="53"/>
                    <a:pt x="67" y="153"/>
                    <a:pt x="67" y="220"/>
                  </a:cubicBezTo>
                  <a:cubicBezTo>
                    <a:pt x="1" y="386"/>
                    <a:pt x="34" y="520"/>
                    <a:pt x="134" y="620"/>
                  </a:cubicBezTo>
                  <a:cubicBezTo>
                    <a:pt x="272" y="730"/>
                    <a:pt x="456" y="795"/>
                    <a:pt x="629" y="795"/>
                  </a:cubicBezTo>
                  <a:cubicBezTo>
                    <a:pt x="665" y="795"/>
                    <a:pt x="700" y="792"/>
                    <a:pt x="735" y="787"/>
                  </a:cubicBezTo>
                  <a:cubicBezTo>
                    <a:pt x="1001" y="787"/>
                    <a:pt x="1268" y="753"/>
                    <a:pt x="1535" y="687"/>
                  </a:cubicBezTo>
                  <a:cubicBezTo>
                    <a:pt x="1569" y="687"/>
                    <a:pt x="1602" y="653"/>
                    <a:pt x="1602" y="620"/>
                  </a:cubicBezTo>
                  <a:cubicBezTo>
                    <a:pt x="1602" y="587"/>
                    <a:pt x="1602" y="553"/>
                    <a:pt x="1569" y="553"/>
                  </a:cubicBezTo>
                  <a:cubicBezTo>
                    <a:pt x="1478" y="493"/>
                    <a:pt x="766" y="0"/>
                    <a:pt x="3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8"/>
            <p:cNvSpPr/>
            <p:nvPr/>
          </p:nvSpPr>
          <p:spPr>
            <a:xfrm>
              <a:off x="2634907" y="2630417"/>
              <a:ext cx="17894" cy="26831"/>
            </a:xfrm>
            <a:custGeom>
              <a:rect b="b" l="l" r="r" t="t"/>
              <a:pathLst>
                <a:path extrusionOk="0" h="1402" w="935">
                  <a:moveTo>
                    <a:pt x="368" y="134"/>
                  </a:moveTo>
                  <a:cubicBezTo>
                    <a:pt x="434" y="134"/>
                    <a:pt x="501" y="167"/>
                    <a:pt x="534" y="201"/>
                  </a:cubicBezTo>
                  <a:cubicBezTo>
                    <a:pt x="701" y="501"/>
                    <a:pt x="768" y="835"/>
                    <a:pt x="734" y="1201"/>
                  </a:cubicBezTo>
                  <a:cubicBezTo>
                    <a:pt x="468" y="968"/>
                    <a:pt x="167" y="468"/>
                    <a:pt x="201" y="267"/>
                  </a:cubicBezTo>
                  <a:cubicBezTo>
                    <a:pt x="234" y="201"/>
                    <a:pt x="234" y="134"/>
                    <a:pt x="334" y="134"/>
                  </a:cubicBezTo>
                  <a:close/>
                  <a:moveTo>
                    <a:pt x="334" y="1"/>
                  </a:moveTo>
                  <a:cubicBezTo>
                    <a:pt x="201" y="1"/>
                    <a:pt x="101" y="101"/>
                    <a:pt x="67" y="234"/>
                  </a:cubicBezTo>
                  <a:cubicBezTo>
                    <a:pt x="1" y="568"/>
                    <a:pt x="468" y="1201"/>
                    <a:pt x="768" y="1402"/>
                  </a:cubicBezTo>
                  <a:lnTo>
                    <a:pt x="835" y="1402"/>
                  </a:lnTo>
                  <a:cubicBezTo>
                    <a:pt x="868" y="1402"/>
                    <a:pt x="868" y="1368"/>
                    <a:pt x="868" y="1335"/>
                  </a:cubicBezTo>
                  <a:cubicBezTo>
                    <a:pt x="868" y="1302"/>
                    <a:pt x="935" y="401"/>
                    <a:pt x="634" y="101"/>
                  </a:cubicBezTo>
                  <a:cubicBezTo>
                    <a:pt x="534" y="34"/>
                    <a:pt x="434" y="1"/>
                    <a:pt x="3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8"/>
            <p:cNvSpPr/>
            <p:nvPr/>
          </p:nvSpPr>
          <p:spPr>
            <a:xfrm>
              <a:off x="2771537" y="2611145"/>
              <a:ext cx="38945" cy="14832"/>
            </a:xfrm>
            <a:custGeom>
              <a:rect b="b" l="l" r="r" t="t"/>
              <a:pathLst>
                <a:path extrusionOk="0" h="775" w="2035">
                  <a:moveTo>
                    <a:pt x="1368" y="140"/>
                  </a:moveTo>
                  <a:lnTo>
                    <a:pt x="1735" y="174"/>
                  </a:lnTo>
                  <a:cubicBezTo>
                    <a:pt x="1197" y="442"/>
                    <a:pt x="747" y="603"/>
                    <a:pt x="469" y="603"/>
                  </a:cubicBezTo>
                  <a:cubicBezTo>
                    <a:pt x="403" y="603"/>
                    <a:pt x="346" y="593"/>
                    <a:pt x="300" y="574"/>
                  </a:cubicBezTo>
                  <a:cubicBezTo>
                    <a:pt x="234" y="541"/>
                    <a:pt x="200" y="507"/>
                    <a:pt x="167" y="407"/>
                  </a:cubicBezTo>
                  <a:cubicBezTo>
                    <a:pt x="167" y="407"/>
                    <a:pt x="167" y="374"/>
                    <a:pt x="167" y="340"/>
                  </a:cubicBezTo>
                  <a:cubicBezTo>
                    <a:pt x="300" y="207"/>
                    <a:pt x="834" y="140"/>
                    <a:pt x="1368" y="140"/>
                  </a:cubicBezTo>
                  <a:close/>
                  <a:moveTo>
                    <a:pt x="1245" y="0"/>
                  </a:moveTo>
                  <a:cubicBezTo>
                    <a:pt x="773" y="0"/>
                    <a:pt x="220" y="48"/>
                    <a:pt x="67" y="240"/>
                  </a:cubicBezTo>
                  <a:cubicBezTo>
                    <a:pt x="0" y="307"/>
                    <a:pt x="0" y="374"/>
                    <a:pt x="33" y="474"/>
                  </a:cubicBezTo>
                  <a:cubicBezTo>
                    <a:pt x="33" y="574"/>
                    <a:pt x="133" y="674"/>
                    <a:pt x="234" y="707"/>
                  </a:cubicBezTo>
                  <a:cubicBezTo>
                    <a:pt x="300" y="741"/>
                    <a:pt x="400" y="774"/>
                    <a:pt x="467" y="774"/>
                  </a:cubicBezTo>
                  <a:cubicBezTo>
                    <a:pt x="1034" y="674"/>
                    <a:pt x="1534" y="474"/>
                    <a:pt x="2001" y="174"/>
                  </a:cubicBezTo>
                  <a:cubicBezTo>
                    <a:pt x="2035" y="140"/>
                    <a:pt x="2035" y="107"/>
                    <a:pt x="2035" y="74"/>
                  </a:cubicBezTo>
                  <a:cubicBezTo>
                    <a:pt x="2035" y="40"/>
                    <a:pt x="2001" y="40"/>
                    <a:pt x="1968" y="40"/>
                  </a:cubicBezTo>
                  <a:cubicBezTo>
                    <a:pt x="1897" y="26"/>
                    <a:pt x="1593" y="0"/>
                    <a:pt x="12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8"/>
            <p:cNvSpPr/>
            <p:nvPr/>
          </p:nvSpPr>
          <p:spPr>
            <a:xfrm>
              <a:off x="2781738" y="2595183"/>
              <a:ext cx="29395" cy="19291"/>
            </a:xfrm>
            <a:custGeom>
              <a:rect b="b" l="l" r="r" t="t"/>
              <a:pathLst>
                <a:path extrusionOk="0" h="1008" w="1536">
                  <a:moveTo>
                    <a:pt x="468" y="140"/>
                  </a:moveTo>
                  <a:cubicBezTo>
                    <a:pt x="868" y="140"/>
                    <a:pt x="1168" y="641"/>
                    <a:pt x="1302" y="841"/>
                  </a:cubicBezTo>
                  <a:cubicBezTo>
                    <a:pt x="868" y="808"/>
                    <a:pt x="201" y="507"/>
                    <a:pt x="134" y="307"/>
                  </a:cubicBezTo>
                  <a:cubicBezTo>
                    <a:pt x="134" y="274"/>
                    <a:pt x="201" y="240"/>
                    <a:pt x="268" y="207"/>
                  </a:cubicBezTo>
                  <a:cubicBezTo>
                    <a:pt x="334" y="174"/>
                    <a:pt x="401" y="140"/>
                    <a:pt x="468" y="140"/>
                  </a:cubicBezTo>
                  <a:close/>
                  <a:moveTo>
                    <a:pt x="496" y="1"/>
                  </a:moveTo>
                  <a:cubicBezTo>
                    <a:pt x="401" y="1"/>
                    <a:pt x="303" y="23"/>
                    <a:pt x="201" y="74"/>
                  </a:cubicBezTo>
                  <a:cubicBezTo>
                    <a:pt x="1" y="140"/>
                    <a:pt x="1" y="274"/>
                    <a:pt x="1" y="341"/>
                  </a:cubicBezTo>
                  <a:cubicBezTo>
                    <a:pt x="67" y="674"/>
                    <a:pt x="1035" y="1008"/>
                    <a:pt x="1435" y="1008"/>
                  </a:cubicBezTo>
                  <a:cubicBezTo>
                    <a:pt x="1468" y="1008"/>
                    <a:pt x="1502" y="1008"/>
                    <a:pt x="1502" y="974"/>
                  </a:cubicBezTo>
                  <a:cubicBezTo>
                    <a:pt x="1535" y="941"/>
                    <a:pt x="1535" y="908"/>
                    <a:pt x="1502" y="908"/>
                  </a:cubicBezTo>
                  <a:cubicBezTo>
                    <a:pt x="1502" y="850"/>
                    <a:pt x="1081" y="1"/>
                    <a:pt x="4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8"/>
            <p:cNvSpPr/>
            <p:nvPr/>
          </p:nvSpPr>
          <p:spPr>
            <a:xfrm>
              <a:off x="2717260" y="1095677"/>
              <a:ext cx="84282" cy="68340"/>
            </a:xfrm>
            <a:custGeom>
              <a:rect b="b" l="l" r="r" t="t"/>
              <a:pathLst>
                <a:path extrusionOk="0" h="3571" w="4404">
                  <a:moveTo>
                    <a:pt x="1" y="1"/>
                  </a:moveTo>
                  <a:lnTo>
                    <a:pt x="1568" y="3570"/>
                  </a:lnTo>
                  <a:cubicBezTo>
                    <a:pt x="1568" y="3570"/>
                    <a:pt x="4404" y="3570"/>
                    <a:pt x="4270" y="2102"/>
                  </a:cubicBezTo>
                  <a:lnTo>
                    <a:pt x="3070" y="535"/>
                  </a:lnTo>
                  <a:lnTo>
                    <a:pt x="1"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8"/>
            <p:cNvSpPr/>
            <p:nvPr/>
          </p:nvSpPr>
          <p:spPr>
            <a:xfrm>
              <a:off x="2673223" y="1095677"/>
              <a:ext cx="74062" cy="89391"/>
            </a:xfrm>
            <a:custGeom>
              <a:rect b="b" l="l" r="r" t="t"/>
              <a:pathLst>
                <a:path extrusionOk="0" h="4671" w="3870">
                  <a:moveTo>
                    <a:pt x="2268" y="1"/>
                  </a:moveTo>
                  <a:lnTo>
                    <a:pt x="0" y="1802"/>
                  </a:lnTo>
                  <a:lnTo>
                    <a:pt x="1434" y="4671"/>
                  </a:lnTo>
                  <a:lnTo>
                    <a:pt x="3869" y="3570"/>
                  </a:lnTo>
                  <a:lnTo>
                    <a:pt x="2268"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8"/>
            <p:cNvSpPr/>
            <p:nvPr/>
          </p:nvSpPr>
          <p:spPr>
            <a:xfrm>
              <a:off x="2723652" y="2449118"/>
              <a:ext cx="116834" cy="123226"/>
            </a:xfrm>
            <a:custGeom>
              <a:rect b="b" l="l" r="r" t="t"/>
              <a:pathLst>
                <a:path extrusionOk="0" h="6439" w="6105">
                  <a:moveTo>
                    <a:pt x="5271" y="0"/>
                  </a:moveTo>
                  <a:lnTo>
                    <a:pt x="0" y="4837"/>
                  </a:lnTo>
                  <a:lnTo>
                    <a:pt x="1501" y="6438"/>
                  </a:lnTo>
                  <a:lnTo>
                    <a:pt x="6105" y="2068"/>
                  </a:lnTo>
                  <a:lnTo>
                    <a:pt x="52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8"/>
            <p:cNvSpPr/>
            <p:nvPr/>
          </p:nvSpPr>
          <p:spPr>
            <a:xfrm>
              <a:off x="2618946" y="2531471"/>
              <a:ext cx="128968" cy="40878"/>
            </a:xfrm>
            <a:custGeom>
              <a:rect b="b" l="l" r="r" t="t"/>
              <a:pathLst>
                <a:path extrusionOk="0" h="2136" w="6739">
                  <a:moveTo>
                    <a:pt x="1" y="0"/>
                  </a:moveTo>
                  <a:lnTo>
                    <a:pt x="334" y="2135"/>
                  </a:lnTo>
                  <a:lnTo>
                    <a:pt x="6439" y="2135"/>
                  </a:lnTo>
                  <a:lnTo>
                    <a:pt x="6739" y="33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8"/>
            <p:cNvSpPr/>
            <p:nvPr/>
          </p:nvSpPr>
          <p:spPr>
            <a:xfrm>
              <a:off x="2702083" y="635529"/>
              <a:ext cx="213728" cy="269284"/>
            </a:xfrm>
            <a:custGeom>
              <a:rect b="b" l="l" r="r" t="t"/>
              <a:pathLst>
                <a:path extrusionOk="0" h="14071" w="11168">
                  <a:moveTo>
                    <a:pt x="4491" y="1"/>
                  </a:moveTo>
                  <a:cubicBezTo>
                    <a:pt x="1801" y="1"/>
                    <a:pt x="1" y="2246"/>
                    <a:pt x="1161" y="5664"/>
                  </a:cubicBezTo>
                  <a:cubicBezTo>
                    <a:pt x="2395" y="9267"/>
                    <a:pt x="4930" y="14070"/>
                    <a:pt x="4930" y="14070"/>
                  </a:cubicBezTo>
                  <a:lnTo>
                    <a:pt x="11168" y="10601"/>
                  </a:lnTo>
                  <a:cubicBezTo>
                    <a:pt x="11168" y="10601"/>
                    <a:pt x="8199" y="460"/>
                    <a:pt x="5264" y="60"/>
                  </a:cubicBezTo>
                  <a:cubicBezTo>
                    <a:pt x="4999" y="20"/>
                    <a:pt x="4741" y="1"/>
                    <a:pt x="44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8"/>
            <p:cNvSpPr/>
            <p:nvPr/>
          </p:nvSpPr>
          <p:spPr>
            <a:xfrm>
              <a:off x="2578085" y="659012"/>
              <a:ext cx="47270" cy="51097"/>
            </a:xfrm>
            <a:custGeom>
              <a:rect b="b" l="l" r="r" t="t"/>
              <a:pathLst>
                <a:path extrusionOk="0" h="2670" w="2470">
                  <a:moveTo>
                    <a:pt x="1268" y="1"/>
                  </a:moveTo>
                  <a:lnTo>
                    <a:pt x="1" y="1335"/>
                  </a:lnTo>
                  <a:lnTo>
                    <a:pt x="601" y="2602"/>
                  </a:lnTo>
                  <a:lnTo>
                    <a:pt x="1602" y="2669"/>
                  </a:lnTo>
                  <a:lnTo>
                    <a:pt x="2469" y="1435"/>
                  </a:lnTo>
                  <a:lnTo>
                    <a:pt x="126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8"/>
            <p:cNvSpPr/>
            <p:nvPr/>
          </p:nvSpPr>
          <p:spPr>
            <a:xfrm>
              <a:off x="2542335" y="704332"/>
              <a:ext cx="67689" cy="372837"/>
            </a:xfrm>
            <a:custGeom>
              <a:rect b="b" l="l" r="r" t="t"/>
              <a:pathLst>
                <a:path extrusionOk="0" h="19482" w="3537">
                  <a:moveTo>
                    <a:pt x="2603" y="1"/>
                  </a:moveTo>
                  <a:cubicBezTo>
                    <a:pt x="2603" y="1"/>
                    <a:pt x="234" y="9841"/>
                    <a:pt x="134" y="11876"/>
                  </a:cubicBezTo>
                  <a:cubicBezTo>
                    <a:pt x="1" y="14711"/>
                    <a:pt x="1168" y="19482"/>
                    <a:pt x="1168" y="19482"/>
                  </a:cubicBezTo>
                  <a:cubicBezTo>
                    <a:pt x="1168" y="19482"/>
                    <a:pt x="2836" y="15512"/>
                    <a:pt x="3170" y="11809"/>
                  </a:cubicBezTo>
                  <a:cubicBezTo>
                    <a:pt x="3537" y="8073"/>
                    <a:pt x="3270" y="2102"/>
                    <a:pt x="3437"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8"/>
            <p:cNvSpPr/>
            <p:nvPr/>
          </p:nvSpPr>
          <p:spPr>
            <a:xfrm>
              <a:off x="2542335" y="704332"/>
              <a:ext cx="67689" cy="372837"/>
            </a:xfrm>
            <a:custGeom>
              <a:rect b="b" l="l" r="r" t="t"/>
              <a:pathLst>
                <a:path extrusionOk="0" h="19482" w="3537">
                  <a:moveTo>
                    <a:pt x="2603" y="1"/>
                  </a:moveTo>
                  <a:cubicBezTo>
                    <a:pt x="2603" y="1"/>
                    <a:pt x="234" y="9841"/>
                    <a:pt x="134" y="11876"/>
                  </a:cubicBezTo>
                  <a:cubicBezTo>
                    <a:pt x="1" y="14711"/>
                    <a:pt x="1168" y="19482"/>
                    <a:pt x="1168" y="19482"/>
                  </a:cubicBezTo>
                  <a:cubicBezTo>
                    <a:pt x="1168" y="19482"/>
                    <a:pt x="2836" y="15512"/>
                    <a:pt x="3170" y="11809"/>
                  </a:cubicBezTo>
                  <a:cubicBezTo>
                    <a:pt x="3537" y="8073"/>
                    <a:pt x="3270" y="2102"/>
                    <a:pt x="343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8"/>
            <p:cNvSpPr/>
            <p:nvPr/>
          </p:nvSpPr>
          <p:spPr>
            <a:xfrm>
              <a:off x="2602353" y="606017"/>
              <a:ext cx="114921" cy="101524"/>
            </a:xfrm>
            <a:custGeom>
              <a:rect b="b" l="l" r="r" t="t"/>
              <a:pathLst>
                <a:path extrusionOk="0" h="5305" w="6005">
                  <a:moveTo>
                    <a:pt x="4537" y="1"/>
                  </a:moveTo>
                  <a:cubicBezTo>
                    <a:pt x="4537" y="1"/>
                    <a:pt x="4370" y="1702"/>
                    <a:pt x="0" y="2770"/>
                  </a:cubicBezTo>
                  <a:cubicBezTo>
                    <a:pt x="467" y="3537"/>
                    <a:pt x="734" y="4404"/>
                    <a:pt x="801" y="5305"/>
                  </a:cubicBezTo>
                  <a:cubicBezTo>
                    <a:pt x="801" y="5305"/>
                    <a:pt x="6005" y="3470"/>
                    <a:pt x="5738" y="801"/>
                  </a:cubicBezTo>
                  <a:cubicBezTo>
                    <a:pt x="5738" y="801"/>
                    <a:pt x="5004" y="368"/>
                    <a:pt x="45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8"/>
            <p:cNvSpPr/>
            <p:nvPr/>
          </p:nvSpPr>
          <p:spPr>
            <a:xfrm>
              <a:off x="2537225" y="615606"/>
              <a:ext cx="65144" cy="88741"/>
            </a:xfrm>
            <a:custGeom>
              <a:rect b="b" l="l" r="r" t="t"/>
              <a:pathLst>
                <a:path extrusionOk="0" h="4637" w="3404">
                  <a:moveTo>
                    <a:pt x="2069" y="0"/>
                  </a:moveTo>
                  <a:lnTo>
                    <a:pt x="2069" y="0"/>
                  </a:lnTo>
                  <a:cubicBezTo>
                    <a:pt x="1602" y="100"/>
                    <a:pt x="1168" y="234"/>
                    <a:pt x="735" y="401"/>
                  </a:cubicBezTo>
                  <a:cubicBezTo>
                    <a:pt x="1" y="3069"/>
                    <a:pt x="2369" y="4637"/>
                    <a:pt x="2369" y="4637"/>
                  </a:cubicBezTo>
                  <a:cubicBezTo>
                    <a:pt x="2569" y="3803"/>
                    <a:pt x="2903" y="3002"/>
                    <a:pt x="3403" y="2269"/>
                  </a:cubicBezTo>
                  <a:cubicBezTo>
                    <a:pt x="1736" y="1702"/>
                    <a:pt x="2069" y="0"/>
                    <a:pt x="20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9"/>
          <p:cNvSpPr/>
          <p:nvPr/>
        </p:nvSpPr>
        <p:spPr>
          <a:xfrm>
            <a:off x="2772964" y="621170"/>
            <a:ext cx="633913" cy="540574"/>
          </a:xfrm>
          <a:custGeom>
            <a:rect b="b" l="l" r="r" t="t"/>
            <a:pathLst>
              <a:path extrusionOk="0" h="29114" w="34141">
                <a:moveTo>
                  <a:pt x="17561" y="1"/>
                </a:moveTo>
                <a:cubicBezTo>
                  <a:pt x="7795" y="1"/>
                  <a:pt x="0" y="10208"/>
                  <a:pt x="4285" y="20273"/>
                </a:cubicBezTo>
                <a:cubicBezTo>
                  <a:pt x="6565" y="25626"/>
                  <a:pt x="11824" y="29114"/>
                  <a:pt x="17630" y="29114"/>
                </a:cubicBezTo>
                <a:cubicBezTo>
                  <a:pt x="17685" y="29114"/>
                  <a:pt x="17740" y="29113"/>
                  <a:pt x="17795" y="29113"/>
                </a:cubicBezTo>
                <a:cubicBezTo>
                  <a:pt x="23666" y="29046"/>
                  <a:pt x="28936" y="25477"/>
                  <a:pt x="31138" y="20006"/>
                </a:cubicBezTo>
                <a:cubicBezTo>
                  <a:pt x="34140" y="12567"/>
                  <a:pt x="30537" y="4095"/>
                  <a:pt x="23065" y="1093"/>
                </a:cubicBezTo>
                <a:cubicBezTo>
                  <a:pt x="21206" y="344"/>
                  <a:pt x="19351" y="1"/>
                  <a:pt x="175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9"/>
          <p:cNvSpPr txBox="1"/>
          <p:nvPr>
            <p:ph type="title"/>
          </p:nvPr>
        </p:nvSpPr>
        <p:spPr>
          <a:xfrm>
            <a:off x="5602200" y="2100875"/>
            <a:ext cx="2651400" cy="597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000"/>
              <a:t>Conclusions</a:t>
            </a:r>
            <a:endParaRPr sz="3000"/>
          </a:p>
        </p:txBody>
      </p:sp>
      <p:sp>
        <p:nvSpPr>
          <p:cNvPr id="367" name="Google Shape;367;p39"/>
          <p:cNvSpPr txBox="1"/>
          <p:nvPr>
            <p:ph idx="1" type="subTitle"/>
          </p:nvPr>
        </p:nvSpPr>
        <p:spPr>
          <a:xfrm>
            <a:off x="4432775" y="2457450"/>
            <a:ext cx="4583400" cy="28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In our project, we learnt how to develop our credit card fraud detection model using machine learning. We used a variety of ML algorithms to implement this model and also plotted the respective performance curves for the models. We learnt how data can be analyzed and visualized to discern fraudulent transactions from other types of data</a:t>
            </a:r>
            <a:endParaRPr sz="1500"/>
          </a:p>
        </p:txBody>
      </p:sp>
      <p:sp>
        <p:nvSpPr>
          <p:cNvPr id="368" name="Google Shape;368;p39"/>
          <p:cNvSpPr/>
          <p:nvPr/>
        </p:nvSpPr>
        <p:spPr>
          <a:xfrm>
            <a:off x="3067445" y="1969356"/>
            <a:ext cx="105315" cy="50188"/>
          </a:xfrm>
          <a:custGeom>
            <a:rect b="b" l="l" r="r" t="t"/>
            <a:pathLst>
              <a:path extrusionOk="0" h="2703" w="5672">
                <a:moveTo>
                  <a:pt x="367" y="0"/>
                </a:moveTo>
                <a:lnTo>
                  <a:pt x="0" y="2702"/>
                </a:lnTo>
                <a:lnTo>
                  <a:pt x="5671" y="2702"/>
                </a:lnTo>
                <a:lnTo>
                  <a:pt x="540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9"/>
          <p:cNvSpPr/>
          <p:nvPr/>
        </p:nvSpPr>
        <p:spPr>
          <a:xfrm>
            <a:off x="3197510" y="1969356"/>
            <a:ext cx="116455" cy="50188"/>
          </a:xfrm>
          <a:custGeom>
            <a:rect b="b" l="l" r="r" t="t"/>
            <a:pathLst>
              <a:path extrusionOk="0" h="2703" w="6272">
                <a:moveTo>
                  <a:pt x="0" y="0"/>
                </a:moveTo>
                <a:lnTo>
                  <a:pt x="534" y="2702"/>
                </a:lnTo>
                <a:lnTo>
                  <a:pt x="6271" y="2169"/>
                </a:lnTo>
                <a:lnTo>
                  <a:pt x="543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9"/>
          <p:cNvSpPr/>
          <p:nvPr/>
        </p:nvSpPr>
        <p:spPr>
          <a:xfrm>
            <a:off x="3062664" y="767095"/>
            <a:ext cx="54514" cy="46642"/>
          </a:xfrm>
          <a:custGeom>
            <a:rect b="b" l="l" r="r" t="t"/>
            <a:pathLst>
              <a:path extrusionOk="0" h="2512" w="2936">
                <a:moveTo>
                  <a:pt x="1668" y="1"/>
                </a:moveTo>
                <a:cubicBezTo>
                  <a:pt x="568" y="1"/>
                  <a:pt x="0" y="1368"/>
                  <a:pt x="801" y="2135"/>
                </a:cubicBezTo>
                <a:cubicBezTo>
                  <a:pt x="1050" y="2395"/>
                  <a:pt x="1363" y="2511"/>
                  <a:pt x="1671" y="2511"/>
                </a:cubicBezTo>
                <a:cubicBezTo>
                  <a:pt x="2313" y="2511"/>
                  <a:pt x="2936" y="2011"/>
                  <a:pt x="2936" y="1268"/>
                </a:cubicBezTo>
                <a:cubicBezTo>
                  <a:pt x="2936" y="568"/>
                  <a:pt x="2369" y="1"/>
                  <a:pt x="16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9"/>
          <p:cNvSpPr/>
          <p:nvPr/>
        </p:nvSpPr>
        <p:spPr>
          <a:xfrm>
            <a:off x="736797" y="3010491"/>
            <a:ext cx="3002662" cy="175296"/>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9"/>
          <p:cNvSpPr/>
          <p:nvPr/>
        </p:nvSpPr>
        <p:spPr>
          <a:xfrm>
            <a:off x="2810415" y="1817455"/>
            <a:ext cx="111498" cy="112890"/>
          </a:xfrm>
          <a:custGeom>
            <a:rect b="b" l="l" r="r" t="t"/>
            <a:pathLst>
              <a:path extrusionOk="0" h="6080" w="6005">
                <a:moveTo>
                  <a:pt x="229" y="1"/>
                </a:moveTo>
                <a:cubicBezTo>
                  <a:pt x="175" y="1"/>
                  <a:pt x="117" y="26"/>
                  <a:pt x="67" y="76"/>
                </a:cubicBezTo>
                <a:cubicBezTo>
                  <a:pt x="0" y="142"/>
                  <a:pt x="0" y="276"/>
                  <a:pt x="67" y="376"/>
                </a:cubicBezTo>
                <a:lnTo>
                  <a:pt x="5637" y="6013"/>
                </a:lnTo>
                <a:cubicBezTo>
                  <a:pt x="5671" y="6047"/>
                  <a:pt x="5704" y="6080"/>
                  <a:pt x="5771" y="6080"/>
                </a:cubicBezTo>
                <a:cubicBezTo>
                  <a:pt x="5838" y="6080"/>
                  <a:pt x="5871" y="6047"/>
                  <a:pt x="5904" y="6013"/>
                </a:cubicBezTo>
                <a:cubicBezTo>
                  <a:pt x="6004" y="5946"/>
                  <a:pt x="6004" y="5813"/>
                  <a:pt x="5904" y="5713"/>
                </a:cubicBezTo>
                <a:lnTo>
                  <a:pt x="367" y="76"/>
                </a:lnTo>
                <a:cubicBezTo>
                  <a:pt x="334" y="26"/>
                  <a:pt x="284" y="1"/>
                  <a:pt x="2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9"/>
          <p:cNvSpPr/>
          <p:nvPr/>
        </p:nvSpPr>
        <p:spPr>
          <a:xfrm>
            <a:off x="2255470" y="1852882"/>
            <a:ext cx="180866" cy="263900"/>
          </a:xfrm>
          <a:custGeom>
            <a:rect b="b" l="l" r="r" t="t"/>
            <a:pathLst>
              <a:path extrusionOk="0" h="14213" w="9741">
                <a:moveTo>
                  <a:pt x="9493" y="1"/>
                </a:moveTo>
                <a:cubicBezTo>
                  <a:pt x="9421" y="1"/>
                  <a:pt x="9350" y="38"/>
                  <a:pt x="9307" y="102"/>
                </a:cubicBezTo>
                <a:lnTo>
                  <a:pt x="67" y="13879"/>
                </a:lnTo>
                <a:cubicBezTo>
                  <a:pt x="0" y="13979"/>
                  <a:pt x="33" y="14112"/>
                  <a:pt x="134" y="14179"/>
                </a:cubicBezTo>
                <a:cubicBezTo>
                  <a:pt x="167" y="14179"/>
                  <a:pt x="200" y="14212"/>
                  <a:pt x="234" y="14212"/>
                </a:cubicBezTo>
                <a:cubicBezTo>
                  <a:pt x="300" y="14212"/>
                  <a:pt x="367" y="14179"/>
                  <a:pt x="400" y="14112"/>
                </a:cubicBezTo>
                <a:lnTo>
                  <a:pt x="9674" y="336"/>
                </a:lnTo>
                <a:cubicBezTo>
                  <a:pt x="9740" y="236"/>
                  <a:pt x="9707" y="102"/>
                  <a:pt x="9607" y="36"/>
                </a:cubicBezTo>
                <a:cubicBezTo>
                  <a:pt x="9572" y="12"/>
                  <a:pt x="9532" y="1"/>
                  <a:pt x="94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9"/>
          <p:cNvSpPr/>
          <p:nvPr/>
        </p:nvSpPr>
        <p:spPr>
          <a:xfrm>
            <a:off x="2064707" y="1060607"/>
            <a:ext cx="327661" cy="331523"/>
          </a:xfrm>
          <a:custGeom>
            <a:rect b="b" l="l" r="r" t="t"/>
            <a:pathLst>
              <a:path extrusionOk="0" h="17855" w="17647">
                <a:moveTo>
                  <a:pt x="238" y="0"/>
                </a:moveTo>
                <a:cubicBezTo>
                  <a:pt x="184" y="0"/>
                  <a:pt x="134" y="25"/>
                  <a:pt x="100" y="75"/>
                </a:cubicBezTo>
                <a:cubicBezTo>
                  <a:pt x="0" y="142"/>
                  <a:pt x="0" y="275"/>
                  <a:pt x="100" y="375"/>
                </a:cubicBezTo>
                <a:lnTo>
                  <a:pt x="17279" y="17788"/>
                </a:lnTo>
                <a:cubicBezTo>
                  <a:pt x="17312" y="17821"/>
                  <a:pt x="17379" y="17854"/>
                  <a:pt x="17413" y="17854"/>
                </a:cubicBezTo>
                <a:cubicBezTo>
                  <a:pt x="17479" y="17854"/>
                  <a:pt x="17513" y="17821"/>
                  <a:pt x="17579" y="17788"/>
                </a:cubicBezTo>
                <a:cubicBezTo>
                  <a:pt x="17646" y="17721"/>
                  <a:pt x="17646" y="17588"/>
                  <a:pt x="17579" y="17521"/>
                </a:cubicBezTo>
                <a:lnTo>
                  <a:pt x="400" y="75"/>
                </a:lnTo>
                <a:cubicBezTo>
                  <a:pt x="350" y="25"/>
                  <a:pt x="292" y="0"/>
                  <a:pt x="2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9"/>
          <p:cNvSpPr/>
          <p:nvPr/>
        </p:nvSpPr>
        <p:spPr>
          <a:xfrm>
            <a:off x="2771999" y="1136288"/>
            <a:ext cx="159198" cy="222402"/>
          </a:xfrm>
          <a:custGeom>
            <a:rect b="b" l="l" r="r" t="t"/>
            <a:pathLst>
              <a:path extrusionOk="0" h="11978" w="8574">
                <a:moveTo>
                  <a:pt x="8359" y="1"/>
                </a:moveTo>
                <a:cubicBezTo>
                  <a:pt x="8287" y="1"/>
                  <a:pt x="8217" y="37"/>
                  <a:pt x="8173" y="102"/>
                </a:cubicBezTo>
                <a:lnTo>
                  <a:pt x="68" y="11644"/>
                </a:lnTo>
                <a:cubicBezTo>
                  <a:pt x="1" y="11744"/>
                  <a:pt x="1" y="11877"/>
                  <a:pt x="101" y="11944"/>
                </a:cubicBezTo>
                <a:cubicBezTo>
                  <a:pt x="134" y="11944"/>
                  <a:pt x="168" y="11977"/>
                  <a:pt x="234" y="11977"/>
                </a:cubicBezTo>
                <a:cubicBezTo>
                  <a:pt x="301" y="11977"/>
                  <a:pt x="368" y="11944"/>
                  <a:pt x="401" y="11877"/>
                </a:cubicBezTo>
                <a:lnTo>
                  <a:pt x="8507" y="336"/>
                </a:lnTo>
                <a:cubicBezTo>
                  <a:pt x="8574" y="235"/>
                  <a:pt x="8540" y="102"/>
                  <a:pt x="8474" y="35"/>
                </a:cubicBezTo>
                <a:cubicBezTo>
                  <a:pt x="8438" y="12"/>
                  <a:pt x="8399" y="1"/>
                  <a:pt x="83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9"/>
          <p:cNvSpPr/>
          <p:nvPr/>
        </p:nvSpPr>
        <p:spPr>
          <a:xfrm>
            <a:off x="2822800" y="1836784"/>
            <a:ext cx="616887" cy="615680"/>
          </a:xfrm>
          <a:custGeom>
            <a:rect b="b" l="l" r="r" t="t"/>
            <a:pathLst>
              <a:path extrusionOk="0" h="33159" w="33224">
                <a:moveTo>
                  <a:pt x="18118" y="0"/>
                </a:moveTo>
                <a:cubicBezTo>
                  <a:pt x="17878" y="0"/>
                  <a:pt x="17856" y="402"/>
                  <a:pt x="18113" y="402"/>
                </a:cubicBezTo>
                <a:cubicBezTo>
                  <a:pt x="18814" y="469"/>
                  <a:pt x="19481" y="602"/>
                  <a:pt x="20148" y="736"/>
                </a:cubicBezTo>
                <a:lnTo>
                  <a:pt x="20215" y="736"/>
                </a:lnTo>
                <a:cubicBezTo>
                  <a:pt x="20315" y="736"/>
                  <a:pt x="20381" y="669"/>
                  <a:pt x="20381" y="569"/>
                </a:cubicBezTo>
                <a:cubicBezTo>
                  <a:pt x="20415" y="469"/>
                  <a:pt x="20348" y="369"/>
                  <a:pt x="20248" y="336"/>
                </a:cubicBezTo>
                <a:cubicBezTo>
                  <a:pt x="19548" y="169"/>
                  <a:pt x="18847" y="69"/>
                  <a:pt x="18147" y="2"/>
                </a:cubicBezTo>
                <a:cubicBezTo>
                  <a:pt x="18137" y="1"/>
                  <a:pt x="18127" y="0"/>
                  <a:pt x="18118" y="0"/>
                </a:cubicBezTo>
                <a:close/>
                <a:moveTo>
                  <a:pt x="13061" y="296"/>
                </a:moveTo>
                <a:cubicBezTo>
                  <a:pt x="13045" y="296"/>
                  <a:pt x="13027" y="298"/>
                  <a:pt x="13010" y="302"/>
                </a:cubicBezTo>
                <a:cubicBezTo>
                  <a:pt x="12743" y="369"/>
                  <a:pt x="12442" y="436"/>
                  <a:pt x="12176" y="502"/>
                </a:cubicBezTo>
                <a:cubicBezTo>
                  <a:pt x="12076" y="536"/>
                  <a:pt x="12009" y="669"/>
                  <a:pt x="12042" y="769"/>
                </a:cubicBezTo>
                <a:cubicBezTo>
                  <a:pt x="12076" y="869"/>
                  <a:pt x="12142" y="936"/>
                  <a:pt x="12242" y="936"/>
                </a:cubicBezTo>
                <a:lnTo>
                  <a:pt x="12309" y="903"/>
                </a:lnTo>
                <a:cubicBezTo>
                  <a:pt x="12576" y="836"/>
                  <a:pt x="12843" y="769"/>
                  <a:pt x="13110" y="702"/>
                </a:cubicBezTo>
                <a:cubicBezTo>
                  <a:pt x="13210" y="702"/>
                  <a:pt x="13310" y="569"/>
                  <a:pt x="13276" y="469"/>
                </a:cubicBezTo>
                <a:cubicBezTo>
                  <a:pt x="13248" y="382"/>
                  <a:pt x="13169" y="296"/>
                  <a:pt x="13061" y="296"/>
                </a:cubicBezTo>
                <a:close/>
                <a:moveTo>
                  <a:pt x="21390" y="628"/>
                </a:moveTo>
                <a:cubicBezTo>
                  <a:pt x="21164" y="628"/>
                  <a:pt x="21072" y="977"/>
                  <a:pt x="21349" y="1069"/>
                </a:cubicBezTo>
                <a:cubicBezTo>
                  <a:pt x="23317" y="1670"/>
                  <a:pt x="25152" y="2637"/>
                  <a:pt x="26753" y="3938"/>
                </a:cubicBezTo>
                <a:cubicBezTo>
                  <a:pt x="26786" y="3971"/>
                  <a:pt x="26853" y="3971"/>
                  <a:pt x="26886" y="3971"/>
                </a:cubicBezTo>
                <a:cubicBezTo>
                  <a:pt x="26953" y="3971"/>
                  <a:pt x="27020" y="3938"/>
                  <a:pt x="27053" y="3871"/>
                </a:cubicBezTo>
                <a:cubicBezTo>
                  <a:pt x="27120" y="3805"/>
                  <a:pt x="27120" y="3671"/>
                  <a:pt x="27020" y="3605"/>
                </a:cubicBezTo>
                <a:cubicBezTo>
                  <a:pt x="25385" y="2270"/>
                  <a:pt x="23484" y="1270"/>
                  <a:pt x="21449" y="636"/>
                </a:cubicBezTo>
                <a:cubicBezTo>
                  <a:pt x="21429" y="631"/>
                  <a:pt x="21409" y="628"/>
                  <a:pt x="21390" y="628"/>
                </a:cubicBezTo>
                <a:close/>
                <a:moveTo>
                  <a:pt x="8421" y="2102"/>
                </a:moveTo>
                <a:cubicBezTo>
                  <a:pt x="8381" y="2102"/>
                  <a:pt x="8342" y="2113"/>
                  <a:pt x="8306" y="2137"/>
                </a:cubicBezTo>
                <a:cubicBezTo>
                  <a:pt x="6472" y="3204"/>
                  <a:pt x="4870" y="4572"/>
                  <a:pt x="3536" y="6240"/>
                </a:cubicBezTo>
                <a:cubicBezTo>
                  <a:pt x="3469" y="6340"/>
                  <a:pt x="3503" y="6473"/>
                  <a:pt x="3569" y="6540"/>
                </a:cubicBezTo>
                <a:cubicBezTo>
                  <a:pt x="3603" y="6573"/>
                  <a:pt x="3670" y="6573"/>
                  <a:pt x="3703" y="6573"/>
                </a:cubicBezTo>
                <a:cubicBezTo>
                  <a:pt x="3770" y="6573"/>
                  <a:pt x="3836" y="6573"/>
                  <a:pt x="3870" y="6507"/>
                </a:cubicBezTo>
                <a:cubicBezTo>
                  <a:pt x="5137" y="4872"/>
                  <a:pt x="6738" y="3538"/>
                  <a:pt x="8506" y="2504"/>
                </a:cubicBezTo>
                <a:cubicBezTo>
                  <a:pt x="8606" y="2437"/>
                  <a:pt x="8640" y="2304"/>
                  <a:pt x="8606" y="2204"/>
                </a:cubicBezTo>
                <a:cubicBezTo>
                  <a:pt x="8563" y="2139"/>
                  <a:pt x="8492" y="2102"/>
                  <a:pt x="8421" y="2102"/>
                </a:cubicBezTo>
                <a:close/>
                <a:moveTo>
                  <a:pt x="29799" y="6564"/>
                </a:moveTo>
                <a:cubicBezTo>
                  <a:pt x="29646" y="6564"/>
                  <a:pt x="29499" y="6736"/>
                  <a:pt x="29621" y="6907"/>
                </a:cubicBezTo>
                <a:cubicBezTo>
                  <a:pt x="29755" y="7107"/>
                  <a:pt x="29922" y="7341"/>
                  <a:pt x="30088" y="7574"/>
                </a:cubicBezTo>
                <a:cubicBezTo>
                  <a:pt x="30122" y="7641"/>
                  <a:pt x="30188" y="7674"/>
                  <a:pt x="30255" y="7674"/>
                </a:cubicBezTo>
                <a:cubicBezTo>
                  <a:pt x="30289" y="7674"/>
                  <a:pt x="30322" y="7641"/>
                  <a:pt x="30389" y="7641"/>
                </a:cubicBezTo>
                <a:cubicBezTo>
                  <a:pt x="30455" y="7574"/>
                  <a:pt x="30489" y="7441"/>
                  <a:pt x="30422" y="7341"/>
                </a:cubicBezTo>
                <a:cubicBezTo>
                  <a:pt x="30289" y="7107"/>
                  <a:pt x="30122" y="6874"/>
                  <a:pt x="29955" y="6640"/>
                </a:cubicBezTo>
                <a:cubicBezTo>
                  <a:pt x="29911" y="6587"/>
                  <a:pt x="29854" y="6564"/>
                  <a:pt x="29799" y="6564"/>
                </a:cubicBezTo>
                <a:close/>
                <a:moveTo>
                  <a:pt x="2988" y="7172"/>
                </a:moveTo>
                <a:cubicBezTo>
                  <a:pt x="2916" y="7172"/>
                  <a:pt x="2845" y="7209"/>
                  <a:pt x="2802" y="7274"/>
                </a:cubicBezTo>
                <a:cubicBezTo>
                  <a:pt x="2402" y="7841"/>
                  <a:pt x="2068" y="8475"/>
                  <a:pt x="1735" y="9108"/>
                </a:cubicBezTo>
                <a:cubicBezTo>
                  <a:pt x="1668" y="9209"/>
                  <a:pt x="1735" y="9309"/>
                  <a:pt x="1835" y="9375"/>
                </a:cubicBezTo>
                <a:cubicBezTo>
                  <a:pt x="1865" y="9375"/>
                  <a:pt x="1894" y="9402"/>
                  <a:pt x="1924" y="9408"/>
                </a:cubicBezTo>
                <a:lnTo>
                  <a:pt x="1924" y="9408"/>
                </a:lnTo>
                <a:cubicBezTo>
                  <a:pt x="2012" y="9399"/>
                  <a:pt x="2071" y="9337"/>
                  <a:pt x="2102" y="9275"/>
                </a:cubicBezTo>
                <a:cubicBezTo>
                  <a:pt x="2402" y="8675"/>
                  <a:pt x="2769" y="8074"/>
                  <a:pt x="3136" y="7507"/>
                </a:cubicBezTo>
                <a:cubicBezTo>
                  <a:pt x="3203" y="7407"/>
                  <a:pt x="3169" y="7274"/>
                  <a:pt x="3102" y="7207"/>
                </a:cubicBezTo>
                <a:cubicBezTo>
                  <a:pt x="3067" y="7183"/>
                  <a:pt x="3027" y="7172"/>
                  <a:pt x="2988" y="7172"/>
                </a:cubicBezTo>
                <a:close/>
                <a:moveTo>
                  <a:pt x="1924" y="9408"/>
                </a:moveTo>
                <a:lnTo>
                  <a:pt x="1924" y="9408"/>
                </a:lnTo>
                <a:cubicBezTo>
                  <a:pt x="1917" y="9408"/>
                  <a:pt x="1909" y="9409"/>
                  <a:pt x="1902" y="9409"/>
                </a:cubicBezTo>
                <a:lnTo>
                  <a:pt x="1935" y="9409"/>
                </a:lnTo>
                <a:cubicBezTo>
                  <a:pt x="1931" y="9409"/>
                  <a:pt x="1928" y="9408"/>
                  <a:pt x="1924" y="9408"/>
                </a:cubicBezTo>
                <a:close/>
                <a:moveTo>
                  <a:pt x="32664" y="12971"/>
                </a:moveTo>
                <a:cubicBezTo>
                  <a:pt x="32650" y="12971"/>
                  <a:pt x="32637" y="12973"/>
                  <a:pt x="32624" y="12978"/>
                </a:cubicBezTo>
                <a:cubicBezTo>
                  <a:pt x="32490" y="13011"/>
                  <a:pt x="32423" y="13111"/>
                  <a:pt x="32457" y="13245"/>
                </a:cubicBezTo>
                <a:cubicBezTo>
                  <a:pt x="32590" y="13912"/>
                  <a:pt x="32690" y="14579"/>
                  <a:pt x="32757" y="15280"/>
                </a:cubicBezTo>
                <a:cubicBezTo>
                  <a:pt x="32757" y="15380"/>
                  <a:pt x="32857" y="15446"/>
                  <a:pt x="32957" y="15446"/>
                </a:cubicBezTo>
                <a:cubicBezTo>
                  <a:pt x="33091" y="15446"/>
                  <a:pt x="33157" y="15346"/>
                  <a:pt x="33157" y="15246"/>
                </a:cubicBezTo>
                <a:cubicBezTo>
                  <a:pt x="33091" y="14546"/>
                  <a:pt x="32990" y="13845"/>
                  <a:pt x="32857" y="13145"/>
                </a:cubicBezTo>
                <a:cubicBezTo>
                  <a:pt x="32828" y="13058"/>
                  <a:pt x="32749" y="12971"/>
                  <a:pt x="32664" y="12971"/>
                </a:cubicBezTo>
                <a:close/>
                <a:moveTo>
                  <a:pt x="267" y="14979"/>
                </a:moveTo>
                <a:cubicBezTo>
                  <a:pt x="167" y="14979"/>
                  <a:pt x="67" y="15046"/>
                  <a:pt x="34" y="15179"/>
                </a:cubicBezTo>
                <a:cubicBezTo>
                  <a:pt x="34" y="15446"/>
                  <a:pt x="0" y="15713"/>
                  <a:pt x="0" y="16013"/>
                </a:cubicBezTo>
                <a:cubicBezTo>
                  <a:pt x="0" y="16113"/>
                  <a:pt x="100" y="16214"/>
                  <a:pt x="200" y="16214"/>
                </a:cubicBezTo>
                <a:cubicBezTo>
                  <a:pt x="300" y="16214"/>
                  <a:pt x="401" y="16147"/>
                  <a:pt x="401" y="16047"/>
                </a:cubicBezTo>
                <a:cubicBezTo>
                  <a:pt x="434" y="15747"/>
                  <a:pt x="434" y="15480"/>
                  <a:pt x="467" y="15213"/>
                </a:cubicBezTo>
                <a:cubicBezTo>
                  <a:pt x="467" y="15079"/>
                  <a:pt x="401" y="14979"/>
                  <a:pt x="267" y="14979"/>
                </a:cubicBezTo>
                <a:close/>
                <a:moveTo>
                  <a:pt x="32990" y="16314"/>
                </a:moveTo>
                <a:cubicBezTo>
                  <a:pt x="32890" y="16314"/>
                  <a:pt x="32790" y="16414"/>
                  <a:pt x="32790" y="16514"/>
                </a:cubicBezTo>
                <a:cubicBezTo>
                  <a:pt x="32790" y="17047"/>
                  <a:pt x="32757" y="17581"/>
                  <a:pt x="32724" y="18082"/>
                </a:cubicBezTo>
                <a:cubicBezTo>
                  <a:pt x="32590" y="19616"/>
                  <a:pt x="32223" y="21117"/>
                  <a:pt x="31656" y="22551"/>
                </a:cubicBezTo>
                <a:cubicBezTo>
                  <a:pt x="31623" y="22651"/>
                  <a:pt x="31656" y="22785"/>
                  <a:pt x="31756" y="22818"/>
                </a:cubicBezTo>
                <a:lnTo>
                  <a:pt x="31823" y="22818"/>
                </a:lnTo>
                <a:cubicBezTo>
                  <a:pt x="31923" y="22818"/>
                  <a:pt x="31990" y="22785"/>
                  <a:pt x="32023" y="22685"/>
                </a:cubicBezTo>
                <a:cubicBezTo>
                  <a:pt x="32624" y="21217"/>
                  <a:pt x="32990" y="19683"/>
                  <a:pt x="33124" y="18115"/>
                </a:cubicBezTo>
                <a:cubicBezTo>
                  <a:pt x="33191" y="17581"/>
                  <a:pt x="33224" y="17047"/>
                  <a:pt x="33224" y="16514"/>
                </a:cubicBezTo>
                <a:cubicBezTo>
                  <a:pt x="33224" y="16414"/>
                  <a:pt x="33124" y="16314"/>
                  <a:pt x="32990" y="16314"/>
                </a:cubicBezTo>
                <a:close/>
                <a:moveTo>
                  <a:pt x="589" y="19941"/>
                </a:moveTo>
                <a:cubicBezTo>
                  <a:pt x="570" y="19941"/>
                  <a:pt x="552" y="19944"/>
                  <a:pt x="534" y="19950"/>
                </a:cubicBezTo>
                <a:cubicBezTo>
                  <a:pt x="434" y="19950"/>
                  <a:pt x="367" y="20083"/>
                  <a:pt x="367" y="20183"/>
                </a:cubicBezTo>
                <a:cubicBezTo>
                  <a:pt x="834" y="22251"/>
                  <a:pt x="1701" y="24219"/>
                  <a:pt x="2902" y="25954"/>
                </a:cubicBezTo>
                <a:cubicBezTo>
                  <a:pt x="2936" y="26021"/>
                  <a:pt x="3002" y="26054"/>
                  <a:pt x="3069" y="26054"/>
                </a:cubicBezTo>
                <a:cubicBezTo>
                  <a:pt x="3102" y="26054"/>
                  <a:pt x="3169" y="26054"/>
                  <a:pt x="3203" y="26021"/>
                </a:cubicBezTo>
                <a:cubicBezTo>
                  <a:pt x="3303" y="25954"/>
                  <a:pt x="3303" y="25820"/>
                  <a:pt x="3236" y="25754"/>
                </a:cubicBezTo>
                <a:cubicBezTo>
                  <a:pt x="2068" y="24019"/>
                  <a:pt x="1234" y="22118"/>
                  <a:pt x="767" y="20083"/>
                </a:cubicBezTo>
                <a:cubicBezTo>
                  <a:pt x="767" y="20001"/>
                  <a:pt x="677" y="19941"/>
                  <a:pt x="589" y="19941"/>
                </a:cubicBezTo>
                <a:close/>
                <a:moveTo>
                  <a:pt x="29803" y="26041"/>
                </a:moveTo>
                <a:cubicBezTo>
                  <a:pt x="29748" y="26041"/>
                  <a:pt x="29692" y="26066"/>
                  <a:pt x="29655" y="26121"/>
                </a:cubicBezTo>
                <a:cubicBezTo>
                  <a:pt x="29488" y="26354"/>
                  <a:pt x="29321" y="26554"/>
                  <a:pt x="29154" y="26754"/>
                </a:cubicBezTo>
                <a:cubicBezTo>
                  <a:pt x="29054" y="26854"/>
                  <a:pt x="29088" y="26988"/>
                  <a:pt x="29154" y="27055"/>
                </a:cubicBezTo>
                <a:cubicBezTo>
                  <a:pt x="29221" y="27088"/>
                  <a:pt x="29254" y="27121"/>
                  <a:pt x="29288" y="27121"/>
                </a:cubicBezTo>
                <a:cubicBezTo>
                  <a:pt x="29355" y="27121"/>
                  <a:pt x="29421" y="27088"/>
                  <a:pt x="29455" y="27021"/>
                </a:cubicBezTo>
                <a:cubicBezTo>
                  <a:pt x="29655" y="26821"/>
                  <a:pt x="29822" y="26588"/>
                  <a:pt x="29988" y="26354"/>
                </a:cubicBezTo>
                <a:cubicBezTo>
                  <a:pt x="30055" y="26287"/>
                  <a:pt x="30022" y="26154"/>
                  <a:pt x="29922" y="26087"/>
                </a:cubicBezTo>
                <a:cubicBezTo>
                  <a:pt x="29892" y="26057"/>
                  <a:pt x="29848" y="26041"/>
                  <a:pt x="29803" y="26041"/>
                </a:cubicBezTo>
                <a:close/>
                <a:moveTo>
                  <a:pt x="3812" y="26627"/>
                </a:moveTo>
                <a:cubicBezTo>
                  <a:pt x="3771" y="26627"/>
                  <a:pt x="3731" y="26646"/>
                  <a:pt x="3703" y="26688"/>
                </a:cubicBezTo>
                <a:cubicBezTo>
                  <a:pt x="3603" y="26754"/>
                  <a:pt x="3569" y="26888"/>
                  <a:pt x="3670" y="26955"/>
                </a:cubicBezTo>
                <a:cubicBezTo>
                  <a:pt x="4103" y="27522"/>
                  <a:pt x="4570" y="28022"/>
                  <a:pt x="5071" y="28522"/>
                </a:cubicBezTo>
                <a:cubicBezTo>
                  <a:pt x="5137" y="28556"/>
                  <a:pt x="5171" y="28589"/>
                  <a:pt x="5237" y="28589"/>
                </a:cubicBezTo>
                <a:cubicBezTo>
                  <a:pt x="5404" y="28589"/>
                  <a:pt x="5504" y="28356"/>
                  <a:pt x="5371" y="28222"/>
                </a:cubicBezTo>
                <a:cubicBezTo>
                  <a:pt x="4870" y="27755"/>
                  <a:pt x="4403" y="27255"/>
                  <a:pt x="3970" y="26721"/>
                </a:cubicBezTo>
                <a:cubicBezTo>
                  <a:pt x="3931" y="26663"/>
                  <a:pt x="3870" y="26627"/>
                  <a:pt x="3812" y="26627"/>
                </a:cubicBezTo>
                <a:close/>
                <a:moveTo>
                  <a:pt x="24545" y="30651"/>
                </a:moveTo>
                <a:cubicBezTo>
                  <a:pt x="24505" y="30651"/>
                  <a:pt x="24462" y="30663"/>
                  <a:pt x="24418" y="30691"/>
                </a:cubicBezTo>
                <a:cubicBezTo>
                  <a:pt x="23817" y="31024"/>
                  <a:pt x="23217" y="31324"/>
                  <a:pt x="22583" y="31558"/>
                </a:cubicBezTo>
                <a:cubicBezTo>
                  <a:pt x="22295" y="31622"/>
                  <a:pt x="22376" y="31993"/>
                  <a:pt x="22619" y="31993"/>
                </a:cubicBezTo>
                <a:cubicBezTo>
                  <a:pt x="22629" y="31993"/>
                  <a:pt x="22639" y="31993"/>
                  <a:pt x="22650" y="31992"/>
                </a:cubicBezTo>
                <a:lnTo>
                  <a:pt x="22716" y="31992"/>
                </a:lnTo>
                <a:cubicBezTo>
                  <a:pt x="23384" y="31725"/>
                  <a:pt x="24017" y="31391"/>
                  <a:pt x="24651" y="31058"/>
                </a:cubicBezTo>
                <a:cubicBezTo>
                  <a:pt x="24846" y="30946"/>
                  <a:pt x="24740" y="30651"/>
                  <a:pt x="24545" y="30651"/>
                </a:cubicBezTo>
                <a:close/>
                <a:moveTo>
                  <a:pt x="10457" y="31542"/>
                </a:moveTo>
                <a:cubicBezTo>
                  <a:pt x="10243" y="31542"/>
                  <a:pt x="10137" y="31869"/>
                  <a:pt x="10374" y="31958"/>
                </a:cubicBezTo>
                <a:cubicBezTo>
                  <a:pt x="10641" y="32058"/>
                  <a:pt x="10908" y="32158"/>
                  <a:pt x="11175" y="32258"/>
                </a:cubicBezTo>
                <a:lnTo>
                  <a:pt x="11242" y="32258"/>
                </a:lnTo>
                <a:cubicBezTo>
                  <a:pt x="11308" y="32258"/>
                  <a:pt x="11408" y="32192"/>
                  <a:pt x="11442" y="32125"/>
                </a:cubicBezTo>
                <a:cubicBezTo>
                  <a:pt x="11475" y="32025"/>
                  <a:pt x="11408" y="31891"/>
                  <a:pt x="11308" y="31858"/>
                </a:cubicBezTo>
                <a:cubicBezTo>
                  <a:pt x="11041" y="31758"/>
                  <a:pt x="10775" y="31658"/>
                  <a:pt x="10541" y="31558"/>
                </a:cubicBezTo>
                <a:cubicBezTo>
                  <a:pt x="10512" y="31547"/>
                  <a:pt x="10484" y="31542"/>
                  <a:pt x="10457" y="31542"/>
                </a:cubicBezTo>
                <a:close/>
                <a:moveTo>
                  <a:pt x="21471" y="31983"/>
                </a:moveTo>
                <a:cubicBezTo>
                  <a:pt x="21452" y="31983"/>
                  <a:pt x="21433" y="31986"/>
                  <a:pt x="21416" y="31992"/>
                </a:cubicBezTo>
                <a:cubicBezTo>
                  <a:pt x="19858" y="32493"/>
                  <a:pt x="18237" y="32744"/>
                  <a:pt x="16603" y="32744"/>
                </a:cubicBezTo>
                <a:cubicBezTo>
                  <a:pt x="16173" y="32744"/>
                  <a:pt x="15742" y="32727"/>
                  <a:pt x="15311" y="32692"/>
                </a:cubicBezTo>
                <a:cubicBezTo>
                  <a:pt x="15301" y="32691"/>
                  <a:pt x="15290" y="32690"/>
                  <a:pt x="15280" y="32690"/>
                </a:cubicBezTo>
                <a:cubicBezTo>
                  <a:pt x="15042" y="32690"/>
                  <a:pt x="15022" y="33060"/>
                  <a:pt x="15278" y="33092"/>
                </a:cubicBezTo>
                <a:cubicBezTo>
                  <a:pt x="15711" y="33159"/>
                  <a:pt x="16178" y="33159"/>
                  <a:pt x="16612" y="33159"/>
                </a:cubicBezTo>
                <a:cubicBezTo>
                  <a:pt x="18280" y="33159"/>
                  <a:pt x="19948" y="32892"/>
                  <a:pt x="21549" y="32392"/>
                </a:cubicBezTo>
                <a:cubicBezTo>
                  <a:pt x="21649" y="32358"/>
                  <a:pt x="21716" y="32225"/>
                  <a:pt x="21682" y="32125"/>
                </a:cubicBezTo>
                <a:cubicBezTo>
                  <a:pt x="21655" y="32043"/>
                  <a:pt x="21560" y="31983"/>
                  <a:pt x="21471" y="3198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9"/>
          <p:cNvSpPr/>
          <p:nvPr/>
        </p:nvSpPr>
        <p:spPr>
          <a:xfrm>
            <a:off x="2833940" y="1873956"/>
            <a:ext cx="593993" cy="539553"/>
          </a:xfrm>
          <a:custGeom>
            <a:rect b="b" l="l" r="r" t="t"/>
            <a:pathLst>
              <a:path extrusionOk="0" h="29059" w="31991">
                <a:moveTo>
                  <a:pt x="16004" y="1"/>
                </a:moveTo>
                <a:cubicBezTo>
                  <a:pt x="14885" y="1"/>
                  <a:pt x="13748" y="130"/>
                  <a:pt x="12610" y="402"/>
                </a:cubicBezTo>
                <a:cubicBezTo>
                  <a:pt x="4804" y="2270"/>
                  <a:pt x="1" y="10075"/>
                  <a:pt x="1835" y="17914"/>
                </a:cubicBezTo>
                <a:cubicBezTo>
                  <a:pt x="3431" y="24581"/>
                  <a:pt x="9383" y="29058"/>
                  <a:pt x="15949" y="29058"/>
                </a:cubicBezTo>
                <a:cubicBezTo>
                  <a:pt x="17070" y="29058"/>
                  <a:pt x="18209" y="28928"/>
                  <a:pt x="19348" y="28655"/>
                </a:cubicBezTo>
                <a:cubicBezTo>
                  <a:pt x="27153" y="26821"/>
                  <a:pt x="31990" y="18982"/>
                  <a:pt x="30122" y="11176"/>
                </a:cubicBezTo>
                <a:cubicBezTo>
                  <a:pt x="28525" y="4504"/>
                  <a:pt x="22590" y="1"/>
                  <a:pt x="160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9"/>
          <p:cNvSpPr/>
          <p:nvPr/>
        </p:nvSpPr>
        <p:spPr>
          <a:xfrm>
            <a:off x="2292623" y="1295485"/>
            <a:ext cx="616905" cy="616905"/>
          </a:xfrm>
          <a:custGeom>
            <a:rect b="b" l="l" r="r" t="t"/>
            <a:pathLst>
              <a:path extrusionOk="0" h="33225" w="33225">
                <a:moveTo>
                  <a:pt x="16379" y="1"/>
                </a:moveTo>
                <a:cubicBezTo>
                  <a:pt x="16245" y="1"/>
                  <a:pt x="16179" y="101"/>
                  <a:pt x="16179" y="234"/>
                </a:cubicBezTo>
                <a:cubicBezTo>
                  <a:pt x="16179" y="334"/>
                  <a:pt x="16279" y="434"/>
                  <a:pt x="16379" y="434"/>
                </a:cubicBezTo>
                <a:lnTo>
                  <a:pt x="16612" y="434"/>
                </a:lnTo>
                <a:cubicBezTo>
                  <a:pt x="17213" y="434"/>
                  <a:pt x="17847" y="468"/>
                  <a:pt x="18447" y="534"/>
                </a:cubicBezTo>
                <a:lnTo>
                  <a:pt x="18480" y="534"/>
                </a:lnTo>
                <a:cubicBezTo>
                  <a:pt x="18580" y="534"/>
                  <a:pt x="18647" y="434"/>
                  <a:pt x="18681" y="334"/>
                </a:cubicBezTo>
                <a:cubicBezTo>
                  <a:pt x="18681" y="234"/>
                  <a:pt x="18580" y="134"/>
                  <a:pt x="18480" y="101"/>
                </a:cubicBezTo>
                <a:cubicBezTo>
                  <a:pt x="17880" y="34"/>
                  <a:pt x="17246" y="1"/>
                  <a:pt x="16612" y="1"/>
                </a:cubicBezTo>
                <a:close/>
                <a:moveTo>
                  <a:pt x="19696" y="294"/>
                </a:moveTo>
                <a:cubicBezTo>
                  <a:pt x="19589" y="294"/>
                  <a:pt x="19510" y="381"/>
                  <a:pt x="19481" y="468"/>
                </a:cubicBezTo>
                <a:cubicBezTo>
                  <a:pt x="19481" y="601"/>
                  <a:pt x="19548" y="701"/>
                  <a:pt x="19648" y="735"/>
                </a:cubicBezTo>
                <a:cubicBezTo>
                  <a:pt x="20048" y="801"/>
                  <a:pt x="20448" y="901"/>
                  <a:pt x="20849" y="1001"/>
                </a:cubicBezTo>
                <a:lnTo>
                  <a:pt x="20915" y="1001"/>
                </a:lnTo>
                <a:cubicBezTo>
                  <a:pt x="21016" y="1001"/>
                  <a:pt x="21116" y="935"/>
                  <a:pt x="21149" y="835"/>
                </a:cubicBezTo>
                <a:cubicBezTo>
                  <a:pt x="21149" y="735"/>
                  <a:pt x="21082" y="635"/>
                  <a:pt x="20982" y="601"/>
                </a:cubicBezTo>
                <a:cubicBezTo>
                  <a:pt x="20582" y="468"/>
                  <a:pt x="20148" y="401"/>
                  <a:pt x="19748" y="301"/>
                </a:cubicBezTo>
                <a:cubicBezTo>
                  <a:pt x="19730" y="296"/>
                  <a:pt x="19713" y="294"/>
                  <a:pt x="19696" y="294"/>
                </a:cubicBezTo>
                <a:close/>
                <a:moveTo>
                  <a:pt x="14179" y="199"/>
                </a:moveTo>
                <a:cubicBezTo>
                  <a:pt x="14168" y="199"/>
                  <a:pt x="14156" y="200"/>
                  <a:pt x="14144" y="201"/>
                </a:cubicBezTo>
                <a:cubicBezTo>
                  <a:pt x="12743" y="401"/>
                  <a:pt x="11409" y="801"/>
                  <a:pt x="10108" y="1335"/>
                </a:cubicBezTo>
                <a:cubicBezTo>
                  <a:pt x="10008" y="1368"/>
                  <a:pt x="9941" y="1502"/>
                  <a:pt x="10008" y="1602"/>
                </a:cubicBezTo>
                <a:cubicBezTo>
                  <a:pt x="10008" y="1702"/>
                  <a:pt x="10108" y="1735"/>
                  <a:pt x="10174" y="1735"/>
                </a:cubicBezTo>
                <a:lnTo>
                  <a:pt x="10275" y="1735"/>
                </a:lnTo>
                <a:cubicBezTo>
                  <a:pt x="11509" y="1202"/>
                  <a:pt x="12843" y="801"/>
                  <a:pt x="14211" y="601"/>
                </a:cubicBezTo>
                <a:cubicBezTo>
                  <a:pt x="14467" y="569"/>
                  <a:pt x="14446" y="199"/>
                  <a:pt x="14179" y="199"/>
                </a:cubicBezTo>
                <a:close/>
                <a:moveTo>
                  <a:pt x="8321" y="2268"/>
                </a:moveTo>
                <a:cubicBezTo>
                  <a:pt x="8281" y="2268"/>
                  <a:pt x="8242" y="2279"/>
                  <a:pt x="8206" y="2302"/>
                </a:cubicBezTo>
                <a:cubicBezTo>
                  <a:pt x="7839" y="2503"/>
                  <a:pt x="7506" y="2736"/>
                  <a:pt x="7139" y="2970"/>
                </a:cubicBezTo>
                <a:cubicBezTo>
                  <a:pt x="7039" y="3036"/>
                  <a:pt x="7039" y="3170"/>
                  <a:pt x="7106" y="3270"/>
                </a:cubicBezTo>
                <a:cubicBezTo>
                  <a:pt x="7139" y="3303"/>
                  <a:pt x="7206" y="3336"/>
                  <a:pt x="7272" y="3336"/>
                </a:cubicBezTo>
                <a:cubicBezTo>
                  <a:pt x="7306" y="3336"/>
                  <a:pt x="7339" y="3336"/>
                  <a:pt x="7372" y="3303"/>
                </a:cubicBezTo>
                <a:cubicBezTo>
                  <a:pt x="7706" y="3070"/>
                  <a:pt x="8073" y="2869"/>
                  <a:pt x="8407" y="2636"/>
                </a:cubicBezTo>
                <a:cubicBezTo>
                  <a:pt x="8507" y="2603"/>
                  <a:pt x="8540" y="2469"/>
                  <a:pt x="8507" y="2369"/>
                </a:cubicBezTo>
                <a:cubicBezTo>
                  <a:pt x="8464" y="2304"/>
                  <a:pt x="8393" y="2268"/>
                  <a:pt x="8321" y="2268"/>
                </a:cubicBezTo>
                <a:close/>
                <a:moveTo>
                  <a:pt x="22862" y="1241"/>
                </a:moveTo>
                <a:cubicBezTo>
                  <a:pt x="22783" y="1241"/>
                  <a:pt x="22707" y="1296"/>
                  <a:pt x="22683" y="1368"/>
                </a:cubicBezTo>
                <a:cubicBezTo>
                  <a:pt x="22650" y="1468"/>
                  <a:pt x="22683" y="1602"/>
                  <a:pt x="22783" y="1635"/>
                </a:cubicBezTo>
                <a:cubicBezTo>
                  <a:pt x="24051" y="2169"/>
                  <a:pt x="25252" y="2869"/>
                  <a:pt x="26353" y="3703"/>
                </a:cubicBezTo>
                <a:cubicBezTo>
                  <a:pt x="26386" y="3703"/>
                  <a:pt x="26453" y="3737"/>
                  <a:pt x="26486" y="3737"/>
                </a:cubicBezTo>
                <a:cubicBezTo>
                  <a:pt x="26553" y="3737"/>
                  <a:pt x="26620" y="3703"/>
                  <a:pt x="26653" y="3637"/>
                </a:cubicBezTo>
                <a:cubicBezTo>
                  <a:pt x="26720" y="3537"/>
                  <a:pt x="26720" y="3403"/>
                  <a:pt x="26620" y="3336"/>
                </a:cubicBezTo>
                <a:cubicBezTo>
                  <a:pt x="25485" y="2503"/>
                  <a:pt x="24251" y="1802"/>
                  <a:pt x="22950" y="1268"/>
                </a:cubicBezTo>
                <a:cubicBezTo>
                  <a:pt x="22922" y="1250"/>
                  <a:pt x="22892" y="1241"/>
                  <a:pt x="22862" y="1241"/>
                </a:cubicBezTo>
                <a:close/>
                <a:moveTo>
                  <a:pt x="6284" y="3690"/>
                </a:moveTo>
                <a:cubicBezTo>
                  <a:pt x="6235" y="3690"/>
                  <a:pt x="6183" y="3707"/>
                  <a:pt x="6138" y="3737"/>
                </a:cubicBezTo>
                <a:cubicBezTo>
                  <a:pt x="5605" y="4170"/>
                  <a:pt x="5071" y="4637"/>
                  <a:pt x="4604" y="5171"/>
                </a:cubicBezTo>
                <a:cubicBezTo>
                  <a:pt x="4504" y="5238"/>
                  <a:pt x="4504" y="5371"/>
                  <a:pt x="4604" y="5471"/>
                </a:cubicBezTo>
                <a:cubicBezTo>
                  <a:pt x="4637" y="5505"/>
                  <a:pt x="4671" y="5505"/>
                  <a:pt x="4737" y="5505"/>
                </a:cubicBezTo>
                <a:cubicBezTo>
                  <a:pt x="4804" y="5505"/>
                  <a:pt x="4871" y="5505"/>
                  <a:pt x="4904" y="5438"/>
                </a:cubicBezTo>
                <a:cubicBezTo>
                  <a:pt x="5371" y="4938"/>
                  <a:pt x="5871" y="4504"/>
                  <a:pt x="6405" y="4070"/>
                </a:cubicBezTo>
                <a:cubicBezTo>
                  <a:pt x="6505" y="3970"/>
                  <a:pt x="6505" y="3837"/>
                  <a:pt x="6438" y="3770"/>
                </a:cubicBezTo>
                <a:cubicBezTo>
                  <a:pt x="6402" y="3715"/>
                  <a:pt x="6345" y="3690"/>
                  <a:pt x="6284" y="3690"/>
                </a:cubicBezTo>
                <a:close/>
                <a:moveTo>
                  <a:pt x="29476" y="6234"/>
                </a:moveTo>
                <a:cubicBezTo>
                  <a:pt x="29319" y="6234"/>
                  <a:pt x="29163" y="6422"/>
                  <a:pt x="29288" y="6572"/>
                </a:cubicBezTo>
                <a:cubicBezTo>
                  <a:pt x="29722" y="7106"/>
                  <a:pt x="30122" y="7673"/>
                  <a:pt x="30489" y="8240"/>
                </a:cubicBezTo>
                <a:cubicBezTo>
                  <a:pt x="30522" y="8307"/>
                  <a:pt x="30589" y="8340"/>
                  <a:pt x="30656" y="8340"/>
                </a:cubicBezTo>
                <a:cubicBezTo>
                  <a:pt x="30689" y="8340"/>
                  <a:pt x="30722" y="8340"/>
                  <a:pt x="30756" y="8307"/>
                </a:cubicBezTo>
                <a:cubicBezTo>
                  <a:pt x="30856" y="8240"/>
                  <a:pt x="30889" y="8107"/>
                  <a:pt x="30856" y="8040"/>
                </a:cubicBezTo>
                <a:cubicBezTo>
                  <a:pt x="30456" y="7439"/>
                  <a:pt x="30055" y="6839"/>
                  <a:pt x="29622" y="6305"/>
                </a:cubicBezTo>
                <a:cubicBezTo>
                  <a:pt x="29580" y="6255"/>
                  <a:pt x="29528" y="6234"/>
                  <a:pt x="29476" y="6234"/>
                </a:cubicBezTo>
                <a:close/>
                <a:moveTo>
                  <a:pt x="31246" y="9014"/>
                </a:moveTo>
                <a:cubicBezTo>
                  <a:pt x="31215" y="9014"/>
                  <a:pt x="31184" y="9022"/>
                  <a:pt x="31156" y="9041"/>
                </a:cubicBezTo>
                <a:cubicBezTo>
                  <a:pt x="31056" y="9107"/>
                  <a:pt x="31023" y="9207"/>
                  <a:pt x="31089" y="9307"/>
                </a:cubicBezTo>
                <a:cubicBezTo>
                  <a:pt x="31256" y="9674"/>
                  <a:pt x="31423" y="10075"/>
                  <a:pt x="31590" y="10442"/>
                </a:cubicBezTo>
                <a:cubicBezTo>
                  <a:pt x="31623" y="10508"/>
                  <a:pt x="31690" y="10575"/>
                  <a:pt x="31790" y="10575"/>
                </a:cubicBezTo>
                <a:cubicBezTo>
                  <a:pt x="31823" y="10575"/>
                  <a:pt x="31823" y="10575"/>
                  <a:pt x="31857" y="10542"/>
                </a:cubicBezTo>
                <a:cubicBezTo>
                  <a:pt x="31957" y="10508"/>
                  <a:pt x="32023" y="10375"/>
                  <a:pt x="31990" y="10275"/>
                </a:cubicBezTo>
                <a:cubicBezTo>
                  <a:pt x="31823" y="9908"/>
                  <a:pt x="31623" y="9508"/>
                  <a:pt x="31456" y="9141"/>
                </a:cubicBezTo>
                <a:cubicBezTo>
                  <a:pt x="31408" y="9068"/>
                  <a:pt x="31326" y="9014"/>
                  <a:pt x="31246" y="9014"/>
                </a:cubicBezTo>
                <a:close/>
                <a:moveTo>
                  <a:pt x="2286" y="8448"/>
                </a:moveTo>
                <a:cubicBezTo>
                  <a:pt x="2217" y="8448"/>
                  <a:pt x="2147" y="8485"/>
                  <a:pt x="2102" y="8574"/>
                </a:cubicBezTo>
                <a:cubicBezTo>
                  <a:pt x="1402" y="9808"/>
                  <a:pt x="868" y="11109"/>
                  <a:pt x="534" y="12476"/>
                </a:cubicBezTo>
                <a:cubicBezTo>
                  <a:pt x="501" y="12576"/>
                  <a:pt x="568" y="12710"/>
                  <a:pt x="668" y="12743"/>
                </a:cubicBezTo>
                <a:lnTo>
                  <a:pt x="734" y="12743"/>
                </a:lnTo>
                <a:cubicBezTo>
                  <a:pt x="834" y="12710"/>
                  <a:pt x="901" y="12676"/>
                  <a:pt x="935" y="12576"/>
                </a:cubicBezTo>
                <a:cubicBezTo>
                  <a:pt x="1268" y="11242"/>
                  <a:pt x="1802" y="9975"/>
                  <a:pt x="2469" y="8774"/>
                </a:cubicBezTo>
                <a:cubicBezTo>
                  <a:pt x="2558" y="8596"/>
                  <a:pt x="2424" y="8448"/>
                  <a:pt x="2286" y="8448"/>
                </a:cubicBezTo>
                <a:close/>
                <a:moveTo>
                  <a:pt x="327" y="14371"/>
                </a:moveTo>
                <a:cubicBezTo>
                  <a:pt x="242" y="14371"/>
                  <a:pt x="163" y="14458"/>
                  <a:pt x="134" y="14544"/>
                </a:cubicBezTo>
                <a:cubicBezTo>
                  <a:pt x="101" y="14978"/>
                  <a:pt x="67" y="15378"/>
                  <a:pt x="34" y="15812"/>
                </a:cubicBezTo>
                <a:cubicBezTo>
                  <a:pt x="34" y="15912"/>
                  <a:pt x="101" y="16012"/>
                  <a:pt x="234" y="16012"/>
                </a:cubicBezTo>
                <a:cubicBezTo>
                  <a:pt x="334" y="16012"/>
                  <a:pt x="434" y="15945"/>
                  <a:pt x="468" y="15845"/>
                </a:cubicBezTo>
                <a:cubicBezTo>
                  <a:pt x="468" y="15445"/>
                  <a:pt x="501" y="15011"/>
                  <a:pt x="568" y="14611"/>
                </a:cubicBezTo>
                <a:cubicBezTo>
                  <a:pt x="568" y="14478"/>
                  <a:pt x="501" y="14378"/>
                  <a:pt x="367" y="14378"/>
                </a:cubicBezTo>
                <a:cubicBezTo>
                  <a:pt x="354" y="14373"/>
                  <a:pt x="341" y="14371"/>
                  <a:pt x="327" y="14371"/>
                </a:cubicBezTo>
                <a:close/>
                <a:moveTo>
                  <a:pt x="32463" y="12119"/>
                </a:moveTo>
                <a:cubicBezTo>
                  <a:pt x="32341" y="12119"/>
                  <a:pt x="32218" y="12219"/>
                  <a:pt x="32257" y="12376"/>
                </a:cubicBezTo>
                <a:cubicBezTo>
                  <a:pt x="32590" y="13677"/>
                  <a:pt x="32791" y="15045"/>
                  <a:pt x="32824" y="16379"/>
                </a:cubicBezTo>
                <a:lnTo>
                  <a:pt x="32824" y="16446"/>
                </a:lnTo>
                <a:cubicBezTo>
                  <a:pt x="32824" y="16579"/>
                  <a:pt x="32891" y="16646"/>
                  <a:pt x="33024" y="16646"/>
                </a:cubicBezTo>
                <a:cubicBezTo>
                  <a:pt x="33158" y="16646"/>
                  <a:pt x="33224" y="16579"/>
                  <a:pt x="33224" y="16446"/>
                </a:cubicBezTo>
                <a:lnTo>
                  <a:pt x="33224" y="16379"/>
                </a:lnTo>
                <a:cubicBezTo>
                  <a:pt x="33224" y="14978"/>
                  <a:pt x="33024" y="13610"/>
                  <a:pt x="32657" y="12276"/>
                </a:cubicBezTo>
                <a:cubicBezTo>
                  <a:pt x="32630" y="12167"/>
                  <a:pt x="32547" y="12119"/>
                  <a:pt x="32463" y="12119"/>
                </a:cubicBezTo>
                <a:close/>
                <a:moveTo>
                  <a:pt x="201" y="16879"/>
                </a:moveTo>
                <a:cubicBezTo>
                  <a:pt x="101" y="16879"/>
                  <a:pt x="1" y="16980"/>
                  <a:pt x="1" y="17080"/>
                </a:cubicBezTo>
                <a:cubicBezTo>
                  <a:pt x="34" y="17780"/>
                  <a:pt x="101" y="18481"/>
                  <a:pt x="201" y="19181"/>
                </a:cubicBezTo>
                <a:cubicBezTo>
                  <a:pt x="201" y="19281"/>
                  <a:pt x="301" y="19348"/>
                  <a:pt x="401" y="19348"/>
                </a:cubicBezTo>
                <a:lnTo>
                  <a:pt x="434" y="19348"/>
                </a:lnTo>
                <a:cubicBezTo>
                  <a:pt x="534" y="19348"/>
                  <a:pt x="634" y="19248"/>
                  <a:pt x="601" y="19114"/>
                </a:cubicBezTo>
                <a:cubicBezTo>
                  <a:pt x="501" y="18447"/>
                  <a:pt x="434" y="17747"/>
                  <a:pt x="434" y="17080"/>
                </a:cubicBezTo>
                <a:cubicBezTo>
                  <a:pt x="434" y="16946"/>
                  <a:pt x="334" y="16879"/>
                  <a:pt x="201" y="16879"/>
                </a:cubicBezTo>
                <a:close/>
                <a:moveTo>
                  <a:pt x="32550" y="20375"/>
                </a:moveTo>
                <a:cubicBezTo>
                  <a:pt x="32465" y="20375"/>
                  <a:pt x="32386" y="20462"/>
                  <a:pt x="32357" y="20549"/>
                </a:cubicBezTo>
                <a:cubicBezTo>
                  <a:pt x="32190" y="21216"/>
                  <a:pt x="31990" y="21850"/>
                  <a:pt x="31723" y="22517"/>
                </a:cubicBezTo>
                <a:cubicBezTo>
                  <a:pt x="31690" y="22617"/>
                  <a:pt x="31723" y="22750"/>
                  <a:pt x="31857" y="22784"/>
                </a:cubicBezTo>
                <a:lnTo>
                  <a:pt x="31923" y="22784"/>
                </a:lnTo>
                <a:cubicBezTo>
                  <a:pt x="31990" y="22784"/>
                  <a:pt x="32090" y="22750"/>
                  <a:pt x="32123" y="22650"/>
                </a:cubicBezTo>
                <a:cubicBezTo>
                  <a:pt x="32357" y="21983"/>
                  <a:pt x="32590" y="21316"/>
                  <a:pt x="32757" y="20649"/>
                </a:cubicBezTo>
                <a:cubicBezTo>
                  <a:pt x="32791" y="20549"/>
                  <a:pt x="32724" y="20415"/>
                  <a:pt x="32590" y="20382"/>
                </a:cubicBezTo>
                <a:cubicBezTo>
                  <a:pt x="32577" y="20378"/>
                  <a:pt x="32564" y="20375"/>
                  <a:pt x="32550" y="20375"/>
                </a:cubicBezTo>
                <a:close/>
                <a:moveTo>
                  <a:pt x="31416" y="23492"/>
                </a:moveTo>
                <a:cubicBezTo>
                  <a:pt x="31341" y="23492"/>
                  <a:pt x="31267" y="23529"/>
                  <a:pt x="31223" y="23618"/>
                </a:cubicBezTo>
                <a:cubicBezTo>
                  <a:pt x="31089" y="23985"/>
                  <a:pt x="30856" y="24351"/>
                  <a:pt x="30656" y="24718"/>
                </a:cubicBezTo>
                <a:cubicBezTo>
                  <a:pt x="30589" y="24818"/>
                  <a:pt x="30622" y="24952"/>
                  <a:pt x="30722" y="25019"/>
                </a:cubicBezTo>
                <a:lnTo>
                  <a:pt x="30856" y="25019"/>
                </a:lnTo>
                <a:cubicBezTo>
                  <a:pt x="30923" y="25019"/>
                  <a:pt x="30989" y="24985"/>
                  <a:pt x="31023" y="24919"/>
                </a:cubicBezTo>
                <a:cubicBezTo>
                  <a:pt x="31223" y="24552"/>
                  <a:pt x="31423" y="24185"/>
                  <a:pt x="31623" y="23818"/>
                </a:cubicBezTo>
                <a:cubicBezTo>
                  <a:pt x="31712" y="23640"/>
                  <a:pt x="31564" y="23492"/>
                  <a:pt x="31416" y="23492"/>
                </a:cubicBezTo>
                <a:close/>
                <a:moveTo>
                  <a:pt x="1576" y="22901"/>
                </a:moveTo>
                <a:cubicBezTo>
                  <a:pt x="1432" y="22901"/>
                  <a:pt x="1282" y="23045"/>
                  <a:pt x="1368" y="23217"/>
                </a:cubicBezTo>
                <a:cubicBezTo>
                  <a:pt x="1935" y="24485"/>
                  <a:pt x="2669" y="25719"/>
                  <a:pt x="3536" y="26820"/>
                </a:cubicBezTo>
                <a:cubicBezTo>
                  <a:pt x="3567" y="26881"/>
                  <a:pt x="3625" y="26914"/>
                  <a:pt x="3686" y="26919"/>
                </a:cubicBezTo>
                <a:lnTo>
                  <a:pt x="3686" y="26919"/>
                </a:lnTo>
                <a:cubicBezTo>
                  <a:pt x="3742" y="26914"/>
                  <a:pt x="3773" y="26884"/>
                  <a:pt x="3803" y="26853"/>
                </a:cubicBezTo>
                <a:cubicBezTo>
                  <a:pt x="3903" y="26787"/>
                  <a:pt x="3903" y="26653"/>
                  <a:pt x="3837" y="26586"/>
                </a:cubicBezTo>
                <a:cubicBezTo>
                  <a:pt x="3003" y="25486"/>
                  <a:pt x="2302" y="24285"/>
                  <a:pt x="1768" y="23051"/>
                </a:cubicBezTo>
                <a:cubicBezTo>
                  <a:pt x="1733" y="22944"/>
                  <a:pt x="1656" y="22901"/>
                  <a:pt x="1576" y="22901"/>
                </a:cubicBezTo>
                <a:close/>
                <a:moveTo>
                  <a:pt x="3686" y="26919"/>
                </a:moveTo>
                <a:cubicBezTo>
                  <a:pt x="3681" y="26920"/>
                  <a:pt x="3676" y="26920"/>
                  <a:pt x="3670" y="26920"/>
                </a:cubicBezTo>
                <a:lnTo>
                  <a:pt x="3703" y="26920"/>
                </a:lnTo>
                <a:cubicBezTo>
                  <a:pt x="3698" y="26920"/>
                  <a:pt x="3692" y="26920"/>
                  <a:pt x="3686" y="26919"/>
                </a:cubicBezTo>
                <a:close/>
                <a:moveTo>
                  <a:pt x="5071" y="28071"/>
                </a:moveTo>
                <a:cubicBezTo>
                  <a:pt x="5021" y="28071"/>
                  <a:pt x="4971" y="28088"/>
                  <a:pt x="4937" y="28121"/>
                </a:cubicBezTo>
                <a:cubicBezTo>
                  <a:pt x="4837" y="28221"/>
                  <a:pt x="4837" y="28354"/>
                  <a:pt x="4937" y="28421"/>
                </a:cubicBezTo>
                <a:cubicBezTo>
                  <a:pt x="5238" y="28688"/>
                  <a:pt x="5538" y="28988"/>
                  <a:pt x="5871" y="29255"/>
                </a:cubicBezTo>
                <a:cubicBezTo>
                  <a:pt x="5902" y="29286"/>
                  <a:pt x="5932" y="29316"/>
                  <a:pt x="5988" y="29321"/>
                </a:cubicBezTo>
                <a:lnTo>
                  <a:pt x="5988" y="29321"/>
                </a:lnTo>
                <a:cubicBezTo>
                  <a:pt x="6049" y="29316"/>
                  <a:pt x="6108" y="29286"/>
                  <a:pt x="6138" y="29255"/>
                </a:cubicBezTo>
                <a:cubicBezTo>
                  <a:pt x="6205" y="29188"/>
                  <a:pt x="6205" y="29055"/>
                  <a:pt x="6138" y="28955"/>
                </a:cubicBezTo>
                <a:cubicBezTo>
                  <a:pt x="5805" y="28688"/>
                  <a:pt x="5504" y="28421"/>
                  <a:pt x="5204" y="28121"/>
                </a:cubicBezTo>
                <a:cubicBezTo>
                  <a:pt x="5171" y="28088"/>
                  <a:pt x="5121" y="28071"/>
                  <a:pt x="5071" y="28071"/>
                </a:cubicBezTo>
                <a:close/>
                <a:moveTo>
                  <a:pt x="5988" y="29321"/>
                </a:moveTo>
                <a:lnTo>
                  <a:pt x="5988" y="29321"/>
                </a:lnTo>
                <a:cubicBezTo>
                  <a:pt x="5983" y="29321"/>
                  <a:pt x="5977" y="29322"/>
                  <a:pt x="5971" y="29322"/>
                </a:cubicBezTo>
                <a:lnTo>
                  <a:pt x="6005" y="29322"/>
                </a:lnTo>
                <a:cubicBezTo>
                  <a:pt x="5999" y="29322"/>
                  <a:pt x="5994" y="29321"/>
                  <a:pt x="5988" y="29321"/>
                </a:cubicBezTo>
                <a:close/>
                <a:moveTo>
                  <a:pt x="29694" y="26356"/>
                </a:moveTo>
                <a:cubicBezTo>
                  <a:pt x="29634" y="26356"/>
                  <a:pt x="29570" y="26385"/>
                  <a:pt x="29522" y="26453"/>
                </a:cubicBezTo>
                <a:cubicBezTo>
                  <a:pt x="28688" y="27520"/>
                  <a:pt x="27720" y="28521"/>
                  <a:pt x="26653" y="29355"/>
                </a:cubicBezTo>
                <a:cubicBezTo>
                  <a:pt x="26488" y="29487"/>
                  <a:pt x="26584" y="29717"/>
                  <a:pt x="26779" y="29722"/>
                </a:cubicBezTo>
                <a:lnTo>
                  <a:pt x="26779" y="29722"/>
                </a:lnTo>
                <a:cubicBezTo>
                  <a:pt x="26830" y="29721"/>
                  <a:pt x="26862" y="29717"/>
                  <a:pt x="26920" y="29689"/>
                </a:cubicBezTo>
                <a:cubicBezTo>
                  <a:pt x="28021" y="28821"/>
                  <a:pt x="28988" y="27821"/>
                  <a:pt x="29855" y="26687"/>
                </a:cubicBezTo>
                <a:cubicBezTo>
                  <a:pt x="29973" y="26521"/>
                  <a:pt x="29841" y="26356"/>
                  <a:pt x="29694" y="26356"/>
                </a:cubicBezTo>
                <a:close/>
                <a:moveTo>
                  <a:pt x="26779" y="29722"/>
                </a:moveTo>
                <a:lnTo>
                  <a:pt x="26779" y="29722"/>
                </a:lnTo>
                <a:cubicBezTo>
                  <a:pt x="26771" y="29722"/>
                  <a:pt x="26762" y="29722"/>
                  <a:pt x="26753" y="29722"/>
                </a:cubicBezTo>
                <a:lnTo>
                  <a:pt x="26786" y="29722"/>
                </a:lnTo>
                <a:cubicBezTo>
                  <a:pt x="26784" y="29722"/>
                  <a:pt x="26782" y="29722"/>
                  <a:pt x="26779" y="29722"/>
                </a:cubicBezTo>
                <a:close/>
                <a:moveTo>
                  <a:pt x="6960" y="29676"/>
                </a:moveTo>
                <a:cubicBezTo>
                  <a:pt x="6899" y="29676"/>
                  <a:pt x="6842" y="29700"/>
                  <a:pt x="6805" y="29755"/>
                </a:cubicBezTo>
                <a:cubicBezTo>
                  <a:pt x="6739" y="29855"/>
                  <a:pt x="6772" y="29989"/>
                  <a:pt x="6839" y="30056"/>
                </a:cubicBezTo>
                <a:cubicBezTo>
                  <a:pt x="7406" y="30456"/>
                  <a:pt x="8006" y="30856"/>
                  <a:pt x="8640" y="31190"/>
                </a:cubicBezTo>
                <a:cubicBezTo>
                  <a:pt x="8673" y="31190"/>
                  <a:pt x="8707" y="31223"/>
                  <a:pt x="8740" y="31223"/>
                </a:cubicBezTo>
                <a:cubicBezTo>
                  <a:pt x="8807" y="31223"/>
                  <a:pt x="8874" y="31156"/>
                  <a:pt x="8907" y="31090"/>
                </a:cubicBezTo>
                <a:cubicBezTo>
                  <a:pt x="8974" y="30990"/>
                  <a:pt x="8940" y="30890"/>
                  <a:pt x="8840" y="30823"/>
                </a:cubicBezTo>
                <a:cubicBezTo>
                  <a:pt x="8240" y="30489"/>
                  <a:pt x="7639" y="30122"/>
                  <a:pt x="7106" y="29722"/>
                </a:cubicBezTo>
                <a:cubicBezTo>
                  <a:pt x="7061" y="29692"/>
                  <a:pt x="7009" y="29676"/>
                  <a:pt x="6960" y="29676"/>
                </a:cubicBezTo>
                <a:close/>
                <a:moveTo>
                  <a:pt x="23196" y="31444"/>
                </a:moveTo>
                <a:cubicBezTo>
                  <a:pt x="23169" y="31444"/>
                  <a:pt x="23142" y="31448"/>
                  <a:pt x="23117" y="31457"/>
                </a:cubicBezTo>
                <a:cubicBezTo>
                  <a:pt x="22483" y="31723"/>
                  <a:pt x="21849" y="31957"/>
                  <a:pt x="21182" y="32157"/>
                </a:cubicBezTo>
                <a:cubicBezTo>
                  <a:pt x="20925" y="32189"/>
                  <a:pt x="20947" y="32593"/>
                  <a:pt x="21217" y="32593"/>
                </a:cubicBezTo>
                <a:cubicBezTo>
                  <a:pt x="21227" y="32593"/>
                  <a:pt x="21238" y="32592"/>
                  <a:pt x="21249" y="32591"/>
                </a:cubicBezTo>
                <a:cubicBezTo>
                  <a:pt x="21282" y="32557"/>
                  <a:pt x="21282" y="32557"/>
                  <a:pt x="21316" y="32557"/>
                </a:cubicBezTo>
                <a:cubicBezTo>
                  <a:pt x="21983" y="32357"/>
                  <a:pt x="22650" y="32124"/>
                  <a:pt x="23284" y="31824"/>
                </a:cubicBezTo>
                <a:cubicBezTo>
                  <a:pt x="23384" y="31790"/>
                  <a:pt x="23451" y="31657"/>
                  <a:pt x="23384" y="31557"/>
                </a:cubicBezTo>
                <a:cubicBezTo>
                  <a:pt x="23359" y="31482"/>
                  <a:pt x="23278" y="31444"/>
                  <a:pt x="23196" y="31444"/>
                </a:cubicBezTo>
                <a:close/>
                <a:moveTo>
                  <a:pt x="19981" y="32457"/>
                </a:moveTo>
                <a:cubicBezTo>
                  <a:pt x="19615" y="32557"/>
                  <a:pt x="19181" y="32624"/>
                  <a:pt x="18781" y="32691"/>
                </a:cubicBezTo>
                <a:cubicBezTo>
                  <a:pt x="18647" y="32691"/>
                  <a:pt x="18580" y="32791"/>
                  <a:pt x="18580" y="32924"/>
                </a:cubicBezTo>
                <a:cubicBezTo>
                  <a:pt x="18614" y="33024"/>
                  <a:pt x="18681" y="33091"/>
                  <a:pt x="18814" y="33091"/>
                </a:cubicBezTo>
                <a:cubicBezTo>
                  <a:pt x="19248" y="33024"/>
                  <a:pt x="19648" y="32958"/>
                  <a:pt x="20082" y="32891"/>
                </a:cubicBezTo>
                <a:cubicBezTo>
                  <a:pt x="20182" y="32858"/>
                  <a:pt x="20248" y="32724"/>
                  <a:pt x="20248" y="32624"/>
                </a:cubicBezTo>
                <a:cubicBezTo>
                  <a:pt x="20215" y="32524"/>
                  <a:pt x="20115" y="32457"/>
                  <a:pt x="19981" y="32457"/>
                </a:cubicBezTo>
                <a:close/>
                <a:moveTo>
                  <a:pt x="12589" y="32315"/>
                </a:moveTo>
                <a:cubicBezTo>
                  <a:pt x="12500" y="32315"/>
                  <a:pt x="12404" y="32380"/>
                  <a:pt x="12376" y="32491"/>
                </a:cubicBezTo>
                <a:cubicBezTo>
                  <a:pt x="12376" y="32591"/>
                  <a:pt x="12443" y="32691"/>
                  <a:pt x="12543" y="32724"/>
                </a:cubicBezTo>
                <a:cubicBezTo>
                  <a:pt x="13877" y="33058"/>
                  <a:pt x="15245" y="33225"/>
                  <a:pt x="16612" y="33225"/>
                </a:cubicBezTo>
                <a:lnTo>
                  <a:pt x="16712" y="33225"/>
                </a:lnTo>
                <a:cubicBezTo>
                  <a:pt x="17013" y="33225"/>
                  <a:pt x="17013" y="32824"/>
                  <a:pt x="16712" y="32824"/>
                </a:cubicBezTo>
                <a:lnTo>
                  <a:pt x="16612" y="32824"/>
                </a:lnTo>
                <a:cubicBezTo>
                  <a:pt x="15278" y="32824"/>
                  <a:pt x="13944" y="32657"/>
                  <a:pt x="12643" y="32324"/>
                </a:cubicBezTo>
                <a:cubicBezTo>
                  <a:pt x="12626" y="32318"/>
                  <a:pt x="12608" y="32315"/>
                  <a:pt x="12589" y="323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9"/>
          <p:cNvSpPr/>
          <p:nvPr/>
        </p:nvSpPr>
        <p:spPr>
          <a:xfrm>
            <a:off x="2344037" y="1346899"/>
            <a:ext cx="514691" cy="514710"/>
          </a:xfrm>
          <a:custGeom>
            <a:rect b="b" l="l" r="r" t="t"/>
            <a:pathLst>
              <a:path extrusionOk="0" h="27721" w="27720">
                <a:moveTo>
                  <a:pt x="13843" y="0"/>
                </a:moveTo>
                <a:cubicBezTo>
                  <a:pt x="6205" y="0"/>
                  <a:pt x="0" y="6205"/>
                  <a:pt x="0" y="13844"/>
                </a:cubicBezTo>
                <a:cubicBezTo>
                  <a:pt x="0" y="21516"/>
                  <a:pt x="6205" y="27720"/>
                  <a:pt x="13843" y="27720"/>
                </a:cubicBezTo>
                <a:cubicBezTo>
                  <a:pt x="21516" y="27720"/>
                  <a:pt x="27720" y="21516"/>
                  <a:pt x="27720" y="13844"/>
                </a:cubicBezTo>
                <a:cubicBezTo>
                  <a:pt x="27720" y="6205"/>
                  <a:pt x="21516" y="0"/>
                  <a:pt x="138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9"/>
          <p:cNvSpPr/>
          <p:nvPr/>
        </p:nvSpPr>
        <p:spPr>
          <a:xfrm>
            <a:off x="2518070" y="1463948"/>
            <a:ext cx="166625" cy="280592"/>
          </a:xfrm>
          <a:custGeom>
            <a:rect b="b" l="l" r="r" t="t"/>
            <a:pathLst>
              <a:path extrusionOk="0" h="15112" w="8974">
                <a:moveTo>
                  <a:pt x="3937" y="3570"/>
                </a:moveTo>
                <a:lnTo>
                  <a:pt x="3937" y="6405"/>
                </a:lnTo>
                <a:cubicBezTo>
                  <a:pt x="3003" y="6139"/>
                  <a:pt x="2302" y="5738"/>
                  <a:pt x="2302" y="5038"/>
                </a:cubicBezTo>
                <a:cubicBezTo>
                  <a:pt x="2302" y="4337"/>
                  <a:pt x="2803" y="3737"/>
                  <a:pt x="3937" y="3570"/>
                </a:cubicBezTo>
                <a:close/>
                <a:moveTo>
                  <a:pt x="5238" y="8707"/>
                </a:moveTo>
                <a:cubicBezTo>
                  <a:pt x="6198" y="8972"/>
                  <a:pt x="6896" y="9336"/>
                  <a:pt x="6905" y="10125"/>
                </a:cubicBezTo>
                <a:lnTo>
                  <a:pt x="6905" y="10125"/>
                </a:lnTo>
                <a:cubicBezTo>
                  <a:pt x="6897" y="10817"/>
                  <a:pt x="6396" y="11344"/>
                  <a:pt x="5238" y="11542"/>
                </a:cubicBezTo>
                <a:lnTo>
                  <a:pt x="5238" y="8707"/>
                </a:lnTo>
                <a:close/>
                <a:moveTo>
                  <a:pt x="3937" y="1"/>
                </a:moveTo>
                <a:lnTo>
                  <a:pt x="3937" y="1802"/>
                </a:lnTo>
                <a:cubicBezTo>
                  <a:pt x="1435" y="2036"/>
                  <a:pt x="234" y="3470"/>
                  <a:pt x="234" y="5105"/>
                </a:cubicBezTo>
                <a:cubicBezTo>
                  <a:pt x="234" y="7339"/>
                  <a:pt x="2135" y="7940"/>
                  <a:pt x="3937" y="8340"/>
                </a:cubicBezTo>
                <a:lnTo>
                  <a:pt x="3937" y="11576"/>
                </a:lnTo>
                <a:cubicBezTo>
                  <a:pt x="2769" y="11476"/>
                  <a:pt x="1635" y="11042"/>
                  <a:pt x="734" y="10342"/>
                </a:cubicBezTo>
                <a:lnTo>
                  <a:pt x="1" y="11976"/>
                </a:lnTo>
                <a:cubicBezTo>
                  <a:pt x="834" y="12677"/>
                  <a:pt x="2369" y="13210"/>
                  <a:pt x="3937" y="13310"/>
                </a:cubicBezTo>
                <a:lnTo>
                  <a:pt x="3937" y="15112"/>
                </a:lnTo>
                <a:lnTo>
                  <a:pt x="5238" y="15112"/>
                </a:lnTo>
                <a:lnTo>
                  <a:pt x="5238" y="13310"/>
                </a:lnTo>
                <a:cubicBezTo>
                  <a:pt x="7773" y="13010"/>
                  <a:pt x="8974" y="11643"/>
                  <a:pt x="8974" y="9975"/>
                </a:cubicBezTo>
                <a:cubicBezTo>
                  <a:pt x="8974" y="7740"/>
                  <a:pt x="7039" y="7173"/>
                  <a:pt x="5271" y="6739"/>
                </a:cubicBezTo>
                <a:lnTo>
                  <a:pt x="5271" y="3503"/>
                </a:lnTo>
                <a:cubicBezTo>
                  <a:pt x="6172" y="3603"/>
                  <a:pt x="7072" y="3904"/>
                  <a:pt x="7873" y="4371"/>
                </a:cubicBezTo>
                <a:lnTo>
                  <a:pt x="8507" y="2736"/>
                </a:lnTo>
                <a:cubicBezTo>
                  <a:pt x="7506" y="2169"/>
                  <a:pt x="6405" y="1802"/>
                  <a:pt x="5238" y="1769"/>
                </a:cubicBezTo>
                <a:lnTo>
                  <a:pt x="5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9"/>
          <p:cNvSpPr/>
          <p:nvPr/>
        </p:nvSpPr>
        <p:spPr>
          <a:xfrm>
            <a:off x="1781646" y="2058498"/>
            <a:ext cx="615048" cy="615086"/>
          </a:xfrm>
          <a:custGeom>
            <a:rect b="b" l="l" r="r" t="t"/>
            <a:pathLst>
              <a:path extrusionOk="0" h="33127" w="33125">
                <a:moveTo>
                  <a:pt x="14809" y="1"/>
                </a:moveTo>
                <a:cubicBezTo>
                  <a:pt x="14799" y="1"/>
                  <a:pt x="14789" y="1"/>
                  <a:pt x="14778" y="3"/>
                </a:cubicBezTo>
                <a:cubicBezTo>
                  <a:pt x="14511" y="36"/>
                  <a:pt x="14211" y="70"/>
                  <a:pt x="13944" y="103"/>
                </a:cubicBezTo>
                <a:cubicBezTo>
                  <a:pt x="13688" y="135"/>
                  <a:pt x="13708" y="505"/>
                  <a:pt x="13947" y="505"/>
                </a:cubicBezTo>
                <a:cubicBezTo>
                  <a:pt x="13957" y="505"/>
                  <a:pt x="13967" y="505"/>
                  <a:pt x="13978" y="503"/>
                </a:cubicBezTo>
                <a:cubicBezTo>
                  <a:pt x="14278" y="470"/>
                  <a:pt x="14545" y="436"/>
                  <a:pt x="14811" y="403"/>
                </a:cubicBezTo>
                <a:cubicBezTo>
                  <a:pt x="15068" y="371"/>
                  <a:pt x="15047" y="1"/>
                  <a:pt x="14809" y="1"/>
                </a:cubicBezTo>
                <a:close/>
                <a:moveTo>
                  <a:pt x="20995" y="528"/>
                </a:moveTo>
                <a:cubicBezTo>
                  <a:pt x="20906" y="528"/>
                  <a:pt x="20810" y="593"/>
                  <a:pt x="20782" y="703"/>
                </a:cubicBezTo>
                <a:cubicBezTo>
                  <a:pt x="20749" y="803"/>
                  <a:pt x="20816" y="903"/>
                  <a:pt x="20949" y="937"/>
                </a:cubicBezTo>
                <a:cubicBezTo>
                  <a:pt x="21583" y="1137"/>
                  <a:pt x="22250" y="1370"/>
                  <a:pt x="22884" y="1637"/>
                </a:cubicBezTo>
                <a:lnTo>
                  <a:pt x="22951" y="1637"/>
                </a:lnTo>
                <a:cubicBezTo>
                  <a:pt x="23017" y="1637"/>
                  <a:pt x="23117" y="1604"/>
                  <a:pt x="23151" y="1504"/>
                </a:cubicBezTo>
                <a:cubicBezTo>
                  <a:pt x="23184" y="1404"/>
                  <a:pt x="23151" y="1304"/>
                  <a:pt x="23051" y="1237"/>
                </a:cubicBezTo>
                <a:cubicBezTo>
                  <a:pt x="22384" y="970"/>
                  <a:pt x="21716" y="737"/>
                  <a:pt x="21049" y="537"/>
                </a:cubicBezTo>
                <a:cubicBezTo>
                  <a:pt x="21032" y="531"/>
                  <a:pt x="21014" y="528"/>
                  <a:pt x="20995" y="528"/>
                </a:cubicBezTo>
                <a:close/>
                <a:moveTo>
                  <a:pt x="9960" y="1285"/>
                </a:moveTo>
                <a:cubicBezTo>
                  <a:pt x="9933" y="1285"/>
                  <a:pt x="9904" y="1291"/>
                  <a:pt x="9875" y="1304"/>
                </a:cubicBezTo>
                <a:cubicBezTo>
                  <a:pt x="7940" y="2138"/>
                  <a:pt x="6205" y="3339"/>
                  <a:pt x="4704" y="4840"/>
                </a:cubicBezTo>
                <a:cubicBezTo>
                  <a:pt x="4638" y="4906"/>
                  <a:pt x="4638" y="5040"/>
                  <a:pt x="4704" y="5140"/>
                </a:cubicBezTo>
                <a:cubicBezTo>
                  <a:pt x="4735" y="5170"/>
                  <a:pt x="4793" y="5201"/>
                  <a:pt x="4854" y="5206"/>
                </a:cubicBezTo>
                <a:lnTo>
                  <a:pt x="4854" y="5206"/>
                </a:lnTo>
                <a:cubicBezTo>
                  <a:pt x="4910" y="5201"/>
                  <a:pt x="4943" y="5170"/>
                  <a:pt x="5004" y="5140"/>
                </a:cubicBezTo>
                <a:cubicBezTo>
                  <a:pt x="6439" y="3672"/>
                  <a:pt x="8173" y="2505"/>
                  <a:pt x="10041" y="1671"/>
                </a:cubicBezTo>
                <a:cubicBezTo>
                  <a:pt x="10245" y="1554"/>
                  <a:pt x="10144" y="1285"/>
                  <a:pt x="9960" y="1285"/>
                </a:cubicBezTo>
                <a:close/>
                <a:moveTo>
                  <a:pt x="4854" y="5206"/>
                </a:moveTo>
                <a:lnTo>
                  <a:pt x="4854" y="5206"/>
                </a:lnTo>
                <a:cubicBezTo>
                  <a:pt x="4849" y="5206"/>
                  <a:pt x="4843" y="5207"/>
                  <a:pt x="4838" y="5207"/>
                </a:cubicBezTo>
                <a:lnTo>
                  <a:pt x="4871" y="5207"/>
                </a:lnTo>
                <a:cubicBezTo>
                  <a:pt x="4865" y="5207"/>
                  <a:pt x="4860" y="5206"/>
                  <a:pt x="4854" y="5206"/>
                </a:cubicBezTo>
                <a:close/>
                <a:moveTo>
                  <a:pt x="24118" y="1761"/>
                </a:moveTo>
                <a:cubicBezTo>
                  <a:pt x="23922" y="1761"/>
                  <a:pt x="23804" y="2017"/>
                  <a:pt x="23985" y="2138"/>
                </a:cubicBezTo>
                <a:cubicBezTo>
                  <a:pt x="25819" y="3105"/>
                  <a:pt x="27454" y="4406"/>
                  <a:pt x="28821" y="5974"/>
                </a:cubicBezTo>
                <a:cubicBezTo>
                  <a:pt x="28855" y="6007"/>
                  <a:pt x="28888" y="6040"/>
                  <a:pt x="28955" y="6040"/>
                </a:cubicBezTo>
                <a:cubicBezTo>
                  <a:pt x="29022" y="6040"/>
                  <a:pt x="29055" y="6007"/>
                  <a:pt x="29088" y="5974"/>
                </a:cubicBezTo>
                <a:cubicBezTo>
                  <a:pt x="29188" y="5907"/>
                  <a:pt x="29188" y="5774"/>
                  <a:pt x="29122" y="5674"/>
                </a:cubicBezTo>
                <a:cubicBezTo>
                  <a:pt x="27754" y="4072"/>
                  <a:pt x="26053" y="2738"/>
                  <a:pt x="24185" y="1771"/>
                </a:cubicBezTo>
                <a:cubicBezTo>
                  <a:pt x="24162" y="1764"/>
                  <a:pt x="24140" y="1761"/>
                  <a:pt x="24118" y="1761"/>
                </a:cubicBezTo>
                <a:close/>
                <a:moveTo>
                  <a:pt x="4003" y="5708"/>
                </a:moveTo>
                <a:cubicBezTo>
                  <a:pt x="3942" y="5708"/>
                  <a:pt x="3881" y="5736"/>
                  <a:pt x="3837" y="5807"/>
                </a:cubicBezTo>
                <a:cubicBezTo>
                  <a:pt x="3403" y="6341"/>
                  <a:pt x="2970" y="6908"/>
                  <a:pt x="2603" y="7475"/>
                </a:cubicBezTo>
                <a:cubicBezTo>
                  <a:pt x="2536" y="7575"/>
                  <a:pt x="2569" y="7708"/>
                  <a:pt x="2669" y="7775"/>
                </a:cubicBezTo>
                <a:cubicBezTo>
                  <a:pt x="2703" y="7775"/>
                  <a:pt x="2736" y="7808"/>
                  <a:pt x="2770" y="7808"/>
                </a:cubicBezTo>
                <a:cubicBezTo>
                  <a:pt x="2836" y="7808"/>
                  <a:pt x="2903" y="7775"/>
                  <a:pt x="2936" y="7742"/>
                </a:cubicBezTo>
                <a:cubicBezTo>
                  <a:pt x="3303" y="7175"/>
                  <a:pt x="3704" y="6608"/>
                  <a:pt x="4171" y="6074"/>
                </a:cubicBezTo>
                <a:cubicBezTo>
                  <a:pt x="4342" y="5927"/>
                  <a:pt x="4171" y="5708"/>
                  <a:pt x="4003" y="5708"/>
                </a:cubicBezTo>
                <a:close/>
                <a:moveTo>
                  <a:pt x="31268" y="9082"/>
                </a:moveTo>
                <a:cubicBezTo>
                  <a:pt x="31128" y="9082"/>
                  <a:pt x="30990" y="9222"/>
                  <a:pt x="31056" y="9376"/>
                </a:cubicBezTo>
                <a:cubicBezTo>
                  <a:pt x="31190" y="9643"/>
                  <a:pt x="31290" y="9877"/>
                  <a:pt x="31423" y="10143"/>
                </a:cubicBezTo>
                <a:cubicBezTo>
                  <a:pt x="31457" y="10210"/>
                  <a:pt x="31523" y="10243"/>
                  <a:pt x="31590" y="10243"/>
                </a:cubicBezTo>
                <a:lnTo>
                  <a:pt x="31690" y="10243"/>
                </a:lnTo>
                <a:cubicBezTo>
                  <a:pt x="31790" y="10177"/>
                  <a:pt x="31857" y="10077"/>
                  <a:pt x="31790" y="9977"/>
                </a:cubicBezTo>
                <a:cubicBezTo>
                  <a:pt x="31690" y="9710"/>
                  <a:pt x="31557" y="9443"/>
                  <a:pt x="31457" y="9209"/>
                </a:cubicBezTo>
                <a:cubicBezTo>
                  <a:pt x="31411" y="9119"/>
                  <a:pt x="31339" y="9082"/>
                  <a:pt x="31268" y="9082"/>
                </a:cubicBezTo>
                <a:close/>
                <a:moveTo>
                  <a:pt x="433" y="13142"/>
                </a:moveTo>
                <a:cubicBezTo>
                  <a:pt x="341" y="13142"/>
                  <a:pt x="249" y="13195"/>
                  <a:pt x="234" y="13312"/>
                </a:cubicBezTo>
                <a:cubicBezTo>
                  <a:pt x="168" y="13579"/>
                  <a:pt x="134" y="13846"/>
                  <a:pt x="101" y="14146"/>
                </a:cubicBezTo>
                <a:cubicBezTo>
                  <a:pt x="68" y="14246"/>
                  <a:pt x="134" y="14346"/>
                  <a:pt x="268" y="14380"/>
                </a:cubicBezTo>
                <a:cubicBezTo>
                  <a:pt x="368" y="14380"/>
                  <a:pt x="468" y="14313"/>
                  <a:pt x="501" y="14213"/>
                </a:cubicBezTo>
                <a:cubicBezTo>
                  <a:pt x="535" y="13946"/>
                  <a:pt x="601" y="13646"/>
                  <a:pt x="635" y="13379"/>
                </a:cubicBezTo>
                <a:cubicBezTo>
                  <a:pt x="672" y="13229"/>
                  <a:pt x="552" y="13142"/>
                  <a:pt x="433" y="13142"/>
                </a:cubicBezTo>
                <a:close/>
                <a:moveTo>
                  <a:pt x="32824" y="14780"/>
                </a:moveTo>
                <a:cubicBezTo>
                  <a:pt x="32724" y="14780"/>
                  <a:pt x="32624" y="14880"/>
                  <a:pt x="32658" y="15014"/>
                </a:cubicBezTo>
                <a:cubicBezTo>
                  <a:pt x="32691" y="15514"/>
                  <a:pt x="32724" y="16014"/>
                  <a:pt x="32724" y="16548"/>
                </a:cubicBezTo>
                <a:lnTo>
                  <a:pt x="32724" y="17048"/>
                </a:lnTo>
                <a:cubicBezTo>
                  <a:pt x="32724" y="17182"/>
                  <a:pt x="32824" y="17282"/>
                  <a:pt x="32924" y="17282"/>
                </a:cubicBezTo>
                <a:cubicBezTo>
                  <a:pt x="33024" y="17282"/>
                  <a:pt x="33125" y="17182"/>
                  <a:pt x="33125" y="17082"/>
                </a:cubicBezTo>
                <a:lnTo>
                  <a:pt x="33125" y="16548"/>
                </a:lnTo>
                <a:cubicBezTo>
                  <a:pt x="33125" y="16014"/>
                  <a:pt x="33125" y="15481"/>
                  <a:pt x="33058" y="14947"/>
                </a:cubicBezTo>
                <a:cubicBezTo>
                  <a:pt x="33058" y="14847"/>
                  <a:pt x="32958" y="14780"/>
                  <a:pt x="32824" y="14780"/>
                </a:cubicBezTo>
                <a:close/>
                <a:moveTo>
                  <a:pt x="201" y="18116"/>
                </a:moveTo>
                <a:cubicBezTo>
                  <a:pt x="101" y="18149"/>
                  <a:pt x="1" y="18249"/>
                  <a:pt x="34" y="18349"/>
                </a:cubicBezTo>
                <a:cubicBezTo>
                  <a:pt x="268" y="20451"/>
                  <a:pt x="902" y="22486"/>
                  <a:pt x="1902" y="24354"/>
                </a:cubicBezTo>
                <a:cubicBezTo>
                  <a:pt x="1936" y="24420"/>
                  <a:pt x="2002" y="24487"/>
                  <a:pt x="2069" y="24487"/>
                </a:cubicBezTo>
                <a:cubicBezTo>
                  <a:pt x="2102" y="24487"/>
                  <a:pt x="2136" y="24454"/>
                  <a:pt x="2169" y="24454"/>
                </a:cubicBezTo>
                <a:cubicBezTo>
                  <a:pt x="2269" y="24387"/>
                  <a:pt x="2303" y="24254"/>
                  <a:pt x="2269" y="24153"/>
                </a:cubicBezTo>
                <a:cubicBezTo>
                  <a:pt x="1268" y="22352"/>
                  <a:pt x="668" y="20351"/>
                  <a:pt x="435" y="18316"/>
                </a:cubicBezTo>
                <a:cubicBezTo>
                  <a:pt x="435" y="18182"/>
                  <a:pt x="334" y="18116"/>
                  <a:pt x="201" y="18116"/>
                </a:cubicBezTo>
                <a:close/>
                <a:moveTo>
                  <a:pt x="32858" y="18116"/>
                </a:moveTo>
                <a:cubicBezTo>
                  <a:pt x="32758" y="18116"/>
                  <a:pt x="32658" y="18182"/>
                  <a:pt x="32658" y="18316"/>
                </a:cubicBezTo>
                <a:cubicBezTo>
                  <a:pt x="32424" y="20351"/>
                  <a:pt x="31790" y="22352"/>
                  <a:pt x="30823" y="24153"/>
                </a:cubicBezTo>
                <a:cubicBezTo>
                  <a:pt x="30756" y="24254"/>
                  <a:pt x="30823" y="24387"/>
                  <a:pt x="30923" y="24454"/>
                </a:cubicBezTo>
                <a:cubicBezTo>
                  <a:pt x="30956" y="24454"/>
                  <a:pt x="30990" y="24454"/>
                  <a:pt x="31023" y="24487"/>
                </a:cubicBezTo>
                <a:lnTo>
                  <a:pt x="30990" y="24454"/>
                </a:lnTo>
                <a:cubicBezTo>
                  <a:pt x="31056" y="24454"/>
                  <a:pt x="31156" y="24420"/>
                  <a:pt x="31190" y="24354"/>
                </a:cubicBezTo>
                <a:cubicBezTo>
                  <a:pt x="32191" y="22486"/>
                  <a:pt x="32824" y="20451"/>
                  <a:pt x="33058" y="18349"/>
                </a:cubicBezTo>
                <a:cubicBezTo>
                  <a:pt x="33058" y="18249"/>
                  <a:pt x="32991" y="18149"/>
                  <a:pt x="32858" y="18116"/>
                </a:cubicBezTo>
                <a:close/>
                <a:moveTo>
                  <a:pt x="2670" y="25124"/>
                </a:moveTo>
                <a:cubicBezTo>
                  <a:pt x="2531" y="25124"/>
                  <a:pt x="2408" y="25289"/>
                  <a:pt x="2503" y="25454"/>
                </a:cubicBezTo>
                <a:cubicBezTo>
                  <a:pt x="2870" y="26021"/>
                  <a:pt x="3270" y="26589"/>
                  <a:pt x="3737" y="27156"/>
                </a:cubicBezTo>
                <a:cubicBezTo>
                  <a:pt x="3770" y="27189"/>
                  <a:pt x="3837" y="27222"/>
                  <a:pt x="3904" y="27222"/>
                </a:cubicBezTo>
                <a:cubicBezTo>
                  <a:pt x="3970" y="27222"/>
                  <a:pt x="4004" y="27189"/>
                  <a:pt x="4037" y="27189"/>
                </a:cubicBezTo>
                <a:cubicBezTo>
                  <a:pt x="4104" y="27089"/>
                  <a:pt x="4137" y="26955"/>
                  <a:pt x="4037" y="26889"/>
                </a:cubicBezTo>
                <a:cubicBezTo>
                  <a:pt x="3603" y="26355"/>
                  <a:pt x="3203" y="25788"/>
                  <a:pt x="2836" y="25221"/>
                </a:cubicBezTo>
                <a:cubicBezTo>
                  <a:pt x="2787" y="25152"/>
                  <a:pt x="2727" y="25124"/>
                  <a:pt x="2670" y="25124"/>
                </a:cubicBezTo>
                <a:close/>
                <a:moveTo>
                  <a:pt x="28556" y="27423"/>
                </a:moveTo>
                <a:cubicBezTo>
                  <a:pt x="28508" y="27423"/>
                  <a:pt x="28460" y="27443"/>
                  <a:pt x="28421" y="27489"/>
                </a:cubicBezTo>
                <a:cubicBezTo>
                  <a:pt x="28221" y="27689"/>
                  <a:pt x="28021" y="27889"/>
                  <a:pt x="27821" y="28090"/>
                </a:cubicBezTo>
                <a:cubicBezTo>
                  <a:pt x="27687" y="28223"/>
                  <a:pt x="27787" y="28457"/>
                  <a:pt x="27988" y="28457"/>
                </a:cubicBezTo>
                <a:cubicBezTo>
                  <a:pt x="28054" y="28457"/>
                  <a:pt x="28088" y="28423"/>
                  <a:pt x="28121" y="28390"/>
                </a:cubicBezTo>
                <a:cubicBezTo>
                  <a:pt x="28321" y="28190"/>
                  <a:pt x="28521" y="27990"/>
                  <a:pt x="28721" y="27789"/>
                </a:cubicBezTo>
                <a:cubicBezTo>
                  <a:pt x="28875" y="27636"/>
                  <a:pt x="28714" y="27423"/>
                  <a:pt x="28556" y="27423"/>
                </a:cubicBezTo>
                <a:close/>
                <a:moveTo>
                  <a:pt x="8693" y="30757"/>
                </a:moveTo>
                <a:cubicBezTo>
                  <a:pt x="8621" y="30757"/>
                  <a:pt x="8550" y="30794"/>
                  <a:pt x="8507" y="30858"/>
                </a:cubicBezTo>
                <a:cubicBezTo>
                  <a:pt x="8474" y="30958"/>
                  <a:pt x="8507" y="31092"/>
                  <a:pt x="8607" y="31158"/>
                </a:cubicBezTo>
                <a:cubicBezTo>
                  <a:pt x="8841" y="31292"/>
                  <a:pt x="9107" y="31392"/>
                  <a:pt x="9374" y="31525"/>
                </a:cubicBezTo>
                <a:cubicBezTo>
                  <a:pt x="9374" y="31559"/>
                  <a:pt x="9408" y="31559"/>
                  <a:pt x="9441" y="31559"/>
                </a:cubicBezTo>
                <a:lnTo>
                  <a:pt x="9474" y="31559"/>
                </a:lnTo>
                <a:cubicBezTo>
                  <a:pt x="9541" y="31525"/>
                  <a:pt x="9608" y="31492"/>
                  <a:pt x="9641" y="31425"/>
                </a:cubicBezTo>
                <a:cubicBezTo>
                  <a:pt x="9674" y="31325"/>
                  <a:pt x="9641" y="31192"/>
                  <a:pt x="9541" y="31158"/>
                </a:cubicBezTo>
                <a:cubicBezTo>
                  <a:pt x="9274" y="31025"/>
                  <a:pt x="9041" y="30925"/>
                  <a:pt x="8807" y="30792"/>
                </a:cubicBezTo>
                <a:cubicBezTo>
                  <a:pt x="8772" y="30768"/>
                  <a:pt x="8732" y="30757"/>
                  <a:pt x="8693" y="30757"/>
                </a:cubicBezTo>
                <a:close/>
                <a:moveTo>
                  <a:pt x="22807" y="31475"/>
                </a:moveTo>
                <a:cubicBezTo>
                  <a:pt x="22779" y="31475"/>
                  <a:pt x="22749" y="31480"/>
                  <a:pt x="22717" y="31492"/>
                </a:cubicBezTo>
                <a:cubicBezTo>
                  <a:pt x="22083" y="31759"/>
                  <a:pt x="21450" y="31959"/>
                  <a:pt x="20782" y="32159"/>
                </a:cubicBezTo>
                <a:cubicBezTo>
                  <a:pt x="20682" y="32193"/>
                  <a:pt x="20616" y="32293"/>
                  <a:pt x="20649" y="32393"/>
                </a:cubicBezTo>
                <a:cubicBezTo>
                  <a:pt x="20649" y="32493"/>
                  <a:pt x="20749" y="32559"/>
                  <a:pt x="20849" y="32559"/>
                </a:cubicBezTo>
                <a:lnTo>
                  <a:pt x="20882" y="32559"/>
                </a:lnTo>
                <a:cubicBezTo>
                  <a:pt x="21550" y="32359"/>
                  <a:pt x="22217" y="32126"/>
                  <a:pt x="22884" y="31859"/>
                </a:cubicBezTo>
                <a:cubicBezTo>
                  <a:pt x="23119" y="31771"/>
                  <a:pt x="23017" y="31475"/>
                  <a:pt x="22807" y="31475"/>
                </a:cubicBezTo>
                <a:close/>
                <a:moveTo>
                  <a:pt x="13390" y="32419"/>
                </a:moveTo>
                <a:cubicBezTo>
                  <a:pt x="13169" y="32419"/>
                  <a:pt x="13129" y="32795"/>
                  <a:pt x="13377" y="32826"/>
                </a:cubicBezTo>
                <a:cubicBezTo>
                  <a:pt x="14411" y="33026"/>
                  <a:pt x="15445" y="33127"/>
                  <a:pt x="16513" y="33127"/>
                </a:cubicBezTo>
                <a:cubicBezTo>
                  <a:pt x="17013" y="33127"/>
                  <a:pt x="17547" y="33127"/>
                  <a:pt x="18080" y="33060"/>
                </a:cubicBezTo>
                <a:cubicBezTo>
                  <a:pt x="18614" y="33026"/>
                  <a:pt x="19148" y="32926"/>
                  <a:pt x="19682" y="32826"/>
                </a:cubicBezTo>
                <a:cubicBezTo>
                  <a:pt x="19929" y="32795"/>
                  <a:pt x="19890" y="32419"/>
                  <a:pt x="19642" y="32419"/>
                </a:cubicBezTo>
                <a:cubicBezTo>
                  <a:pt x="19623" y="32419"/>
                  <a:pt x="19603" y="32421"/>
                  <a:pt x="19582" y="32426"/>
                </a:cubicBezTo>
                <a:cubicBezTo>
                  <a:pt x="19081" y="32526"/>
                  <a:pt x="18547" y="32593"/>
                  <a:pt x="18047" y="32626"/>
                </a:cubicBezTo>
                <a:cubicBezTo>
                  <a:pt x="17499" y="32686"/>
                  <a:pt x="16951" y="32716"/>
                  <a:pt x="16403" y="32716"/>
                </a:cubicBezTo>
                <a:cubicBezTo>
                  <a:pt x="15417" y="32716"/>
                  <a:pt x="14430" y="32619"/>
                  <a:pt x="13444" y="32426"/>
                </a:cubicBezTo>
                <a:cubicBezTo>
                  <a:pt x="13425" y="32421"/>
                  <a:pt x="13407" y="32419"/>
                  <a:pt x="13390" y="3241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9"/>
          <p:cNvSpPr/>
          <p:nvPr/>
        </p:nvSpPr>
        <p:spPr>
          <a:xfrm>
            <a:off x="1798375" y="2095373"/>
            <a:ext cx="579733" cy="540129"/>
          </a:xfrm>
          <a:custGeom>
            <a:rect b="b" l="l" r="r" t="t"/>
            <a:pathLst>
              <a:path extrusionOk="0" h="29090" w="31223">
                <a:moveTo>
                  <a:pt x="15624" y="1"/>
                </a:moveTo>
                <a:cubicBezTo>
                  <a:pt x="14861" y="1"/>
                  <a:pt x="14088" y="61"/>
                  <a:pt x="13310" y="185"/>
                </a:cubicBezTo>
                <a:cubicBezTo>
                  <a:pt x="5404" y="1453"/>
                  <a:pt x="1" y="8925"/>
                  <a:pt x="1268" y="16830"/>
                </a:cubicBezTo>
                <a:cubicBezTo>
                  <a:pt x="2411" y="23991"/>
                  <a:pt x="8576" y="29090"/>
                  <a:pt x="15600" y="29090"/>
                </a:cubicBezTo>
                <a:cubicBezTo>
                  <a:pt x="16362" y="29090"/>
                  <a:pt x="17135" y="29030"/>
                  <a:pt x="17913" y="28906"/>
                </a:cubicBezTo>
                <a:cubicBezTo>
                  <a:pt x="25819" y="27638"/>
                  <a:pt x="31223" y="20166"/>
                  <a:pt x="29955" y="12260"/>
                </a:cubicBezTo>
                <a:cubicBezTo>
                  <a:pt x="28812" y="5099"/>
                  <a:pt x="22647" y="1"/>
                  <a:pt x="156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9"/>
          <p:cNvSpPr/>
          <p:nvPr/>
        </p:nvSpPr>
        <p:spPr>
          <a:xfrm>
            <a:off x="1836160" y="2365122"/>
            <a:ext cx="490553" cy="223608"/>
          </a:xfrm>
          <a:custGeom>
            <a:rect b="b" l="l" r="r" t="t"/>
            <a:pathLst>
              <a:path extrusionOk="0" h="12043" w="26420">
                <a:moveTo>
                  <a:pt x="0" y="1"/>
                </a:moveTo>
                <a:lnTo>
                  <a:pt x="0" y="12043"/>
                </a:lnTo>
                <a:lnTo>
                  <a:pt x="26419" y="12043"/>
                </a:lnTo>
                <a:lnTo>
                  <a:pt x="2641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9"/>
          <p:cNvSpPr/>
          <p:nvPr/>
        </p:nvSpPr>
        <p:spPr>
          <a:xfrm>
            <a:off x="2111776" y="2423350"/>
            <a:ext cx="56371" cy="165381"/>
          </a:xfrm>
          <a:custGeom>
            <a:rect b="b" l="l" r="r" t="t"/>
            <a:pathLst>
              <a:path extrusionOk="0" h="8907" w="3036">
                <a:moveTo>
                  <a:pt x="0" y="0"/>
                </a:moveTo>
                <a:lnTo>
                  <a:pt x="0" y="8907"/>
                </a:lnTo>
                <a:lnTo>
                  <a:pt x="3036" y="8907"/>
                </a:lnTo>
                <a:lnTo>
                  <a:pt x="30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9"/>
          <p:cNvSpPr/>
          <p:nvPr/>
        </p:nvSpPr>
        <p:spPr>
          <a:xfrm>
            <a:off x="2199711" y="2477232"/>
            <a:ext cx="50819" cy="47700"/>
          </a:xfrm>
          <a:custGeom>
            <a:rect b="b" l="l" r="r" t="t"/>
            <a:pathLst>
              <a:path extrusionOk="0" h="2569" w="2737">
                <a:moveTo>
                  <a:pt x="1" y="1"/>
                </a:moveTo>
                <a:lnTo>
                  <a:pt x="1" y="2569"/>
                </a:lnTo>
                <a:lnTo>
                  <a:pt x="2736" y="2569"/>
                </a:lnTo>
                <a:lnTo>
                  <a:pt x="27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9"/>
          <p:cNvSpPr/>
          <p:nvPr/>
        </p:nvSpPr>
        <p:spPr>
          <a:xfrm>
            <a:off x="2199711" y="2426450"/>
            <a:ext cx="50819" cy="47087"/>
          </a:xfrm>
          <a:custGeom>
            <a:rect b="b" l="l" r="r" t="t"/>
            <a:pathLst>
              <a:path extrusionOk="0" h="2536" w="2737">
                <a:moveTo>
                  <a:pt x="1" y="0"/>
                </a:moveTo>
                <a:lnTo>
                  <a:pt x="1" y="2535"/>
                </a:lnTo>
                <a:lnTo>
                  <a:pt x="2736" y="2535"/>
                </a:lnTo>
                <a:lnTo>
                  <a:pt x="27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9"/>
          <p:cNvSpPr/>
          <p:nvPr/>
        </p:nvSpPr>
        <p:spPr>
          <a:xfrm>
            <a:off x="2254226" y="2477232"/>
            <a:ext cx="50801" cy="47700"/>
          </a:xfrm>
          <a:custGeom>
            <a:rect b="b" l="l" r="r" t="t"/>
            <a:pathLst>
              <a:path extrusionOk="0" h="2569" w="2736">
                <a:moveTo>
                  <a:pt x="0" y="1"/>
                </a:moveTo>
                <a:lnTo>
                  <a:pt x="0" y="2569"/>
                </a:lnTo>
                <a:lnTo>
                  <a:pt x="2736" y="2569"/>
                </a:lnTo>
                <a:lnTo>
                  <a:pt x="27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9"/>
          <p:cNvSpPr/>
          <p:nvPr/>
        </p:nvSpPr>
        <p:spPr>
          <a:xfrm>
            <a:off x="2254226" y="2426450"/>
            <a:ext cx="50801" cy="47087"/>
          </a:xfrm>
          <a:custGeom>
            <a:rect b="b" l="l" r="r" t="t"/>
            <a:pathLst>
              <a:path extrusionOk="0" h="2536" w="2736">
                <a:moveTo>
                  <a:pt x="0" y="0"/>
                </a:moveTo>
                <a:lnTo>
                  <a:pt x="0" y="2535"/>
                </a:lnTo>
                <a:lnTo>
                  <a:pt x="2736" y="2535"/>
                </a:lnTo>
                <a:lnTo>
                  <a:pt x="27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9"/>
          <p:cNvSpPr/>
          <p:nvPr/>
        </p:nvSpPr>
        <p:spPr>
          <a:xfrm>
            <a:off x="1974265" y="2477232"/>
            <a:ext cx="29132" cy="47700"/>
          </a:xfrm>
          <a:custGeom>
            <a:rect b="b" l="l" r="r" t="t"/>
            <a:pathLst>
              <a:path extrusionOk="0" h="2569" w="1569">
                <a:moveTo>
                  <a:pt x="1" y="1"/>
                </a:moveTo>
                <a:lnTo>
                  <a:pt x="1" y="2569"/>
                </a:lnTo>
                <a:lnTo>
                  <a:pt x="1569" y="2569"/>
                </a:lnTo>
                <a:lnTo>
                  <a:pt x="15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9"/>
          <p:cNvSpPr/>
          <p:nvPr/>
        </p:nvSpPr>
        <p:spPr>
          <a:xfrm>
            <a:off x="1974265" y="2426450"/>
            <a:ext cx="29132" cy="47087"/>
          </a:xfrm>
          <a:custGeom>
            <a:rect b="b" l="l" r="r" t="t"/>
            <a:pathLst>
              <a:path extrusionOk="0" h="2536" w="1569">
                <a:moveTo>
                  <a:pt x="1" y="0"/>
                </a:moveTo>
                <a:lnTo>
                  <a:pt x="1" y="2535"/>
                </a:lnTo>
                <a:lnTo>
                  <a:pt x="1569" y="2535"/>
                </a:lnTo>
                <a:lnTo>
                  <a:pt x="15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9"/>
          <p:cNvSpPr/>
          <p:nvPr/>
        </p:nvSpPr>
        <p:spPr>
          <a:xfrm>
            <a:off x="2006479" y="2477232"/>
            <a:ext cx="29745" cy="47700"/>
          </a:xfrm>
          <a:custGeom>
            <a:rect b="b" l="l" r="r" t="t"/>
            <a:pathLst>
              <a:path extrusionOk="0" h="2569" w="1602">
                <a:moveTo>
                  <a:pt x="1" y="1"/>
                </a:moveTo>
                <a:lnTo>
                  <a:pt x="1" y="2569"/>
                </a:lnTo>
                <a:lnTo>
                  <a:pt x="1602" y="2569"/>
                </a:lnTo>
                <a:lnTo>
                  <a:pt x="16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9"/>
          <p:cNvSpPr/>
          <p:nvPr/>
        </p:nvSpPr>
        <p:spPr>
          <a:xfrm>
            <a:off x="2006479" y="2426450"/>
            <a:ext cx="29745" cy="47087"/>
          </a:xfrm>
          <a:custGeom>
            <a:rect b="b" l="l" r="r" t="t"/>
            <a:pathLst>
              <a:path extrusionOk="0" h="2536" w="1602">
                <a:moveTo>
                  <a:pt x="1" y="0"/>
                </a:moveTo>
                <a:lnTo>
                  <a:pt x="1" y="2535"/>
                </a:lnTo>
                <a:lnTo>
                  <a:pt x="1602" y="2535"/>
                </a:lnTo>
                <a:lnTo>
                  <a:pt x="16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9"/>
          <p:cNvSpPr/>
          <p:nvPr/>
        </p:nvSpPr>
        <p:spPr>
          <a:xfrm>
            <a:off x="1873313" y="2477232"/>
            <a:ext cx="29132" cy="47700"/>
          </a:xfrm>
          <a:custGeom>
            <a:rect b="b" l="l" r="r" t="t"/>
            <a:pathLst>
              <a:path extrusionOk="0" h="2569" w="1569">
                <a:moveTo>
                  <a:pt x="1" y="1"/>
                </a:moveTo>
                <a:lnTo>
                  <a:pt x="1" y="2569"/>
                </a:lnTo>
                <a:lnTo>
                  <a:pt x="1569" y="2569"/>
                </a:lnTo>
                <a:lnTo>
                  <a:pt x="15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9"/>
          <p:cNvSpPr/>
          <p:nvPr/>
        </p:nvSpPr>
        <p:spPr>
          <a:xfrm>
            <a:off x="1873313" y="2426450"/>
            <a:ext cx="29132" cy="47087"/>
          </a:xfrm>
          <a:custGeom>
            <a:rect b="b" l="l" r="r" t="t"/>
            <a:pathLst>
              <a:path extrusionOk="0" h="2536" w="1569">
                <a:moveTo>
                  <a:pt x="1" y="0"/>
                </a:moveTo>
                <a:lnTo>
                  <a:pt x="1" y="2535"/>
                </a:lnTo>
                <a:lnTo>
                  <a:pt x="1569" y="2535"/>
                </a:lnTo>
                <a:lnTo>
                  <a:pt x="15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9"/>
          <p:cNvSpPr/>
          <p:nvPr/>
        </p:nvSpPr>
        <p:spPr>
          <a:xfrm>
            <a:off x="1905528" y="2477232"/>
            <a:ext cx="29745" cy="47700"/>
          </a:xfrm>
          <a:custGeom>
            <a:rect b="b" l="l" r="r" t="t"/>
            <a:pathLst>
              <a:path extrusionOk="0" h="2569" w="1602">
                <a:moveTo>
                  <a:pt x="0" y="1"/>
                </a:moveTo>
                <a:lnTo>
                  <a:pt x="0" y="2569"/>
                </a:lnTo>
                <a:lnTo>
                  <a:pt x="1601" y="2569"/>
                </a:lnTo>
                <a:lnTo>
                  <a:pt x="16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9"/>
          <p:cNvSpPr/>
          <p:nvPr/>
        </p:nvSpPr>
        <p:spPr>
          <a:xfrm>
            <a:off x="1905528" y="2426450"/>
            <a:ext cx="29745" cy="47087"/>
          </a:xfrm>
          <a:custGeom>
            <a:rect b="b" l="l" r="r" t="t"/>
            <a:pathLst>
              <a:path extrusionOk="0" h="2536" w="1602">
                <a:moveTo>
                  <a:pt x="0" y="0"/>
                </a:moveTo>
                <a:lnTo>
                  <a:pt x="0" y="2535"/>
                </a:lnTo>
                <a:lnTo>
                  <a:pt x="1601" y="2535"/>
                </a:lnTo>
                <a:lnTo>
                  <a:pt x="16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9"/>
          <p:cNvSpPr/>
          <p:nvPr/>
        </p:nvSpPr>
        <p:spPr>
          <a:xfrm>
            <a:off x="1867743" y="2200985"/>
            <a:ext cx="424286" cy="143712"/>
          </a:xfrm>
          <a:custGeom>
            <a:rect b="b" l="l" r="r" t="t"/>
            <a:pathLst>
              <a:path extrusionOk="0" h="7740" w="22851">
                <a:moveTo>
                  <a:pt x="1" y="1"/>
                </a:moveTo>
                <a:lnTo>
                  <a:pt x="1" y="7740"/>
                </a:lnTo>
                <a:lnTo>
                  <a:pt x="22850" y="7740"/>
                </a:lnTo>
                <a:lnTo>
                  <a:pt x="228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9"/>
          <p:cNvSpPr/>
          <p:nvPr/>
        </p:nvSpPr>
        <p:spPr>
          <a:xfrm>
            <a:off x="1849788" y="2153304"/>
            <a:ext cx="464540" cy="51432"/>
          </a:xfrm>
          <a:custGeom>
            <a:rect b="b" l="l" r="r" t="t"/>
            <a:pathLst>
              <a:path extrusionOk="0" h="2770" w="25019">
                <a:moveTo>
                  <a:pt x="3536" y="0"/>
                </a:moveTo>
                <a:lnTo>
                  <a:pt x="0" y="2769"/>
                </a:lnTo>
                <a:lnTo>
                  <a:pt x="25018" y="2769"/>
                </a:lnTo>
                <a:lnTo>
                  <a:pt x="24718" y="2569"/>
                </a:lnTo>
                <a:lnTo>
                  <a:pt x="2138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9"/>
          <p:cNvSpPr/>
          <p:nvPr/>
        </p:nvSpPr>
        <p:spPr>
          <a:xfrm>
            <a:off x="1843587" y="2195415"/>
            <a:ext cx="470111" cy="14260"/>
          </a:xfrm>
          <a:custGeom>
            <a:rect b="b" l="l" r="r" t="t"/>
            <a:pathLst>
              <a:path extrusionOk="0" h="768" w="25319">
                <a:moveTo>
                  <a:pt x="1" y="1"/>
                </a:moveTo>
                <a:lnTo>
                  <a:pt x="1" y="768"/>
                </a:lnTo>
                <a:lnTo>
                  <a:pt x="25319" y="768"/>
                </a:lnTo>
                <a:lnTo>
                  <a:pt x="25319"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9"/>
          <p:cNvSpPr/>
          <p:nvPr/>
        </p:nvSpPr>
        <p:spPr>
          <a:xfrm>
            <a:off x="1843587" y="2195415"/>
            <a:ext cx="470111" cy="14260"/>
          </a:xfrm>
          <a:custGeom>
            <a:rect b="b" l="l" r="r" t="t"/>
            <a:pathLst>
              <a:path extrusionOk="0" h="768" w="25319">
                <a:moveTo>
                  <a:pt x="1" y="1"/>
                </a:moveTo>
                <a:lnTo>
                  <a:pt x="1" y="768"/>
                </a:lnTo>
                <a:lnTo>
                  <a:pt x="25319" y="768"/>
                </a:lnTo>
                <a:lnTo>
                  <a:pt x="2531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9"/>
          <p:cNvSpPr/>
          <p:nvPr/>
        </p:nvSpPr>
        <p:spPr>
          <a:xfrm>
            <a:off x="1992851" y="2288940"/>
            <a:ext cx="28520" cy="47718"/>
          </a:xfrm>
          <a:custGeom>
            <a:rect b="b" l="l" r="r" t="t"/>
            <a:pathLst>
              <a:path extrusionOk="0" h="2570" w="1536">
                <a:moveTo>
                  <a:pt x="1" y="1"/>
                </a:moveTo>
                <a:lnTo>
                  <a:pt x="1" y="2569"/>
                </a:lnTo>
                <a:lnTo>
                  <a:pt x="1535" y="2569"/>
                </a:lnTo>
                <a:lnTo>
                  <a:pt x="15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9"/>
          <p:cNvSpPr/>
          <p:nvPr/>
        </p:nvSpPr>
        <p:spPr>
          <a:xfrm>
            <a:off x="1992851" y="2241257"/>
            <a:ext cx="28520" cy="47700"/>
          </a:xfrm>
          <a:custGeom>
            <a:rect b="b" l="l" r="r" t="t"/>
            <a:pathLst>
              <a:path extrusionOk="0" h="2569" w="1536">
                <a:moveTo>
                  <a:pt x="1" y="0"/>
                </a:moveTo>
                <a:lnTo>
                  <a:pt x="1" y="2569"/>
                </a:lnTo>
                <a:lnTo>
                  <a:pt x="1535" y="2569"/>
                </a:lnTo>
                <a:lnTo>
                  <a:pt x="15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9"/>
          <p:cNvSpPr/>
          <p:nvPr/>
        </p:nvSpPr>
        <p:spPr>
          <a:xfrm>
            <a:off x="2025066" y="2288940"/>
            <a:ext cx="29745" cy="47718"/>
          </a:xfrm>
          <a:custGeom>
            <a:rect b="b" l="l" r="r" t="t"/>
            <a:pathLst>
              <a:path extrusionOk="0" h="2570" w="1602">
                <a:moveTo>
                  <a:pt x="0" y="1"/>
                </a:moveTo>
                <a:lnTo>
                  <a:pt x="0" y="2569"/>
                </a:lnTo>
                <a:lnTo>
                  <a:pt x="1601" y="2569"/>
                </a:lnTo>
                <a:lnTo>
                  <a:pt x="16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9"/>
          <p:cNvSpPr/>
          <p:nvPr/>
        </p:nvSpPr>
        <p:spPr>
          <a:xfrm>
            <a:off x="2025066" y="2241257"/>
            <a:ext cx="29745" cy="47700"/>
          </a:xfrm>
          <a:custGeom>
            <a:rect b="b" l="l" r="r" t="t"/>
            <a:pathLst>
              <a:path extrusionOk="0" h="2569" w="1602">
                <a:moveTo>
                  <a:pt x="0" y="0"/>
                </a:moveTo>
                <a:lnTo>
                  <a:pt x="0" y="2569"/>
                </a:lnTo>
                <a:lnTo>
                  <a:pt x="1601" y="2569"/>
                </a:lnTo>
                <a:lnTo>
                  <a:pt x="16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9"/>
          <p:cNvSpPr/>
          <p:nvPr/>
        </p:nvSpPr>
        <p:spPr>
          <a:xfrm>
            <a:off x="1891899" y="2288940"/>
            <a:ext cx="28501" cy="47718"/>
          </a:xfrm>
          <a:custGeom>
            <a:rect b="b" l="l" r="r" t="t"/>
            <a:pathLst>
              <a:path extrusionOk="0" h="2570" w="1535">
                <a:moveTo>
                  <a:pt x="0" y="1"/>
                </a:moveTo>
                <a:lnTo>
                  <a:pt x="0" y="2569"/>
                </a:lnTo>
                <a:lnTo>
                  <a:pt x="1535" y="2569"/>
                </a:lnTo>
                <a:lnTo>
                  <a:pt x="15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9"/>
          <p:cNvSpPr/>
          <p:nvPr/>
        </p:nvSpPr>
        <p:spPr>
          <a:xfrm>
            <a:off x="1891899" y="2238157"/>
            <a:ext cx="28501" cy="47700"/>
          </a:xfrm>
          <a:custGeom>
            <a:rect b="b" l="l" r="r" t="t"/>
            <a:pathLst>
              <a:path extrusionOk="0" h="2569" w="1535">
                <a:moveTo>
                  <a:pt x="0" y="0"/>
                </a:moveTo>
                <a:lnTo>
                  <a:pt x="0" y="2569"/>
                </a:lnTo>
                <a:lnTo>
                  <a:pt x="1535" y="2569"/>
                </a:lnTo>
                <a:lnTo>
                  <a:pt x="15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9"/>
          <p:cNvSpPr/>
          <p:nvPr/>
        </p:nvSpPr>
        <p:spPr>
          <a:xfrm>
            <a:off x="1924114" y="2288940"/>
            <a:ext cx="29745" cy="47718"/>
          </a:xfrm>
          <a:custGeom>
            <a:rect b="b" l="l" r="r" t="t"/>
            <a:pathLst>
              <a:path extrusionOk="0" h="2570" w="1602">
                <a:moveTo>
                  <a:pt x="0" y="1"/>
                </a:moveTo>
                <a:lnTo>
                  <a:pt x="0" y="2569"/>
                </a:lnTo>
                <a:lnTo>
                  <a:pt x="1601" y="2569"/>
                </a:lnTo>
                <a:lnTo>
                  <a:pt x="16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9"/>
          <p:cNvSpPr/>
          <p:nvPr/>
        </p:nvSpPr>
        <p:spPr>
          <a:xfrm>
            <a:off x="1924114" y="2238157"/>
            <a:ext cx="29745" cy="47700"/>
          </a:xfrm>
          <a:custGeom>
            <a:rect b="b" l="l" r="r" t="t"/>
            <a:pathLst>
              <a:path extrusionOk="0" h="2569" w="1602">
                <a:moveTo>
                  <a:pt x="0" y="0"/>
                </a:moveTo>
                <a:lnTo>
                  <a:pt x="0" y="2569"/>
                </a:lnTo>
                <a:lnTo>
                  <a:pt x="1601" y="2569"/>
                </a:lnTo>
                <a:lnTo>
                  <a:pt x="16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9"/>
          <p:cNvSpPr/>
          <p:nvPr/>
        </p:nvSpPr>
        <p:spPr>
          <a:xfrm>
            <a:off x="2214584" y="2292040"/>
            <a:ext cx="29132" cy="47718"/>
          </a:xfrm>
          <a:custGeom>
            <a:rect b="b" l="l" r="r" t="t"/>
            <a:pathLst>
              <a:path extrusionOk="0" h="2570" w="1569">
                <a:moveTo>
                  <a:pt x="1" y="1"/>
                </a:moveTo>
                <a:lnTo>
                  <a:pt x="1" y="2569"/>
                </a:lnTo>
                <a:lnTo>
                  <a:pt x="1568" y="2569"/>
                </a:lnTo>
                <a:lnTo>
                  <a:pt x="15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9"/>
          <p:cNvSpPr/>
          <p:nvPr/>
        </p:nvSpPr>
        <p:spPr>
          <a:xfrm>
            <a:off x="2214584" y="2241257"/>
            <a:ext cx="29132" cy="47700"/>
          </a:xfrm>
          <a:custGeom>
            <a:rect b="b" l="l" r="r" t="t"/>
            <a:pathLst>
              <a:path extrusionOk="0" h="2569" w="1569">
                <a:moveTo>
                  <a:pt x="1" y="0"/>
                </a:moveTo>
                <a:lnTo>
                  <a:pt x="1" y="2569"/>
                </a:lnTo>
                <a:lnTo>
                  <a:pt x="1568" y="2569"/>
                </a:lnTo>
                <a:lnTo>
                  <a:pt x="15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9"/>
          <p:cNvSpPr/>
          <p:nvPr/>
        </p:nvSpPr>
        <p:spPr>
          <a:xfrm>
            <a:off x="2247411" y="2292040"/>
            <a:ext cx="29132" cy="47718"/>
          </a:xfrm>
          <a:custGeom>
            <a:rect b="b" l="l" r="r" t="t"/>
            <a:pathLst>
              <a:path extrusionOk="0" h="2570" w="1569">
                <a:moveTo>
                  <a:pt x="0" y="1"/>
                </a:moveTo>
                <a:lnTo>
                  <a:pt x="0" y="2569"/>
                </a:lnTo>
                <a:lnTo>
                  <a:pt x="1568" y="2569"/>
                </a:lnTo>
                <a:lnTo>
                  <a:pt x="15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9"/>
          <p:cNvSpPr/>
          <p:nvPr/>
        </p:nvSpPr>
        <p:spPr>
          <a:xfrm>
            <a:off x="2247411" y="2241257"/>
            <a:ext cx="29132" cy="47700"/>
          </a:xfrm>
          <a:custGeom>
            <a:rect b="b" l="l" r="r" t="t"/>
            <a:pathLst>
              <a:path extrusionOk="0" h="2569" w="1569">
                <a:moveTo>
                  <a:pt x="0" y="0"/>
                </a:moveTo>
                <a:lnTo>
                  <a:pt x="0" y="2569"/>
                </a:lnTo>
                <a:lnTo>
                  <a:pt x="1568" y="2569"/>
                </a:lnTo>
                <a:lnTo>
                  <a:pt x="15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9"/>
          <p:cNvSpPr/>
          <p:nvPr/>
        </p:nvSpPr>
        <p:spPr>
          <a:xfrm>
            <a:off x="2113633" y="2292040"/>
            <a:ext cx="29132" cy="47718"/>
          </a:xfrm>
          <a:custGeom>
            <a:rect b="b" l="l" r="r" t="t"/>
            <a:pathLst>
              <a:path extrusionOk="0" h="2570" w="1569">
                <a:moveTo>
                  <a:pt x="0" y="1"/>
                </a:moveTo>
                <a:lnTo>
                  <a:pt x="0" y="2569"/>
                </a:lnTo>
                <a:lnTo>
                  <a:pt x="1568" y="2569"/>
                </a:lnTo>
                <a:lnTo>
                  <a:pt x="15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9"/>
          <p:cNvSpPr/>
          <p:nvPr/>
        </p:nvSpPr>
        <p:spPr>
          <a:xfrm>
            <a:off x="2113633" y="2241257"/>
            <a:ext cx="29132" cy="47700"/>
          </a:xfrm>
          <a:custGeom>
            <a:rect b="b" l="l" r="r" t="t"/>
            <a:pathLst>
              <a:path extrusionOk="0" h="2569" w="1569">
                <a:moveTo>
                  <a:pt x="0" y="0"/>
                </a:moveTo>
                <a:lnTo>
                  <a:pt x="0" y="2569"/>
                </a:lnTo>
                <a:lnTo>
                  <a:pt x="1568" y="2569"/>
                </a:lnTo>
                <a:lnTo>
                  <a:pt x="15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9"/>
          <p:cNvSpPr/>
          <p:nvPr/>
        </p:nvSpPr>
        <p:spPr>
          <a:xfrm>
            <a:off x="2145829" y="2292040"/>
            <a:ext cx="29764" cy="47718"/>
          </a:xfrm>
          <a:custGeom>
            <a:rect b="b" l="l" r="r" t="t"/>
            <a:pathLst>
              <a:path extrusionOk="0" h="2570" w="1603">
                <a:moveTo>
                  <a:pt x="1" y="1"/>
                </a:moveTo>
                <a:lnTo>
                  <a:pt x="1" y="2569"/>
                </a:lnTo>
                <a:lnTo>
                  <a:pt x="1602" y="2569"/>
                </a:lnTo>
                <a:lnTo>
                  <a:pt x="16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9"/>
          <p:cNvSpPr/>
          <p:nvPr/>
        </p:nvSpPr>
        <p:spPr>
          <a:xfrm>
            <a:off x="2145829" y="2241257"/>
            <a:ext cx="29764" cy="47700"/>
          </a:xfrm>
          <a:custGeom>
            <a:rect b="b" l="l" r="r" t="t"/>
            <a:pathLst>
              <a:path extrusionOk="0" h="2569" w="1603">
                <a:moveTo>
                  <a:pt x="1" y="0"/>
                </a:moveTo>
                <a:lnTo>
                  <a:pt x="1" y="2569"/>
                </a:lnTo>
                <a:lnTo>
                  <a:pt x="1602" y="2569"/>
                </a:lnTo>
                <a:lnTo>
                  <a:pt x="16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9"/>
          <p:cNvSpPr/>
          <p:nvPr/>
        </p:nvSpPr>
        <p:spPr>
          <a:xfrm>
            <a:off x="1801476" y="2345923"/>
            <a:ext cx="558065" cy="30989"/>
          </a:xfrm>
          <a:custGeom>
            <a:rect b="b" l="l" r="r" t="t"/>
            <a:pathLst>
              <a:path extrusionOk="0" h="1669" w="30056">
                <a:moveTo>
                  <a:pt x="2135" y="1"/>
                </a:moveTo>
                <a:lnTo>
                  <a:pt x="0" y="1668"/>
                </a:lnTo>
                <a:lnTo>
                  <a:pt x="30055" y="1668"/>
                </a:lnTo>
                <a:lnTo>
                  <a:pt x="29755" y="1435"/>
                </a:lnTo>
                <a:lnTo>
                  <a:pt x="2788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9"/>
          <p:cNvSpPr/>
          <p:nvPr/>
        </p:nvSpPr>
        <p:spPr>
          <a:xfrm>
            <a:off x="1795274" y="2366979"/>
            <a:ext cx="564266" cy="14260"/>
          </a:xfrm>
          <a:custGeom>
            <a:rect b="b" l="l" r="r" t="t"/>
            <a:pathLst>
              <a:path extrusionOk="0" h="768" w="30390">
                <a:moveTo>
                  <a:pt x="1" y="1"/>
                </a:moveTo>
                <a:lnTo>
                  <a:pt x="1" y="768"/>
                </a:lnTo>
                <a:lnTo>
                  <a:pt x="30389" y="768"/>
                </a:lnTo>
                <a:lnTo>
                  <a:pt x="30389"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9"/>
          <p:cNvSpPr/>
          <p:nvPr/>
        </p:nvSpPr>
        <p:spPr>
          <a:xfrm>
            <a:off x="1795274" y="2366979"/>
            <a:ext cx="564266" cy="14260"/>
          </a:xfrm>
          <a:custGeom>
            <a:rect b="b" l="l" r="r" t="t"/>
            <a:pathLst>
              <a:path extrusionOk="0" h="768" w="30390">
                <a:moveTo>
                  <a:pt x="1" y="1"/>
                </a:moveTo>
                <a:lnTo>
                  <a:pt x="1" y="768"/>
                </a:lnTo>
                <a:lnTo>
                  <a:pt x="30389" y="768"/>
                </a:lnTo>
                <a:lnTo>
                  <a:pt x="3038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9"/>
          <p:cNvSpPr/>
          <p:nvPr/>
        </p:nvSpPr>
        <p:spPr>
          <a:xfrm>
            <a:off x="1808903" y="2583754"/>
            <a:ext cx="546906" cy="5589"/>
          </a:xfrm>
          <a:custGeom>
            <a:rect b="b" l="l" r="r" t="t"/>
            <a:pathLst>
              <a:path extrusionOk="0" h="301" w="29455">
                <a:moveTo>
                  <a:pt x="401" y="1"/>
                </a:moveTo>
                <a:lnTo>
                  <a:pt x="1" y="301"/>
                </a:lnTo>
                <a:lnTo>
                  <a:pt x="29455" y="301"/>
                </a:lnTo>
                <a:lnTo>
                  <a:pt x="2905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9"/>
          <p:cNvSpPr/>
          <p:nvPr/>
        </p:nvSpPr>
        <p:spPr>
          <a:xfrm>
            <a:off x="2792442" y="583218"/>
            <a:ext cx="616905" cy="616905"/>
          </a:xfrm>
          <a:custGeom>
            <a:rect b="b" l="l" r="r" t="t"/>
            <a:pathLst>
              <a:path extrusionOk="0" h="33225" w="33225">
                <a:moveTo>
                  <a:pt x="16653" y="1"/>
                </a:moveTo>
                <a:cubicBezTo>
                  <a:pt x="14899" y="1"/>
                  <a:pt x="13141" y="274"/>
                  <a:pt x="11476" y="802"/>
                </a:cubicBezTo>
                <a:cubicBezTo>
                  <a:pt x="11187" y="866"/>
                  <a:pt x="11237" y="1237"/>
                  <a:pt x="11508" y="1237"/>
                </a:cubicBezTo>
                <a:cubicBezTo>
                  <a:pt x="11519" y="1237"/>
                  <a:pt x="11530" y="1236"/>
                  <a:pt x="11542" y="1235"/>
                </a:cubicBezTo>
                <a:lnTo>
                  <a:pt x="11609" y="1202"/>
                </a:lnTo>
                <a:cubicBezTo>
                  <a:pt x="13247" y="674"/>
                  <a:pt x="14954" y="401"/>
                  <a:pt x="16653" y="401"/>
                </a:cubicBezTo>
                <a:cubicBezTo>
                  <a:pt x="16996" y="401"/>
                  <a:pt x="17339" y="412"/>
                  <a:pt x="17680" y="435"/>
                </a:cubicBezTo>
                <a:cubicBezTo>
                  <a:pt x="17698" y="439"/>
                  <a:pt x="17715" y="441"/>
                  <a:pt x="17732" y="441"/>
                </a:cubicBezTo>
                <a:cubicBezTo>
                  <a:pt x="17839" y="441"/>
                  <a:pt x="17914" y="354"/>
                  <a:pt x="17914" y="268"/>
                </a:cubicBezTo>
                <a:cubicBezTo>
                  <a:pt x="17914" y="134"/>
                  <a:pt x="17847" y="34"/>
                  <a:pt x="17713" y="34"/>
                </a:cubicBezTo>
                <a:cubicBezTo>
                  <a:pt x="17361" y="12"/>
                  <a:pt x="17007" y="1"/>
                  <a:pt x="16653" y="1"/>
                </a:cubicBezTo>
                <a:close/>
                <a:moveTo>
                  <a:pt x="21782" y="860"/>
                </a:moveTo>
                <a:cubicBezTo>
                  <a:pt x="21683" y="860"/>
                  <a:pt x="21610" y="919"/>
                  <a:pt x="21583" y="1002"/>
                </a:cubicBezTo>
                <a:cubicBezTo>
                  <a:pt x="21549" y="1102"/>
                  <a:pt x="21583" y="1235"/>
                  <a:pt x="21716" y="1269"/>
                </a:cubicBezTo>
                <a:cubicBezTo>
                  <a:pt x="21983" y="1369"/>
                  <a:pt x="22217" y="1435"/>
                  <a:pt x="22483" y="1535"/>
                </a:cubicBezTo>
                <a:cubicBezTo>
                  <a:pt x="22500" y="1552"/>
                  <a:pt x="22517" y="1560"/>
                  <a:pt x="22529" y="1560"/>
                </a:cubicBezTo>
                <a:cubicBezTo>
                  <a:pt x="22542" y="1560"/>
                  <a:pt x="22550" y="1552"/>
                  <a:pt x="22550" y="1535"/>
                </a:cubicBezTo>
                <a:lnTo>
                  <a:pt x="22550" y="1569"/>
                </a:lnTo>
                <a:cubicBezTo>
                  <a:pt x="22572" y="1573"/>
                  <a:pt x="22592" y="1576"/>
                  <a:pt x="22611" y="1576"/>
                </a:cubicBezTo>
                <a:cubicBezTo>
                  <a:pt x="22858" y="1576"/>
                  <a:pt x="22898" y="1199"/>
                  <a:pt x="22650" y="1168"/>
                </a:cubicBezTo>
                <a:cubicBezTo>
                  <a:pt x="22383" y="1068"/>
                  <a:pt x="22117" y="968"/>
                  <a:pt x="21850" y="868"/>
                </a:cubicBezTo>
                <a:cubicBezTo>
                  <a:pt x="21826" y="862"/>
                  <a:pt x="21803" y="860"/>
                  <a:pt x="21782" y="860"/>
                </a:cubicBezTo>
                <a:close/>
                <a:moveTo>
                  <a:pt x="10335" y="1260"/>
                </a:moveTo>
                <a:cubicBezTo>
                  <a:pt x="10316" y="1260"/>
                  <a:pt x="10296" y="1263"/>
                  <a:pt x="10275" y="1269"/>
                </a:cubicBezTo>
                <a:cubicBezTo>
                  <a:pt x="9608" y="1535"/>
                  <a:pt x="9007" y="1836"/>
                  <a:pt x="8373" y="2203"/>
                </a:cubicBezTo>
                <a:cubicBezTo>
                  <a:pt x="8273" y="2236"/>
                  <a:pt x="8240" y="2369"/>
                  <a:pt x="8307" y="2469"/>
                </a:cubicBezTo>
                <a:cubicBezTo>
                  <a:pt x="8340" y="2536"/>
                  <a:pt x="8407" y="2569"/>
                  <a:pt x="8473" y="2569"/>
                </a:cubicBezTo>
                <a:cubicBezTo>
                  <a:pt x="8507" y="2569"/>
                  <a:pt x="8540" y="2569"/>
                  <a:pt x="8574" y="2536"/>
                </a:cubicBezTo>
                <a:cubicBezTo>
                  <a:pt x="9174" y="2203"/>
                  <a:pt x="9808" y="1902"/>
                  <a:pt x="10442" y="1635"/>
                </a:cubicBezTo>
                <a:cubicBezTo>
                  <a:pt x="10624" y="1544"/>
                  <a:pt x="10530" y="1260"/>
                  <a:pt x="10335" y="1260"/>
                </a:cubicBezTo>
                <a:close/>
                <a:moveTo>
                  <a:pt x="27825" y="4454"/>
                </a:moveTo>
                <a:cubicBezTo>
                  <a:pt x="27771" y="4454"/>
                  <a:pt x="27721" y="4471"/>
                  <a:pt x="27687" y="4504"/>
                </a:cubicBezTo>
                <a:cubicBezTo>
                  <a:pt x="27587" y="4604"/>
                  <a:pt x="27587" y="4738"/>
                  <a:pt x="27687" y="4804"/>
                </a:cubicBezTo>
                <a:cubicBezTo>
                  <a:pt x="28188" y="5271"/>
                  <a:pt x="28655" y="5772"/>
                  <a:pt x="29088" y="6305"/>
                </a:cubicBezTo>
                <a:cubicBezTo>
                  <a:pt x="29122" y="6339"/>
                  <a:pt x="29188" y="6372"/>
                  <a:pt x="29255" y="6372"/>
                </a:cubicBezTo>
                <a:cubicBezTo>
                  <a:pt x="29288" y="6372"/>
                  <a:pt x="29355" y="6372"/>
                  <a:pt x="29388" y="6339"/>
                </a:cubicBezTo>
                <a:cubicBezTo>
                  <a:pt x="29488" y="6272"/>
                  <a:pt x="29488" y="6139"/>
                  <a:pt x="29422" y="6039"/>
                </a:cubicBezTo>
                <a:cubicBezTo>
                  <a:pt x="28955" y="5505"/>
                  <a:pt x="28488" y="5005"/>
                  <a:pt x="27987" y="4504"/>
                </a:cubicBezTo>
                <a:cubicBezTo>
                  <a:pt x="27937" y="4471"/>
                  <a:pt x="27879" y="4454"/>
                  <a:pt x="27825" y="4454"/>
                </a:cubicBezTo>
                <a:close/>
                <a:moveTo>
                  <a:pt x="3749" y="6201"/>
                </a:moveTo>
                <a:cubicBezTo>
                  <a:pt x="3697" y="6201"/>
                  <a:pt x="3645" y="6222"/>
                  <a:pt x="3603" y="6272"/>
                </a:cubicBezTo>
                <a:cubicBezTo>
                  <a:pt x="3437" y="6506"/>
                  <a:pt x="3270" y="6739"/>
                  <a:pt x="3103" y="6973"/>
                </a:cubicBezTo>
                <a:cubicBezTo>
                  <a:pt x="3003" y="7039"/>
                  <a:pt x="3036" y="7173"/>
                  <a:pt x="3136" y="7239"/>
                </a:cubicBezTo>
                <a:cubicBezTo>
                  <a:pt x="3170" y="7273"/>
                  <a:pt x="3203" y="7273"/>
                  <a:pt x="3270" y="7273"/>
                </a:cubicBezTo>
                <a:cubicBezTo>
                  <a:pt x="3288" y="7282"/>
                  <a:pt x="3306" y="7286"/>
                  <a:pt x="3323" y="7286"/>
                </a:cubicBezTo>
                <a:cubicBezTo>
                  <a:pt x="3370" y="7286"/>
                  <a:pt x="3412" y="7255"/>
                  <a:pt x="3437" y="7206"/>
                </a:cubicBezTo>
                <a:cubicBezTo>
                  <a:pt x="3603" y="6973"/>
                  <a:pt x="3770" y="6772"/>
                  <a:pt x="3937" y="6539"/>
                </a:cubicBezTo>
                <a:cubicBezTo>
                  <a:pt x="4062" y="6389"/>
                  <a:pt x="3906" y="6201"/>
                  <a:pt x="3749" y="6201"/>
                </a:cubicBezTo>
                <a:close/>
                <a:moveTo>
                  <a:pt x="30009" y="6943"/>
                </a:moveTo>
                <a:cubicBezTo>
                  <a:pt x="29853" y="6943"/>
                  <a:pt x="29704" y="7108"/>
                  <a:pt x="29822" y="7273"/>
                </a:cubicBezTo>
                <a:cubicBezTo>
                  <a:pt x="31023" y="8974"/>
                  <a:pt x="31890" y="10875"/>
                  <a:pt x="32357" y="12877"/>
                </a:cubicBezTo>
                <a:cubicBezTo>
                  <a:pt x="32391" y="12977"/>
                  <a:pt x="32457" y="13044"/>
                  <a:pt x="32557" y="13044"/>
                </a:cubicBezTo>
                <a:lnTo>
                  <a:pt x="32624" y="13044"/>
                </a:lnTo>
                <a:cubicBezTo>
                  <a:pt x="32724" y="13010"/>
                  <a:pt x="32791" y="12877"/>
                  <a:pt x="32757" y="12777"/>
                </a:cubicBezTo>
                <a:cubicBezTo>
                  <a:pt x="32290" y="10709"/>
                  <a:pt x="31390" y="8774"/>
                  <a:pt x="30189" y="7039"/>
                </a:cubicBezTo>
                <a:cubicBezTo>
                  <a:pt x="30140" y="6971"/>
                  <a:pt x="30074" y="6943"/>
                  <a:pt x="30009" y="6943"/>
                </a:cubicBezTo>
                <a:close/>
                <a:moveTo>
                  <a:pt x="1294" y="10563"/>
                </a:moveTo>
                <a:cubicBezTo>
                  <a:pt x="1211" y="10563"/>
                  <a:pt x="1127" y="10607"/>
                  <a:pt x="1102" y="10709"/>
                </a:cubicBezTo>
                <a:cubicBezTo>
                  <a:pt x="368" y="12577"/>
                  <a:pt x="1" y="14578"/>
                  <a:pt x="1" y="16613"/>
                </a:cubicBezTo>
                <a:lnTo>
                  <a:pt x="1" y="16880"/>
                </a:lnTo>
                <a:cubicBezTo>
                  <a:pt x="1" y="16980"/>
                  <a:pt x="67" y="17080"/>
                  <a:pt x="201" y="17080"/>
                </a:cubicBezTo>
                <a:cubicBezTo>
                  <a:pt x="301" y="17080"/>
                  <a:pt x="401" y="16980"/>
                  <a:pt x="401" y="16880"/>
                </a:cubicBezTo>
                <a:lnTo>
                  <a:pt x="401" y="16646"/>
                </a:lnTo>
                <a:cubicBezTo>
                  <a:pt x="401" y="14645"/>
                  <a:pt x="768" y="12677"/>
                  <a:pt x="1502" y="10842"/>
                </a:cubicBezTo>
                <a:cubicBezTo>
                  <a:pt x="1535" y="10742"/>
                  <a:pt x="1468" y="10609"/>
                  <a:pt x="1368" y="10575"/>
                </a:cubicBezTo>
                <a:cubicBezTo>
                  <a:pt x="1345" y="10567"/>
                  <a:pt x="1319" y="10563"/>
                  <a:pt x="1294" y="10563"/>
                </a:cubicBezTo>
                <a:close/>
                <a:moveTo>
                  <a:pt x="33024" y="16746"/>
                </a:moveTo>
                <a:cubicBezTo>
                  <a:pt x="32924" y="16746"/>
                  <a:pt x="32824" y="16846"/>
                  <a:pt x="32824" y="16946"/>
                </a:cubicBezTo>
                <a:cubicBezTo>
                  <a:pt x="32824" y="17247"/>
                  <a:pt x="32791" y="17513"/>
                  <a:pt x="32791" y="17780"/>
                </a:cubicBezTo>
                <a:cubicBezTo>
                  <a:pt x="32757" y="17914"/>
                  <a:pt x="32858" y="18014"/>
                  <a:pt x="32958" y="18014"/>
                </a:cubicBezTo>
                <a:cubicBezTo>
                  <a:pt x="33091" y="18014"/>
                  <a:pt x="33191" y="17914"/>
                  <a:pt x="33191" y="17780"/>
                </a:cubicBezTo>
                <a:cubicBezTo>
                  <a:pt x="33224" y="17513"/>
                  <a:pt x="33224" y="17247"/>
                  <a:pt x="33224" y="16946"/>
                </a:cubicBezTo>
                <a:cubicBezTo>
                  <a:pt x="33224" y="16846"/>
                  <a:pt x="33158" y="16746"/>
                  <a:pt x="33024" y="16746"/>
                </a:cubicBezTo>
                <a:close/>
                <a:moveTo>
                  <a:pt x="286" y="17907"/>
                </a:moveTo>
                <a:cubicBezTo>
                  <a:pt x="269" y="17907"/>
                  <a:pt x="252" y="17909"/>
                  <a:pt x="234" y="17914"/>
                </a:cubicBezTo>
                <a:cubicBezTo>
                  <a:pt x="134" y="17914"/>
                  <a:pt x="34" y="18014"/>
                  <a:pt x="67" y="18147"/>
                </a:cubicBezTo>
                <a:cubicBezTo>
                  <a:pt x="134" y="18848"/>
                  <a:pt x="234" y="19515"/>
                  <a:pt x="368" y="20215"/>
                </a:cubicBezTo>
                <a:cubicBezTo>
                  <a:pt x="401" y="20315"/>
                  <a:pt x="501" y="20382"/>
                  <a:pt x="601" y="20382"/>
                </a:cubicBezTo>
                <a:lnTo>
                  <a:pt x="635" y="20382"/>
                </a:lnTo>
                <a:cubicBezTo>
                  <a:pt x="735" y="20349"/>
                  <a:pt x="801" y="20249"/>
                  <a:pt x="801" y="20115"/>
                </a:cubicBezTo>
                <a:cubicBezTo>
                  <a:pt x="635" y="19448"/>
                  <a:pt x="534" y="18781"/>
                  <a:pt x="468" y="18081"/>
                </a:cubicBezTo>
                <a:cubicBezTo>
                  <a:pt x="468" y="17994"/>
                  <a:pt x="393" y="17907"/>
                  <a:pt x="286" y="17907"/>
                </a:cubicBezTo>
                <a:close/>
                <a:moveTo>
                  <a:pt x="31811" y="22571"/>
                </a:moveTo>
                <a:cubicBezTo>
                  <a:pt x="31730" y="22571"/>
                  <a:pt x="31648" y="22609"/>
                  <a:pt x="31623" y="22684"/>
                </a:cubicBezTo>
                <a:cubicBezTo>
                  <a:pt x="31356" y="23318"/>
                  <a:pt x="31090" y="23951"/>
                  <a:pt x="30756" y="24552"/>
                </a:cubicBezTo>
                <a:cubicBezTo>
                  <a:pt x="30656" y="24685"/>
                  <a:pt x="30756" y="24852"/>
                  <a:pt x="30923" y="24852"/>
                </a:cubicBezTo>
                <a:cubicBezTo>
                  <a:pt x="30990" y="24852"/>
                  <a:pt x="31056" y="24819"/>
                  <a:pt x="31123" y="24752"/>
                </a:cubicBezTo>
                <a:cubicBezTo>
                  <a:pt x="31457" y="24152"/>
                  <a:pt x="31757" y="23518"/>
                  <a:pt x="32024" y="22851"/>
                </a:cubicBezTo>
                <a:cubicBezTo>
                  <a:pt x="32057" y="22751"/>
                  <a:pt x="31990" y="22617"/>
                  <a:pt x="31890" y="22584"/>
                </a:cubicBezTo>
                <a:cubicBezTo>
                  <a:pt x="31865" y="22575"/>
                  <a:pt x="31838" y="22571"/>
                  <a:pt x="31811" y="22571"/>
                </a:cubicBezTo>
                <a:close/>
                <a:moveTo>
                  <a:pt x="3063" y="25689"/>
                </a:moveTo>
                <a:cubicBezTo>
                  <a:pt x="2914" y="25689"/>
                  <a:pt x="2775" y="25854"/>
                  <a:pt x="2869" y="26020"/>
                </a:cubicBezTo>
                <a:cubicBezTo>
                  <a:pt x="3036" y="26253"/>
                  <a:pt x="3203" y="26487"/>
                  <a:pt x="3370" y="26687"/>
                </a:cubicBezTo>
                <a:cubicBezTo>
                  <a:pt x="3403" y="26753"/>
                  <a:pt x="3470" y="26787"/>
                  <a:pt x="3537" y="26787"/>
                </a:cubicBezTo>
                <a:lnTo>
                  <a:pt x="3537" y="26753"/>
                </a:lnTo>
                <a:lnTo>
                  <a:pt x="3670" y="26753"/>
                </a:lnTo>
                <a:cubicBezTo>
                  <a:pt x="3770" y="26687"/>
                  <a:pt x="3770" y="26553"/>
                  <a:pt x="3703" y="26453"/>
                </a:cubicBezTo>
                <a:cubicBezTo>
                  <a:pt x="3537" y="26220"/>
                  <a:pt x="3370" y="26020"/>
                  <a:pt x="3236" y="25786"/>
                </a:cubicBezTo>
                <a:cubicBezTo>
                  <a:pt x="3188" y="25718"/>
                  <a:pt x="3124" y="25689"/>
                  <a:pt x="3063" y="25689"/>
                </a:cubicBezTo>
                <a:close/>
                <a:moveTo>
                  <a:pt x="30262" y="25523"/>
                </a:moveTo>
                <a:cubicBezTo>
                  <a:pt x="30201" y="25523"/>
                  <a:pt x="30138" y="25551"/>
                  <a:pt x="30089" y="25619"/>
                </a:cubicBezTo>
                <a:cubicBezTo>
                  <a:pt x="28955" y="27320"/>
                  <a:pt x="27487" y="28822"/>
                  <a:pt x="25786" y="29989"/>
                </a:cubicBezTo>
                <a:cubicBezTo>
                  <a:pt x="25686" y="30056"/>
                  <a:pt x="25686" y="30189"/>
                  <a:pt x="25752" y="30256"/>
                </a:cubicBezTo>
                <a:cubicBezTo>
                  <a:pt x="25786" y="30323"/>
                  <a:pt x="25853" y="30356"/>
                  <a:pt x="25919" y="30356"/>
                </a:cubicBezTo>
                <a:cubicBezTo>
                  <a:pt x="25953" y="30323"/>
                  <a:pt x="25986" y="30323"/>
                  <a:pt x="26019" y="30289"/>
                </a:cubicBezTo>
                <a:cubicBezTo>
                  <a:pt x="27754" y="29088"/>
                  <a:pt x="29255" y="27587"/>
                  <a:pt x="30456" y="25853"/>
                </a:cubicBezTo>
                <a:cubicBezTo>
                  <a:pt x="30550" y="25688"/>
                  <a:pt x="30411" y="25523"/>
                  <a:pt x="30262" y="25523"/>
                </a:cubicBezTo>
                <a:close/>
                <a:moveTo>
                  <a:pt x="22205" y="31848"/>
                </a:moveTo>
                <a:cubicBezTo>
                  <a:pt x="22186" y="31848"/>
                  <a:pt x="22168" y="31851"/>
                  <a:pt x="22150" y="31857"/>
                </a:cubicBezTo>
                <a:cubicBezTo>
                  <a:pt x="21883" y="31957"/>
                  <a:pt x="21616" y="32057"/>
                  <a:pt x="21383" y="32124"/>
                </a:cubicBezTo>
                <a:cubicBezTo>
                  <a:pt x="21249" y="32157"/>
                  <a:pt x="21216" y="32291"/>
                  <a:pt x="21249" y="32391"/>
                </a:cubicBezTo>
                <a:cubicBezTo>
                  <a:pt x="21249" y="32458"/>
                  <a:pt x="21349" y="32524"/>
                  <a:pt x="21416" y="32524"/>
                </a:cubicBezTo>
                <a:lnTo>
                  <a:pt x="21483" y="32524"/>
                </a:lnTo>
                <a:cubicBezTo>
                  <a:pt x="21750" y="32458"/>
                  <a:pt x="22016" y="32357"/>
                  <a:pt x="22283" y="32257"/>
                </a:cubicBezTo>
                <a:cubicBezTo>
                  <a:pt x="22383" y="32224"/>
                  <a:pt x="22450" y="32091"/>
                  <a:pt x="22417" y="31991"/>
                </a:cubicBezTo>
                <a:cubicBezTo>
                  <a:pt x="22389" y="31908"/>
                  <a:pt x="22294" y="31848"/>
                  <a:pt x="22205" y="31848"/>
                </a:cubicBezTo>
                <a:close/>
                <a:moveTo>
                  <a:pt x="6454" y="29342"/>
                </a:moveTo>
                <a:cubicBezTo>
                  <a:pt x="6399" y="29342"/>
                  <a:pt x="6342" y="29367"/>
                  <a:pt x="6305" y="29422"/>
                </a:cubicBezTo>
                <a:cubicBezTo>
                  <a:pt x="6205" y="29522"/>
                  <a:pt x="6239" y="29655"/>
                  <a:pt x="6339" y="29722"/>
                </a:cubicBezTo>
                <a:cubicBezTo>
                  <a:pt x="7573" y="30690"/>
                  <a:pt x="8940" y="31490"/>
                  <a:pt x="10408" y="32057"/>
                </a:cubicBezTo>
                <a:cubicBezTo>
                  <a:pt x="10909" y="32257"/>
                  <a:pt x="11409" y="32458"/>
                  <a:pt x="11909" y="32591"/>
                </a:cubicBezTo>
                <a:lnTo>
                  <a:pt x="11976" y="32591"/>
                </a:lnTo>
                <a:lnTo>
                  <a:pt x="11976" y="32624"/>
                </a:lnTo>
                <a:cubicBezTo>
                  <a:pt x="11986" y="32626"/>
                  <a:pt x="11995" y="32626"/>
                  <a:pt x="12005" y="32626"/>
                </a:cubicBezTo>
                <a:cubicBezTo>
                  <a:pt x="12247" y="32626"/>
                  <a:pt x="12300" y="32223"/>
                  <a:pt x="12043" y="32191"/>
                </a:cubicBezTo>
                <a:cubicBezTo>
                  <a:pt x="11542" y="32057"/>
                  <a:pt x="11042" y="31890"/>
                  <a:pt x="10542" y="31690"/>
                </a:cubicBezTo>
                <a:cubicBezTo>
                  <a:pt x="9141" y="31123"/>
                  <a:pt x="7806" y="30323"/>
                  <a:pt x="6572" y="29389"/>
                </a:cubicBezTo>
                <a:cubicBezTo>
                  <a:pt x="6542" y="29359"/>
                  <a:pt x="6499" y="29342"/>
                  <a:pt x="6454" y="29342"/>
                </a:cubicBezTo>
                <a:close/>
                <a:moveTo>
                  <a:pt x="13183" y="32484"/>
                </a:moveTo>
                <a:cubicBezTo>
                  <a:pt x="12936" y="32484"/>
                  <a:pt x="12896" y="32860"/>
                  <a:pt x="13143" y="32891"/>
                </a:cubicBezTo>
                <a:cubicBezTo>
                  <a:pt x="13844" y="33058"/>
                  <a:pt x="14544" y="33158"/>
                  <a:pt x="15245" y="33225"/>
                </a:cubicBezTo>
                <a:lnTo>
                  <a:pt x="15278" y="33191"/>
                </a:lnTo>
                <a:cubicBezTo>
                  <a:pt x="15545" y="33191"/>
                  <a:pt x="15545" y="32791"/>
                  <a:pt x="15278" y="32791"/>
                </a:cubicBezTo>
                <a:cubicBezTo>
                  <a:pt x="14578" y="32724"/>
                  <a:pt x="13911" y="32624"/>
                  <a:pt x="13244" y="32491"/>
                </a:cubicBezTo>
                <a:cubicBezTo>
                  <a:pt x="13222" y="32486"/>
                  <a:pt x="13202" y="32484"/>
                  <a:pt x="13183" y="3248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9"/>
          <p:cNvSpPr/>
          <p:nvPr/>
        </p:nvSpPr>
        <p:spPr>
          <a:xfrm>
            <a:off x="1542589" y="534924"/>
            <a:ext cx="616887" cy="616887"/>
          </a:xfrm>
          <a:custGeom>
            <a:rect b="b" l="l" r="r" t="t"/>
            <a:pathLst>
              <a:path extrusionOk="0" h="33224" w="33224">
                <a:moveTo>
                  <a:pt x="20228" y="425"/>
                </a:moveTo>
                <a:cubicBezTo>
                  <a:pt x="20139" y="425"/>
                  <a:pt x="20048" y="490"/>
                  <a:pt x="20048" y="601"/>
                </a:cubicBezTo>
                <a:cubicBezTo>
                  <a:pt x="20014" y="701"/>
                  <a:pt x="20081" y="801"/>
                  <a:pt x="20181" y="834"/>
                </a:cubicBezTo>
                <a:cubicBezTo>
                  <a:pt x="20448" y="901"/>
                  <a:pt x="20715" y="967"/>
                  <a:pt x="20982" y="1034"/>
                </a:cubicBezTo>
                <a:lnTo>
                  <a:pt x="21048" y="1034"/>
                </a:lnTo>
                <a:cubicBezTo>
                  <a:pt x="21148" y="1034"/>
                  <a:pt x="21215" y="967"/>
                  <a:pt x="21249" y="901"/>
                </a:cubicBezTo>
                <a:cubicBezTo>
                  <a:pt x="21282" y="767"/>
                  <a:pt x="21215" y="667"/>
                  <a:pt x="21115" y="634"/>
                </a:cubicBezTo>
                <a:cubicBezTo>
                  <a:pt x="20815" y="567"/>
                  <a:pt x="20548" y="500"/>
                  <a:pt x="20281" y="434"/>
                </a:cubicBezTo>
                <a:cubicBezTo>
                  <a:pt x="20264" y="428"/>
                  <a:pt x="20246" y="425"/>
                  <a:pt x="20228" y="425"/>
                </a:cubicBezTo>
                <a:close/>
                <a:moveTo>
                  <a:pt x="16078" y="0"/>
                </a:moveTo>
                <a:cubicBezTo>
                  <a:pt x="13977" y="67"/>
                  <a:pt x="11909" y="534"/>
                  <a:pt x="9940" y="1401"/>
                </a:cubicBezTo>
                <a:cubicBezTo>
                  <a:pt x="9693" y="1432"/>
                  <a:pt x="9761" y="1808"/>
                  <a:pt x="9986" y="1808"/>
                </a:cubicBezTo>
                <a:cubicBezTo>
                  <a:pt x="10003" y="1808"/>
                  <a:pt x="10022" y="1806"/>
                  <a:pt x="10041" y="1801"/>
                </a:cubicBezTo>
                <a:cubicBezTo>
                  <a:pt x="10074" y="1801"/>
                  <a:pt x="10107" y="1768"/>
                  <a:pt x="10107" y="1768"/>
                </a:cubicBezTo>
                <a:cubicBezTo>
                  <a:pt x="12009" y="934"/>
                  <a:pt x="14043" y="500"/>
                  <a:pt x="16112" y="434"/>
                </a:cubicBezTo>
                <a:cubicBezTo>
                  <a:pt x="16212" y="434"/>
                  <a:pt x="16312" y="334"/>
                  <a:pt x="16312" y="200"/>
                </a:cubicBezTo>
                <a:cubicBezTo>
                  <a:pt x="16312" y="100"/>
                  <a:pt x="16212" y="0"/>
                  <a:pt x="16078" y="0"/>
                </a:cubicBezTo>
                <a:close/>
                <a:moveTo>
                  <a:pt x="8920" y="1939"/>
                </a:moveTo>
                <a:cubicBezTo>
                  <a:pt x="8885" y="1939"/>
                  <a:pt x="8846" y="1948"/>
                  <a:pt x="8806" y="1968"/>
                </a:cubicBezTo>
                <a:cubicBezTo>
                  <a:pt x="8206" y="2302"/>
                  <a:pt x="7605" y="2669"/>
                  <a:pt x="7005" y="3069"/>
                </a:cubicBezTo>
                <a:cubicBezTo>
                  <a:pt x="6938" y="3136"/>
                  <a:pt x="6905" y="3269"/>
                  <a:pt x="6972" y="3369"/>
                </a:cubicBezTo>
                <a:cubicBezTo>
                  <a:pt x="7005" y="3403"/>
                  <a:pt x="7072" y="3436"/>
                  <a:pt x="7138" y="3436"/>
                </a:cubicBezTo>
                <a:cubicBezTo>
                  <a:pt x="7172" y="3436"/>
                  <a:pt x="7239" y="3436"/>
                  <a:pt x="7272" y="3403"/>
                </a:cubicBezTo>
                <a:cubicBezTo>
                  <a:pt x="7839" y="3002"/>
                  <a:pt x="8406" y="2635"/>
                  <a:pt x="9006" y="2335"/>
                </a:cubicBezTo>
                <a:cubicBezTo>
                  <a:pt x="9233" y="2222"/>
                  <a:pt x="9123" y="1939"/>
                  <a:pt x="8920" y="1939"/>
                </a:cubicBezTo>
                <a:close/>
                <a:moveTo>
                  <a:pt x="26595" y="3420"/>
                </a:moveTo>
                <a:cubicBezTo>
                  <a:pt x="26441" y="3420"/>
                  <a:pt x="26327" y="3637"/>
                  <a:pt x="26486" y="3769"/>
                </a:cubicBezTo>
                <a:cubicBezTo>
                  <a:pt x="27019" y="4203"/>
                  <a:pt x="27553" y="4637"/>
                  <a:pt x="28020" y="5137"/>
                </a:cubicBezTo>
                <a:cubicBezTo>
                  <a:pt x="28053" y="5170"/>
                  <a:pt x="28120" y="5204"/>
                  <a:pt x="28153" y="5204"/>
                </a:cubicBezTo>
                <a:lnTo>
                  <a:pt x="28187" y="5170"/>
                </a:lnTo>
                <a:cubicBezTo>
                  <a:pt x="28220" y="5170"/>
                  <a:pt x="28287" y="5170"/>
                  <a:pt x="28320" y="5137"/>
                </a:cubicBezTo>
                <a:cubicBezTo>
                  <a:pt x="28387" y="5070"/>
                  <a:pt x="28387" y="4937"/>
                  <a:pt x="28320" y="4837"/>
                </a:cubicBezTo>
                <a:cubicBezTo>
                  <a:pt x="27820" y="4337"/>
                  <a:pt x="27286" y="3870"/>
                  <a:pt x="26719" y="3469"/>
                </a:cubicBezTo>
                <a:cubicBezTo>
                  <a:pt x="26678" y="3435"/>
                  <a:pt x="26635" y="3420"/>
                  <a:pt x="26595" y="3420"/>
                </a:cubicBezTo>
                <a:close/>
                <a:moveTo>
                  <a:pt x="2818" y="7523"/>
                </a:moveTo>
                <a:cubicBezTo>
                  <a:pt x="2762" y="7523"/>
                  <a:pt x="2707" y="7548"/>
                  <a:pt x="2669" y="7606"/>
                </a:cubicBezTo>
                <a:cubicBezTo>
                  <a:pt x="2502" y="7839"/>
                  <a:pt x="2368" y="8073"/>
                  <a:pt x="2235" y="8339"/>
                </a:cubicBezTo>
                <a:cubicBezTo>
                  <a:pt x="2168" y="8439"/>
                  <a:pt x="2202" y="8540"/>
                  <a:pt x="2302" y="8606"/>
                </a:cubicBezTo>
                <a:cubicBezTo>
                  <a:pt x="2335" y="8640"/>
                  <a:pt x="2368" y="8640"/>
                  <a:pt x="2402" y="8640"/>
                </a:cubicBezTo>
                <a:cubicBezTo>
                  <a:pt x="2468" y="8640"/>
                  <a:pt x="2569" y="8606"/>
                  <a:pt x="2602" y="8540"/>
                </a:cubicBezTo>
                <a:cubicBezTo>
                  <a:pt x="2702" y="8306"/>
                  <a:pt x="2869" y="8073"/>
                  <a:pt x="3002" y="7839"/>
                </a:cubicBezTo>
                <a:cubicBezTo>
                  <a:pt x="3097" y="7673"/>
                  <a:pt x="2955" y="7523"/>
                  <a:pt x="2818" y="7523"/>
                </a:cubicBezTo>
                <a:close/>
                <a:moveTo>
                  <a:pt x="29025" y="5687"/>
                </a:moveTo>
                <a:cubicBezTo>
                  <a:pt x="28971" y="5687"/>
                  <a:pt x="28921" y="5704"/>
                  <a:pt x="28887" y="5738"/>
                </a:cubicBezTo>
                <a:cubicBezTo>
                  <a:pt x="28787" y="5804"/>
                  <a:pt x="28787" y="5938"/>
                  <a:pt x="28854" y="6038"/>
                </a:cubicBezTo>
                <a:cubicBezTo>
                  <a:pt x="30222" y="7606"/>
                  <a:pt x="31256" y="9407"/>
                  <a:pt x="31923" y="11342"/>
                </a:cubicBezTo>
                <a:cubicBezTo>
                  <a:pt x="31956" y="11442"/>
                  <a:pt x="32023" y="11508"/>
                  <a:pt x="32123" y="11508"/>
                </a:cubicBezTo>
                <a:lnTo>
                  <a:pt x="32123" y="11475"/>
                </a:lnTo>
                <a:lnTo>
                  <a:pt x="32190" y="11475"/>
                </a:lnTo>
                <a:cubicBezTo>
                  <a:pt x="32290" y="11442"/>
                  <a:pt x="32356" y="11308"/>
                  <a:pt x="32323" y="11208"/>
                </a:cubicBezTo>
                <a:cubicBezTo>
                  <a:pt x="31623" y="9207"/>
                  <a:pt x="30555" y="7339"/>
                  <a:pt x="29188" y="5738"/>
                </a:cubicBezTo>
                <a:cubicBezTo>
                  <a:pt x="29138" y="5704"/>
                  <a:pt x="29079" y="5687"/>
                  <a:pt x="29025" y="5687"/>
                </a:cubicBezTo>
                <a:close/>
                <a:moveTo>
                  <a:pt x="32957" y="15144"/>
                </a:moveTo>
                <a:cubicBezTo>
                  <a:pt x="32823" y="15144"/>
                  <a:pt x="32757" y="15244"/>
                  <a:pt x="32757" y="15378"/>
                </a:cubicBezTo>
                <a:cubicBezTo>
                  <a:pt x="32790" y="15645"/>
                  <a:pt x="32790" y="15911"/>
                  <a:pt x="32790" y="16212"/>
                </a:cubicBezTo>
                <a:cubicBezTo>
                  <a:pt x="32790" y="16312"/>
                  <a:pt x="32890" y="16412"/>
                  <a:pt x="33024" y="16412"/>
                </a:cubicBezTo>
                <a:lnTo>
                  <a:pt x="33024" y="16378"/>
                </a:lnTo>
                <a:cubicBezTo>
                  <a:pt x="33124" y="16378"/>
                  <a:pt x="33224" y="16278"/>
                  <a:pt x="33224" y="16178"/>
                </a:cubicBezTo>
                <a:cubicBezTo>
                  <a:pt x="33224" y="15878"/>
                  <a:pt x="33190" y="15611"/>
                  <a:pt x="33190" y="15344"/>
                </a:cubicBezTo>
                <a:cubicBezTo>
                  <a:pt x="33157" y="15211"/>
                  <a:pt x="33057" y="15144"/>
                  <a:pt x="32957" y="15144"/>
                </a:cubicBezTo>
                <a:close/>
                <a:moveTo>
                  <a:pt x="800" y="12067"/>
                </a:moveTo>
                <a:cubicBezTo>
                  <a:pt x="701" y="12067"/>
                  <a:pt x="628" y="12126"/>
                  <a:pt x="600" y="12209"/>
                </a:cubicBezTo>
                <a:cubicBezTo>
                  <a:pt x="200" y="13643"/>
                  <a:pt x="0" y="15144"/>
                  <a:pt x="0" y="16645"/>
                </a:cubicBezTo>
                <a:lnTo>
                  <a:pt x="0" y="16879"/>
                </a:lnTo>
                <a:cubicBezTo>
                  <a:pt x="0" y="17413"/>
                  <a:pt x="33" y="17946"/>
                  <a:pt x="100" y="18480"/>
                </a:cubicBezTo>
                <a:cubicBezTo>
                  <a:pt x="100" y="18580"/>
                  <a:pt x="200" y="18680"/>
                  <a:pt x="300" y="18680"/>
                </a:cubicBezTo>
                <a:lnTo>
                  <a:pt x="334" y="18680"/>
                </a:lnTo>
                <a:cubicBezTo>
                  <a:pt x="434" y="18647"/>
                  <a:pt x="534" y="18547"/>
                  <a:pt x="500" y="18447"/>
                </a:cubicBezTo>
                <a:cubicBezTo>
                  <a:pt x="467" y="17913"/>
                  <a:pt x="434" y="17413"/>
                  <a:pt x="434" y="16879"/>
                </a:cubicBezTo>
                <a:lnTo>
                  <a:pt x="434" y="16645"/>
                </a:lnTo>
                <a:cubicBezTo>
                  <a:pt x="434" y="15178"/>
                  <a:pt x="600" y="13743"/>
                  <a:pt x="1001" y="12342"/>
                </a:cubicBezTo>
                <a:cubicBezTo>
                  <a:pt x="1034" y="12209"/>
                  <a:pt x="967" y="12109"/>
                  <a:pt x="867" y="12075"/>
                </a:cubicBezTo>
                <a:cubicBezTo>
                  <a:pt x="844" y="12069"/>
                  <a:pt x="821" y="12067"/>
                  <a:pt x="800" y="12067"/>
                </a:cubicBezTo>
                <a:close/>
                <a:moveTo>
                  <a:pt x="509" y="19480"/>
                </a:moveTo>
                <a:cubicBezTo>
                  <a:pt x="388" y="19480"/>
                  <a:pt x="262" y="19576"/>
                  <a:pt x="300" y="19748"/>
                </a:cubicBezTo>
                <a:cubicBezTo>
                  <a:pt x="434" y="20415"/>
                  <a:pt x="600" y="21115"/>
                  <a:pt x="801" y="21782"/>
                </a:cubicBezTo>
                <a:cubicBezTo>
                  <a:pt x="834" y="21882"/>
                  <a:pt x="934" y="21916"/>
                  <a:pt x="1001" y="21916"/>
                </a:cubicBezTo>
                <a:lnTo>
                  <a:pt x="1067" y="21916"/>
                </a:lnTo>
                <a:cubicBezTo>
                  <a:pt x="1201" y="21882"/>
                  <a:pt x="1268" y="21749"/>
                  <a:pt x="1234" y="21649"/>
                </a:cubicBezTo>
                <a:cubicBezTo>
                  <a:pt x="1001" y="21015"/>
                  <a:pt x="834" y="20348"/>
                  <a:pt x="701" y="19647"/>
                </a:cubicBezTo>
                <a:cubicBezTo>
                  <a:pt x="686" y="19533"/>
                  <a:pt x="599" y="19480"/>
                  <a:pt x="509" y="19480"/>
                </a:cubicBezTo>
                <a:close/>
                <a:moveTo>
                  <a:pt x="32003" y="22107"/>
                </a:moveTo>
                <a:cubicBezTo>
                  <a:pt x="31922" y="22107"/>
                  <a:pt x="31844" y="22167"/>
                  <a:pt x="31789" y="22249"/>
                </a:cubicBezTo>
                <a:cubicBezTo>
                  <a:pt x="31556" y="22883"/>
                  <a:pt x="31289" y="23517"/>
                  <a:pt x="30955" y="24117"/>
                </a:cubicBezTo>
                <a:cubicBezTo>
                  <a:pt x="30922" y="24217"/>
                  <a:pt x="30955" y="24351"/>
                  <a:pt x="31056" y="24418"/>
                </a:cubicBezTo>
                <a:lnTo>
                  <a:pt x="31156" y="24418"/>
                </a:lnTo>
                <a:cubicBezTo>
                  <a:pt x="31222" y="24418"/>
                  <a:pt x="31289" y="24384"/>
                  <a:pt x="31322" y="24317"/>
                </a:cubicBezTo>
                <a:cubicBezTo>
                  <a:pt x="31656" y="23684"/>
                  <a:pt x="31956" y="23050"/>
                  <a:pt x="32190" y="22383"/>
                </a:cubicBezTo>
                <a:cubicBezTo>
                  <a:pt x="32223" y="22283"/>
                  <a:pt x="32190" y="22149"/>
                  <a:pt x="32056" y="22116"/>
                </a:cubicBezTo>
                <a:cubicBezTo>
                  <a:pt x="32039" y="22110"/>
                  <a:pt x="32021" y="22107"/>
                  <a:pt x="32003" y="22107"/>
                </a:cubicBezTo>
                <a:close/>
                <a:moveTo>
                  <a:pt x="4015" y="26929"/>
                </a:moveTo>
                <a:cubicBezTo>
                  <a:pt x="3874" y="26929"/>
                  <a:pt x="3748" y="27117"/>
                  <a:pt x="3869" y="27286"/>
                </a:cubicBezTo>
                <a:cubicBezTo>
                  <a:pt x="4036" y="27486"/>
                  <a:pt x="4236" y="27687"/>
                  <a:pt x="4437" y="27920"/>
                </a:cubicBezTo>
                <a:cubicBezTo>
                  <a:pt x="4470" y="27953"/>
                  <a:pt x="4537" y="27987"/>
                  <a:pt x="4570" y="27987"/>
                </a:cubicBezTo>
                <a:lnTo>
                  <a:pt x="4570" y="27953"/>
                </a:lnTo>
                <a:cubicBezTo>
                  <a:pt x="4589" y="27963"/>
                  <a:pt x="4609" y="27967"/>
                  <a:pt x="4628" y="27967"/>
                </a:cubicBezTo>
                <a:cubicBezTo>
                  <a:pt x="4673" y="27967"/>
                  <a:pt x="4713" y="27944"/>
                  <a:pt x="4737" y="27920"/>
                </a:cubicBezTo>
                <a:cubicBezTo>
                  <a:pt x="4803" y="27820"/>
                  <a:pt x="4803" y="27720"/>
                  <a:pt x="4737" y="27620"/>
                </a:cubicBezTo>
                <a:cubicBezTo>
                  <a:pt x="4537" y="27420"/>
                  <a:pt x="4370" y="27220"/>
                  <a:pt x="4170" y="27019"/>
                </a:cubicBezTo>
                <a:cubicBezTo>
                  <a:pt x="4124" y="26956"/>
                  <a:pt x="4069" y="26929"/>
                  <a:pt x="4015" y="26929"/>
                </a:cubicBezTo>
                <a:close/>
                <a:moveTo>
                  <a:pt x="30513" y="25088"/>
                </a:moveTo>
                <a:cubicBezTo>
                  <a:pt x="30453" y="25088"/>
                  <a:pt x="30394" y="25116"/>
                  <a:pt x="30355" y="25185"/>
                </a:cubicBezTo>
                <a:cubicBezTo>
                  <a:pt x="29254" y="26919"/>
                  <a:pt x="27853" y="28454"/>
                  <a:pt x="26185" y="29688"/>
                </a:cubicBezTo>
                <a:cubicBezTo>
                  <a:pt x="26085" y="29755"/>
                  <a:pt x="26052" y="29888"/>
                  <a:pt x="26119" y="29988"/>
                </a:cubicBezTo>
                <a:cubicBezTo>
                  <a:pt x="26185" y="30022"/>
                  <a:pt x="26219" y="30055"/>
                  <a:pt x="26285" y="30055"/>
                </a:cubicBezTo>
                <a:cubicBezTo>
                  <a:pt x="26352" y="30055"/>
                  <a:pt x="26386" y="30055"/>
                  <a:pt x="26419" y="30022"/>
                </a:cubicBezTo>
                <a:cubicBezTo>
                  <a:pt x="28120" y="28754"/>
                  <a:pt x="29588" y="27220"/>
                  <a:pt x="30689" y="25418"/>
                </a:cubicBezTo>
                <a:cubicBezTo>
                  <a:pt x="30807" y="25253"/>
                  <a:pt x="30658" y="25088"/>
                  <a:pt x="30513" y="25088"/>
                </a:cubicBezTo>
                <a:close/>
                <a:moveTo>
                  <a:pt x="22638" y="31647"/>
                </a:moveTo>
                <a:cubicBezTo>
                  <a:pt x="22619" y="31647"/>
                  <a:pt x="22601" y="31650"/>
                  <a:pt x="22583" y="31656"/>
                </a:cubicBezTo>
                <a:cubicBezTo>
                  <a:pt x="22349" y="31789"/>
                  <a:pt x="22082" y="31856"/>
                  <a:pt x="21816" y="31956"/>
                </a:cubicBezTo>
                <a:cubicBezTo>
                  <a:pt x="21716" y="31990"/>
                  <a:pt x="21649" y="32123"/>
                  <a:pt x="21682" y="32223"/>
                </a:cubicBezTo>
                <a:cubicBezTo>
                  <a:pt x="21716" y="32290"/>
                  <a:pt x="21782" y="32357"/>
                  <a:pt x="21882" y="32357"/>
                </a:cubicBezTo>
                <a:lnTo>
                  <a:pt x="21949" y="32357"/>
                </a:lnTo>
                <a:cubicBezTo>
                  <a:pt x="22216" y="32256"/>
                  <a:pt x="22483" y="32156"/>
                  <a:pt x="22750" y="32056"/>
                </a:cubicBezTo>
                <a:cubicBezTo>
                  <a:pt x="22850" y="32023"/>
                  <a:pt x="22916" y="31890"/>
                  <a:pt x="22850" y="31789"/>
                </a:cubicBezTo>
                <a:cubicBezTo>
                  <a:pt x="22822" y="31707"/>
                  <a:pt x="22727" y="31647"/>
                  <a:pt x="22638" y="31647"/>
                </a:cubicBezTo>
                <a:close/>
                <a:moveTo>
                  <a:pt x="7769" y="30213"/>
                </a:moveTo>
                <a:cubicBezTo>
                  <a:pt x="7572" y="30213"/>
                  <a:pt x="7453" y="30485"/>
                  <a:pt x="7672" y="30622"/>
                </a:cubicBezTo>
                <a:cubicBezTo>
                  <a:pt x="9440" y="31756"/>
                  <a:pt x="11442" y="32557"/>
                  <a:pt x="13510" y="32924"/>
                </a:cubicBezTo>
                <a:lnTo>
                  <a:pt x="13543" y="32924"/>
                </a:lnTo>
                <a:cubicBezTo>
                  <a:pt x="13561" y="32930"/>
                  <a:pt x="13578" y="32932"/>
                  <a:pt x="13596" y="32932"/>
                </a:cubicBezTo>
                <a:cubicBezTo>
                  <a:pt x="13675" y="32932"/>
                  <a:pt x="13743" y="32873"/>
                  <a:pt x="13743" y="32790"/>
                </a:cubicBezTo>
                <a:cubicBezTo>
                  <a:pt x="13777" y="32657"/>
                  <a:pt x="13710" y="32557"/>
                  <a:pt x="13576" y="32523"/>
                </a:cubicBezTo>
                <a:cubicBezTo>
                  <a:pt x="11575" y="32156"/>
                  <a:pt x="9640" y="31389"/>
                  <a:pt x="7906" y="30255"/>
                </a:cubicBezTo>
                <a:cubicBezTo>
                  <a:pt x="7858" y="30225"/>
                  <a:pt x="7812" y="30213"/>
                  <a:pt x="7769" y="30213"/>
                </a:cubicBezTo>
                <a:close/>
                <a:moveTo>
                  <a:pt x="14776" y="32722"/>
                </a:moveTo>
                <a:cubicBezTo>
                  <a:pt x="14508" y="32722"/>
                  <a:pt x="14488" y="33092"/>
                  <a:pt x="14744" y="33124"/>
                </a:cubicBezTo>
                <a:cubicBezTo>
                  <a:pt x="15378" y="33191"/>
                  <a:pt x="15978" y="33224"/>
                  <a:pt x="16612" y="33224"/>
                </a:cubicBezTo>
                <a:lnTo>
                  <a:pt x="16879" y="33224"/>
                </a:lnTo>
                <a:cubicBezTo>
                  <a:pt x="16979" y="33224"/>
                  <a:pt x="17079" y="33124"/>
                  <a:pt x="17079" y="33024"/>
                </a:cubicBezTo>
                <a:cubicBezTo>
                  <a:pt x="17079" y="32908"/>
                  <a:pt x="17003" y="32817"/>
                  <a:pt x="16896" y="32817"/>
                </a:cubicBezTo>
                <a:cubicBezTo>
                  <a:pt x="16880" y="32817"/>
                  <a:pt x="16863" y="32819"/>
                  <a:pt x="16845" y="32824"/>
                </a:cubicBezTo>
                <a:lnTo>
                  <a:pt x="16612" y="32824"/>
                </a:lnTo>
                <a:cubicBezTo>
                  <a:pt x="16011" y="32824"/>
                  <a:pt x="15411" y="32790"/>
                  <a:pt x="14811" y="32724"/>
                </a:cubicBezTo>
                <a:cubicBezTo>
                  <a:pt x="14799" y="32722"/>
                  <a:pt x="14787" y="32722"/>
                  <a:pt x="14776" y="327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9"/>
          <p:cNvSpPr/>
          <p:nvPr/>
        </p:nvSpPr>
        <p:spPr>
          <a:xfrm>
            <a:off x="1554342" y="573507"/>
            <a:ext cx="593362" cy="539924"/>
          </a:xfrm>
          <a:custGeom>
            <a:rect b="b" l="l" r="r" t="t"/>
            <a:pathLst>
              <a:path extrusionOk="0" h="29079" w="31957">
                <a:moveTo>
                  <a:pt x="15963" y="0"/>
                </a:moveTo>
                <a:cubicBezTo>
                  <a:pt x="14856" y="0"/>
                  <a:pt x="13733" y="127"/>
                  <a:pt x="12610" y="391"/>
                </a:cubicBezTo>
                <a:cubicBezTo>
                  <a:pt x="4804" y="2259"/>
                  <a:pt x="1" y="10097"/>
                  <a:pt x="1835" y="17903"/>
                </a:cubicBezTo>
                <a:cubicBezTo>
                  <a:pt x="3432" y="24575"/>
                  <a:pt x="9392" y="29078"/>
                  <a:pt x="15965" y="29078"/>
                </a:cubicBezTo>
                <a:cubicBezTo>
                  <a:pt x="17081" y="29078"/>
                  <a:pt x="18215" y="28949"/>
                  <a:pt x="19348" y="28677"/>
                </a:cubicBezTo>
                <a:cubicBezTo>
                  <a:pt x="27154" y="26809"/>
                  <a:pt x="31957" y="18970"/>
                  <a:pt x="30122" y="11165"/>
                </a:cubicBezTo>
                <a:cubicBezTo>
                  <a:pt x="28523" y="4482"/>
                  <a:pt x="22547" y="0"/>
                  <a:pt x="159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9"/>
          <p:cNvSpPr/>
          <p:nvPr/>
        </p:nvSpPr>
        <p:spPr>
          <a:xfrm>
            <a:off x="1761834" y="759739"/>
            <a:ext cx="175296" cy="393315"/>
          </a:xfrm>
          <a:custGeom>
            <a:rect b="b" l="l" r="r" t="t"/>
            <a:pathLst>
              <a:path extrusionOk="0" h="21183" w="9441">
                <a:moveTo>
                  <a:pt x="4103" y="1"/>
                </a:moveTo>
                <a:lnTo>
                  <a:pt x="4103" y="19548"/>
                </a:lnTo>
                <a:lnTo>
                  <a:pt x="0" y="20349"/>
                </a:lnTo>
                <a:lnTo>
                  <a:pt x="0" y="21183"/>
                </a:lnTo>
                <a:lnTo>
                  <a:pt x="9441" y="21183"/>
                </a:lnTo>
                <a:lnTo>
                  <a:pt x="9441" y="20349"/>
                </a:lnTo>
                <a:lnTo>
                  <a:pt x="5338" y="19548"/>
                </a:lnTo>
                <a:lnTo>
                  <a:pt x="533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9"/>
          <p:cNvSpPr/>
          <p:nvPr/>
        </p:nvSpPr>
        <p:spPr>
          <a:xfrm>
            <a:off x="1716622" y="546064"/>
            <a:ext cx="265107" cy="475681"/>
          </a:xfrm>
          <a:custGeom>
            <a:rect b="b" l="l" r="r" t="t"/>
            <a:pathLst>
              <a:path extrusionOk="0" h="25619" w="14278">
                <a:moveTo>
                  <a:pt x="6138" y="1"/>
                </a:moveTo>
                <a:lnTo>
                  <a:pt x="6138" y="1602"/>
                </a:lnTo>
                <a:lnTo>
                  <a:pt x="1902" y="2135"/>
                </a:lnTo>
                <a:cubicBezTo>
                  <a:pt x="1301" y="3770"/>
                  <a:pt x="1635" y="5571"/>
                  <a:pt x="2736" y="6939"/>
                </a:cubicBezTo>
                <a:cubicBezTo>
                  <a:pt x="4570" y="9407"/>
                  <a:pt x="4937" y="11075"/>
                  <a:pt x="2469" y="14377"/>
                </a:cubicBezTo>
                <a:cubicBezTo>
                  <a:pt x="0" y="17646"/>
                  <a:pt x="2836" y="25619"/>
                  <a:pt x="2836" y="25619"/>
                </a:cubicBezTo>
                <a:lnTo>
                  <a:pt x="11442" y="25619"/>
                </a:lnTo>
                <a:cubicBezTo>
                  <a:pt x="11442" y="25619"/>
                  <a:pt x="14277" y="17646"/>
                  <a:pt x="11809" y="14377"/>
                </a:cubicBezTo>
                <a:cubicBezTo>
                  <a:pt x="9340" y="11108"/>
                  <a:pt x="9707" y="9407"/>
                  <a:pt x="11542" y="6939"/>
                </a:cubicBezTo>
                <a:cubicBezTo>
                  <a:pt x="12643" y="5571"/>
                  <a:pt x="12943" y="3737"/>
                  <a:pt x="12376" y="2135"/>
                </a:cubicBezTo>
                <a:lnTo>
                  <a:pt x="8140" y="1602"/>
                </a:lnTo>
                <a:lnTo>
                  <a:pt x="81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9"/>
          <p:cNvSpPr/>
          <p:nvPr/>
        </p:nvSpPr>
        <p:spPr>
          <a:xfrm>
            <a:off x="1736434" y="574547"/>
            <a:ext cx="226096" cy="471986"/>
          </a:xfrm>
          <a:custGeom>
            <a:rect b="b" l="l" r="r" t="t"/>
            <a:pathLst>
              <a:path extrusionOk="0" h="25420" w="12177">
                <a:moveTo>
                  <a:pt x="3870" y="1"/>
                </a:moveTo>
                <a:lnTo>
                  <a:pt x="2269" y="234"/>
                </a:lnTo>
                <a:cubicBezTo>
                  <a:pt x="2703" y="1969"/>
                  <a:pt x="2469" y="3837"/>
                  <a:pt x="1669" y="5438"/>
                </a:cubicBezTo>
                <a:cubicBezTo>
                  <a:pt x="2036" y="6272"/>
                  <a:pt x="3103" y="7440"/>
                  <a:pt x="3003" y="8974"/>
                </a:cubicBezTo>
                <a:cubicBezTo>
                  <a:pt x="2803" y="11576"/>
                  <a:pt x="568" y="12410"/>
                  <a:pt x="301" y="16046"/>
                </a:cubicBezTo>
                <a:cubicBezTo>
                  <a:pt x="1" y="20516"/>
                  <a:pt x="1502" y="25186"/>
                  <a:pt x="1502" y="25186"/>
                </a:cubicBezTo>
                <a:lnTo>
                  <a:pt x="5938" y="25419"/>
                </a:lnTo>
                <a:lnTo>
                  <a:pt x="6239" y="25419"/>
                </a:lnTo>
                <a:lnTo>
                  <a:pt x="10642" y="25186"/>
                </a:lnTo>
                <a:cubicBezTo>
                  <a:pt x="10642" y="25186"/>
                  <a:pt x="12176" y="20516"/>
                  <a:pt x="11876" y="16046"/>
                </a:cubicBezTo>
                <a:cubicBezTo>
                  <a:pt x="11609" y="12410"/>
                  <a:pt x="9374" y="11576"/>
                  <a:pt x="9174" y="8974"/>
                </a:cubicBezTo>
                <a:cubicBezTo>
                  <a:pt x="9041" y="7440"/>
                  <a:pt x="10108" y="6272"/>
                  <a:pt x="10508" y="5438"/>
                </a:cubicBezTo>
                <a:cubicBezTo>
                  <a:pt x="9674" y="3837"/>
                  <a:pt x="9441" y="1969"/>
                  <a:pt x="9875" y="234"/>
                </a:cubicBezTo>
                <a:lnTo>
                  <a:pt x="8307" y="1"/>
                </a:lnTo>
                <a:cubicBezTo>
                  <a:pt x="8307" y="1"/>
                  <a:pt x="7873" y="3237"/>
                  <a:pt x="6072" y="3403"/>
                </a:cubicBezTo>
                <a:cubicBezTo>
                  <a:pt x="4271" y="3237"/>
                  <a:pt x="3870" y="1"/>
                  <a:pt x="38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9"/>
          <p:cNvSpPr/>
          <p:nvPr/>
        </p:nvSpPr>
        <p:spPr>
          <a:xfrm>
            <a:off x="1748818" y="889266"/>
            <a:ext cx="331393" cy="214863"/>
          </a:xfrm>
          <a:custGeom>
            <a:rect b="b" l="l" r="r" t="t"/>
            <a:pathLst>
              <a:path extrusionOk="0" h="11572" w="17848">
                <a:moveTo>
                  <a:pt x="14630" y="1"/>
                </a:moveTo>
                <a:cubicBezTo>
                  <a:pt x="13001" y="1"/>
                  <a:pt x="11219" y="2961"/>
                  <a:pt x="10008" y="4566"/>
                </a:cubicBezTo>
                <a:cubicBezTo>
                  <a:pt x="8540" y="6468"/>
                  <a:pt x="4204" y="8936"/>
                  <a:pt x="4204" y="8936"/>
                </a:cubicBezTo>
                <a:cubicBezTo>
                  <a:pt x="4071" y="8969"/>
                  <a:pt x="234" y="9970"/>
                  <a:pt x="1" y="11571"/>
                </a:cubicBezTo>
                <a:lnTo>
                  <a:pt x="7940" y="11571"/>
                </a:lnTo>
                <a:cubicBezTo>
                  <a:pt x="7940" y="11571"/>
                  <a:pt x="10275" y="11571"/>
                  <a:pt x="10875" y="10437"/>
                </a:cubicBezTo>
                <a:cubicBezTo>
                  <a:pt x="11843" y="8703"/>
                  <a:pt x="14745" y="7402"/>
                  <a:pt x="14978" y="7402"/>
                </a:cubicBezTo>
                <a:cubicBezTo>
                  <a:pt x="14980" y="7402"/>
                  <a:pt x="14981" y="7402"/>
                  <a:pt x="14983" y="7402"/>
                </a:cubicBezTo>
                <a:cubicBezTo>
                  <a:pt x="15348" y="7402"/>
                  <a:pt x="15645" y="11571"/>
                  <a:pt x="15645" y="11571"/>
                </a:cubicBezTo>
                <a:lnTo>
                  <a:pt x="16446" y="11571"/>
                </a:lnTo>
                <a:lnTo>
                  <a:pt x="17847" y="6835"/>
                </a:lnTo>
                <a:cubicBezTo>
                  <a:pt x="17847" y="6835"/>
                  <a:pt x="17413" y="2365"/>
                  <a:pt x="15779" y="630"/>
                </a:cubicBezTo>
                <a:cubicBezTo>
                  <a:pt x="15712" y="530"/>
                  <a:pt x="15612" y="430"/>
                  <a:pt x="15512" y="330"/>
                </a:cubicBezTo>
                <a:cubicBezTo>
                  <a:pt x="15226" y="101"/>
                  <a:pt x="14931" y="1"/>
                  <a:pt x="146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9"/>
          <p:cNvSpPr/>
          <p:nvPr/>
        </p:nvSpPr>
        <p:spPr>
          <a:xfrm>
            <a:off x="1826857" y="889266"/>
            <a:ext cx="215569" cy="167962"/>
          </a:xfrm>
          <a:custGeom>
            <a:rect b="b" l="l" r="r" t="t"/>
            <a:pathLst>
              <a:path extrusionOk="0" h="9046" w="11610">
                <a:moveTo>
                  <a:pt x="10429" y="1"/>
                </a:moveTo>
                <a:cubicBezTo>
                  <a:pt x="8806" y="1"/>
                  <a:pt x="7044" y="2961"/>
                  <a:pt x="5805" y="4566"/>
                </a:cubicBezTo>
                <a:cubicBezTo>
                  <a:pt x="4337" y="6468"/>
                  <a:pt x="1" y="8936"/>
                  <a:pt x="1" y="8936"/>
                </a:cubicBezTo>
                <a:lnTo>
                  <a:pt x="168" y="8969"/>
                </a:lnTo>
                <a:cubicBezTo>
                  <a:pt x="479" y="9018"/>
                  <a:pt x="848" y="9046"/>
                  <a:pt x="1252" y="9046"/>
                </a:cubicBezTo>
                <a:cubicBezTo>
                  <a:pt x="3053" y="9046"/>
                  <a:pt x="5552" y="8497"/>
                  <a:pt x="6806" y="6835"/>
                </a:cubicBezTo>
                <a:cubicBezTo>
                  <a:pt x="8574" y="4533"/>
                  <a:pt x="8941" y="1831"/>
                  <a:pt x="10709" y="1197"/>
                </a:cubicBezTo>
                <a:cubicBezTo>
                  <a:pt x="11042" y="1097"/>
                  <a:pt x="11376" y="897"/>
                  <a:pt x="11609" y="630"/>
                </a:cubicBezTo>
                <a:cubicBezTo>
                  <a:pt x="11509" y="530"/>
                  <a:pt x="11409" y="430"/>
                  <a:pt x="11309" y="330"/>
                </a:cubicBezTo>
                <a:cubicBezTo>
                  <a:pt x="11023" y="101"/>
                  <a:pt x="10729" y="1"/>
                  <a:pt x="1042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9"/>
          <p:cNvSpPr/>
          <p:nvPr/>
        </p:nvSpPr>
        <p:spPr>
          <a:xfrm>
            <a:off x="1834916" y="889266"/>
            <a:ext cx="331374" cy="214863"/>
          </a:xfrm>
          <a:custGeom>
            <a:rect b="b" l="l" r="r" t="t"/>
            <a:pathLst>
              <a:path extrusionOk="0" h="11572" w="17847">
                <a:moveTo>
                  <a:pt x="14632" y="1"/>
                </a:moveTo>
                <a:cubicBezTo>
                  <a:pt x="13009" y="1"/>
                  <a:pt x="11247" y="2961"/>
                  <a:pt x="10008" y="4566"/>
                </a:cubicBezTo>
                <a:cubicBezTo>
                  <a:pt x="8540" y="6468"/>
                  <a:pt x="4204" y="8936"/>
                  <a:pt x="4204" y="8936"/>
                </a:cubicBezTo>
                <a:cubicBezTo>
                  <a:pt x="4104" y="8969"/>
                  <a:pt x="234" y="9970"/>
                  <a:pt x="1" y="11571"/>
                </a:cubicBezTo>
                <a:lnTo>
                  <a:pt x="7940" y="11571"/>
                </a:lnTo>
                <a:cubicBezTo>
                  <a:pt x="7940" y="11571"/>
                  <a:pt x="10275" y="11571"/>
                  <a:pt x="10908" y="10437"/>
                </a:cubicBezTo>
                <a:cubicBezTo>
                  <a:pt x="11842" y="8703"/>
                  <a:pt x="14778" y="7402"/>
                  <a:pt x="15011" y="7402"/>
                </a:cubicBezTo>
                <a:cubicBezTo>
                  <a:pt x="15013" y="7402"/>
                  <a:pt x="15014" y="7402"/>
                  <a:pt x="15016" y="7402"/>
                </a:cubicBezTo>
                <a:cubicBezTo>
                  <a:pt x="15380" y="7402"/>
                  <a:pt x="15645" y="11571"/>
                  <a:pt x="15645" y="11571"/>
                </a:cubicBezTo>
                <a:lnTo>
                  <a:pt x="16446" y="11571"/>
                </a:lnTo>
                <a:lnTo>
                  <a:pt x="17847" y="6835"/>
                </a:lnTo>
                <a:cubicBezTo>
                  <a:pt x="17847" y="6835"/>
                  <a:pt x="17413" y="2365"/>
                  <a:pt x="15812" y="630"/>
                </a:cubicBezTo>
                <a:cubicBezTo>
                  <a:pt x="15712" y="530"/>
                  <a:pt x="15612" y="430"/>
                  <a:pt x="15512" y="330"/>
                </a:cubicBezTo>
                <a:cubicBezTo>
                  <a:pt x="15226" y="101"/>
                  <a:pt x="14931" y="1"/>
                  <a:pt x="1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9"/>
          <p:cNvSpPr/>
          <p:nvPr/>
        </p:nvSpPr>
        <p:spPr>
          <a:xfrm>
            <a:off x="1912955" y="889266"/>
            <a:ext cx="215550" cy="167962"/>
          </a:xfrm>
          <a:custGeom>
            <a:rect b="b" l="l" r="r" t="t"/>
            <a:pathLst>
              <a:path extrusionOk="0" h="9046" w="11609">
                <a:moveTo>
                  <a:pt x="10429" y="1"/>
                </a:moveTo>
                <a:cubicBezTo>
                  <a:pt x="8806" y="1"/>
                  <a:pt x="7044" y="2961"/>
                  <a:pt x="5805" y="4566"/>
                </a:cubicBezTo>
                <a:cubicBezTo>
                  <a:pt x="4337" y="6468"/>
                  <a:pt x="1" y="8936"/>
                  <a:pt x="1" y="8936"/>
                </a:cubicBezTo>
                <a:lnTo>
                  <a:pt x="201" y="8969"/>
                </a:lnTo>
                <a:cubicBezTo>
                  <a:pt x="506" y="9018"/>
                  <a:pt x="870" y="9046"/>
                  <a:pt x="1270" y="9046"/>
                </a:cubicBezTo>
                <a:cubicBezTo>
                  <a:pt x="3052" y="9046"/>
                  <a:pt x="5552" y="8497"/>
                  <a:pt x="6805" y="6835"/>
                </a:cubicBezTo>
                <a:cubicBezTo>
                  <a:pt x="8573" y="4533"/>
                  <a:pt x="8974" y="1831"/>
                  <a:pt x="10708" y="1197"/>
                </a:cubicBezTo>
                <a:cubicBezTo>
                  <a:pt x="11042" y="1097"/>
                  <a:pt x="11375" y="897"/>
                  <a:pt x="11609" y="630"/>
                </a:cubicBezTo>
                <a:cubicBezTo>
                  <a:pt x="11509" y="530"/>
                  <a:pt x="11409" y="430"/>
                  <a:pt x="11309" y="330"/>
                </a:cubicBezTo>
                <a:cubicBezTo>
                  <a:pt x="11023" y="101"/>
                  <a:pt x="10728" y="1"/>
                  <a:pt x="1042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9"/>
          <p:cNvSpPr/>
          <p:nvPr/>
        </p:nvSpPr>
        <p:spPr>
          <a:xfrm>
            <a:off x="1521515" y="736827"/>
            <a:ext cx="209367" cy="152383"/>
          </a:xfrm>
          <a:custGeom>
            <a:rect b="b" l="l" r="r" t="t"/>
            <a:pathLst>
              <a:path extrusionOk="0" h="8207" w="11276">
                <a:moveTo>
                  <a:pt x="1202" y="1"/>
                </a:moveTo>
                <a:lnTo>
                  <a:pt x="701" y="734"/>
                </a:lnTo>
                <a:cubicBezTo>
                  <a:pt x="101" y="1635"/>
                  <a:pt x="1" y="2803"/>
                  <a:pt x="401" y="3803"/>
                </a:cubicBezTo>
                <a:lnTo>
                  <a:pt x="1402" y="6205"/>
                </a:lnTo>
                <a:cubicBezTo>
                  <a:pt x="1869" y="7406"/>
                  <a:pt x="3070" y="8206"/>
                  <a:pt x="4404" y="8206"/>
                </a:cubicBezTo>
                <a:lnTo>
                  <a:pt x="8140" y="8206"/>
                </a:lnTo>
                <a:lnTo>
                  <a:pt x="11276" y="6705"/>
                </a:lnTo>
                <a:lnTo>
                  <a:pt x="120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9"/>
          <p:cNvSpPr/>
          <p:nvPr/>
        </p:nvSpPr>
        <p:spPr>
          <a:xfrm>
            <a:off x="1543815" y="736827"/>
            <a:ext cx="212468" cy="130697"/>
          </a:xfrm>
          <a:custGeom>
            <a:rect b="b" l="l" r="r" t="t"/>
            <a:pathLst>
              <a:path extrusionOk="0" h="7039" w="11443">
                <a:moveTo>
                  <a:pt x="1" y="1"/>
                </a:moveTo>
                <a:lnTo>
                  <a:pt x="3170" y="7039"/>
                </a:lnTo>
                <a:lnTo>
                  <a:pt x="11442" y="7039"/>
                </a:lnTo>
                <a:lnTo>
                  <a:pt x="82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9"/>
          <p:cNvSpPr/>
          <p:nvPr/>
        </p:nvSpPr>
        <p:spPr>
          <a:xfrm>
            <a:off x="1631156" y="802908"/>
            <a:ext cx="156710" cy="133983"/>
          </a:xfrm>
          <a:custGeom>
            <a:rect b="b" l="l" r="r" t="t"/>
            <a:pathLst>
              <a:path extrusionOk="0" h="7216" w="8440">
                <a:moveTo>
                  <a:pt x="4837" y="1178"/>
                </a:moveTo>
                <a:cubicBezTo>
                  <a:pt x="6171" y="1178"/>
                  <a:pt x="7272" y="2279"/>
                  <a:pt x="7272" y="3613"/>
                </a:cubicBezTo>
                <a:cubicBezTo>
                  <a:pt x="7272" y="5083"/>
                  <a:pt x="6061" y="6063"/>
                  <a:pt x="4802" y="6063"/>
                </a:cubicBezTo>
                <a:cubicBezTo>
                  <a:pt x="4205" y="6063"/>
                  <a:pt x="3596" y="5842"/>
                  <a:pt x="3102" y="5348"/>
                </a:cubicBezTo>
                <a:cubicBezTo>
                  <a:pt x="1568" y="3813"/>
                  <a:pt x="2669" y="1178"/>
                  <a:pt x="4837" y="1178"/>
                </a:cubicBezTo>
                <a:close/>
                <a:moveTo>
                  <a:pt x="4799" y="0"/>
                </a:moveTo>
                <a:cubicBezTo>
                  <a:pt x="3910" y="0"/>
                  <a:pt x="3003" y="333"/>
                  <a:pt x="2268" y="1078"/>
                </a:cubicBezTo>
                <a:cubicBezTo>
                  <a:pt x="0" y="3346"/>
                  <a:pt x="1635" y="7216"/>
                  <a:pt x="4837" y="7216"/>
                </a:cubicBezTo>
                <a:cubicBezTo>
                  <a:pt x="6838" y="7216"/>
                  <a:pt x="8439" y="5615"/>
                  <a:pt x="8439" y="3613"/>
                </a:cubicBezTo>
                <a:cubicBezTo>
                  <a:pt x="8439" y="1448"/>
                  <a:pt x="6656" y="0"/>
                  <a:pt x="47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9"/>
          <p:cNvSpPr/>
          <p:nvPr/>
        </p:nvSpPr>
        <p:spPr>
          <a:xfrm>
            <a:off x="1675124" y="760983"/>
            <a:ext cx="91686" cy="58859"/>
          </a:xfrm>
          <a:custGeom>
            <a:rect b="b" l="l" r="r" t="t"/>
            <a:pathLst>
              <a:path extrusionOk="0" h="3170" w="4938">
                <a:moveTo>
                  <a:pt x="701" y="0"/>
                </a:moveTo>
                <a:lnTo>
                  <a:pt x="0" y="701"/>
                </a:lnTo>
                <a:lnTo>
                  <a:pt x="2469" y="3169"/>
                </a:lnTo>
                <a:lnTo>
                  <a:pt x="4937" y="701"/>
                </a:lnTo>
                <a:lnTo>
                  <a:pt x="42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9"/>
          <p:cNvSpPr/>
          <p:nvPr/>
        </p:nvSpPr>
        <p:spPr>
          <a:xfrm>
            <a:off x="1699893" y="760983"/>
            <a:ext cx="42148" cy="58859"/>
          </a:xfrm>
          <a:custGeom>
            <a:rect b="b" l="l" r="r" t="t"/>
            <a:pathLst>
              <a:path extrusionOk="0" h="3170" w="2270">
                <a:moveTo>
                  <a:pt x="334" y="0"/>
                </a:moveTo>
                <a:lnTo>
                  <a:pt x="1" y="701"/>
                </a:lnTo>
                <a:lnTo>
                  <a:pt x="1135" y="3169"/>
                </a:lnTo>
                <a:lnTo>
                  <a:pt x="2269" y="701"/>
                </a:lnTo>
                <a:lnTo>
                  <a:pt x="19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9"/>
          <p:cNvSpPr/>
          <p:nvPr/>
        </p:nvSpPr>
        <p:spPr>
          <a:xfrm>
            <a:off x="1589658" y="864422"/>
            <a:ext cx="262619" cy="127596"/>
          </a:xfrm>
          <a:custGeom>
            <a:rect b="b" l="l" r="r" t="t"/>
            <a:pathLst>
              <a:path extrusionOk="0" h="6872" w="14144">
                <a:moveTo>
                  <a:pt x="0" y="0"/>
                </a:moveTo>
                <a:lnTo>
                  <a:pt x="0" y="4603"/>
                </a:lnTo>
                <a:cubicBezTo>
                  <a:pt x="34" y="5871"/>
                  <a:pt x="1034" y="6872"/>
                  <a:pt x="2302" y="6872"/>
                </a:cubicBezTo>
                <a:lnTo>
                  <a:pt x="11842" y="6872"/>
                </a:lnTo>
                <a:cubicBezTo>
                  <a:pt x="13110" y="6872"/>
                  <a:pt x="14110" y="5871"/>
                  <a:pt x="14144" y="4603"/>
                </a:cubicBezTo>
                <a:lnTo>
                  <a:pt x="1414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9"/>
          <p:cNvSpPr/>
          <p:nvPr/>
        </p:nvSpPr>
        <p:spPr>
          <a:xfrm>
            <a:off x="1589658" y="864422"/>
            <a:ext cx="123270" cy="127596"/>
          </a:xfrm>
          <a:custGeom>
            <a:rect b="b" l="l" r="r" t="t"/>
            <a:pathLst>
              <a:path extrusionOk="0" h="6872" w="6639">
                <a:moveTo>
                  <a:pt x="0" y="0"/>
                </a:moveTo>
                <a:lnTo>
                  <a:pt x="0" y="4603"/>
                </a:lnTo>
                <a:cubicBezTo>
                  <a:pt x="34" y="5871"/>
                  <a:pt x="1034" y="6872"/>
                  <a:pt x="2302" y="6872"/>
                </a:cubicBezTo>
                <a:lnTo>
                  <a:pt x="4337" y="6872"/>
                </a:lnTo>
                <a:cubicBezTo>
                  <a:pt x="5604" y="6872"/>
                  <a:pt x="6605" y="5871"/>
                  <a:pt x="6638" y="4603"/>
                </a:cubicBezTo>
                <a:lnTo>
                  <a:pt x="663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9"/>
          <p:cNvSpPr/>
          <p:nvPr/>
        </p:nvSpPr>
        <p:spPr>
          <a:xfrm>
            <a:off x="886061" y="925008"/>
            <a:ext cx="304748" cy="268152"/>
          </a:xfrm>
          <a:custGeom>
            <a:rect b="b" l="l" r="r" t="t"/>
            <a:pathLst>
              <a:path extrusionOk="0" h="14442" w="16413">
                <a:moveTo>
                  <a:pt x="8226" y="1"/>
                </a:moveTo>
                <a:cubicBezTo>
                  <a:pt x="5383" y="1"/>
                  <a:pt x="2696" y="1675"/>
                  <a:pt x="1535" y="4476"/>
                </a:cubicBezTo>
                <a:cubicBezTo>
                  <a:pt x="0" y="8145"/>
                  <a:pt x="1768" y="12382"/>
                  <a:pt x="5438" y="13883"/>
                </a:cubicBezTo>
                <a:cubicBezTo>
                  <a:pt x="6352" y="14261"/>
                  <a:pt x="7296" y="14441"/>
                  <a:pt x="8223" y="14441"/>
                </a:cubicBezTo>
                <a:cubicBezTo>
                  <a:pt x="11052" y="14441"/>
                  <a:pt x="13722" y="12769"/>
                  <a:pt x="14878" y="9980"/>
                </a:cubicBezTo>
                <a:cubicBezTo>
                  <a:pt x="16412" y="6311"/>
                  <a:pt x="14644" y="2074"/>
                  <a:pt x="10975" y="540"/>
                </a:cubicBezTo>
                <a:cubicBezTo>
                  <a:pt x="10073" y="174"/>
                  <a:pt x="9141" y="1"/>
                  <a:pt x="82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9"/>
          <p:cNvSpPr/>
          <p:nvPr/>
        </p:nvSpPr>
        <p:spPr>
          <a:xfrm>
            <a:off x="1087351" y="1183393"/>
            <a:ext cx="73732" cy="63130"/>
          </a:xfrm>
          <a:custGeom>
            <a:rect b="b" l="l" r="r" t="t"/>
            <a:pathLst>
              <a:path extrusionOk="0" h="3400" w="3971">
                <a:moveTo>
                  <a:pt x="1702" y="0"/>
                </a:moveTo>
                <a:cubicBezTo>
                  <a:pt x="768" y="0"/>
                  <a:pt x="1" y="767"/>
                  <a:pt x="1" y="1701"/>
                </a:cubicBezTo>
                <a:cubicBezTo>
                  <a:pt x="1" y="2719"/>
                  <a:pt x="844" y="3399"/>
                  <a:pt x="1720" y="3399"/>
                </a:cubicBezTo>
                <a:cubicBezTo>
                  <a:pt x="2136" y="3399"/>
                  <a:pt x="2559" y="3246"/>
                  <a:pt x="2903" y="2902"/>
                </a:cubicBezTo>
                <a:cubicBezTo>
                  <a:pt x="3970" y="1835"/>
                  <a:pt x="3203" y="0"/>
                  <a:pt x="17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9"/>
          <p:cNvSpPr/>
          <p:nvPr/>
        </p:nvSpPr>
        <p:spPr>
          <a:xfrm>
            <a:off x="1136908" y="1239746"/>
            <a:ext cx="39029" cy="33440"/>
          </a:xfrm>
          <a:custGeom>
            <a:rect b="b" l="l" r="r" t="t"/>
            <a:pathLst>
              <a:path extrusionOk="0" h="1801" w="2102">
                <a:moveTo>
                  <a:pt x="901" y="1"/>
                </a:moveTo>
                <a:cubicBezTo>
                  <a:pt x="400" y="1"/>
                  <a:pt x="0" y="401"/>
                  <a:pt x="0" y="901"/>
                </a:cubicBezTo>
                <a:cubicBezTo>
                  <a:pt x="0" y="1443"/>
                  <a:pt x="442" y="1801"/>
                  <a:pt x="904" y="1801"/>
                </a:cubicBezTo>
                <a:cubicBezTo>
                  <a:pt x="1125" y="1801"/>
                  <a:pt x="1351" y="1719"/>
                  <a:pt x="1535" y="1535"/>
                </a:cubicBezTo>
                <a:cubicBezTo>
                  <a:pt x="2102" y="968"/>
                  <a:pt x="1701" y="1"/>
                  <a:pt x="9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9"/>
          <p:cNvSpPr/>
          <p:nvPr/>
        </p:nvSpPr>
        <p:spPr>
          <a:xfrm>
            <a:off x="1173449" y="1261990"/>
            <a:ext cx="25400" cy="21334"/>
          </a:xfrm>
          <a:custGeom>
            <a:rect b="b" l="l" r="r" t="t"/>
            <a:pathLst>
              <a:path extrusionOk="0" h="1149" w="1368">
                <a:moveTo>
                  <a:pt x="550" y="1"/>
                </a:moveTo>
                <a:cubicBezTo>
                  <a:pt x="240" y="1"/>
                  <a:pt x="0" y="286"/>
                  <a:pt x="0" y="571"/>
                </a:cubicBezTo>
                <a:cubicBezTo>
                  <a:pt x="22" y="926"/>
                  <a:pt x="297" y="1149"/>
                  <a:pt x="586" y="1149"/>
                </a:cubicBezTo>
                <a:cubicBezTo>
                  <a:pt x="730" y="1149"/>
                  <a:pt x="879" y="1093"/>
                  <a:pt x="1001" y="971"/>
                </a:cubicBezTo>
                <a:cubicBezTo>
                  <a:pt x="1368" y="604"/>
                  <a:pt x="1101" y="3"/>
                  <a:pt x="601" y="3"/>
                </a:cubicBezTo>
                <a:cubicBezTo>
                  <a:pt x="583" y="2"/>
                  <a:pt x="567" y="1"/>
                  <a:pt x="5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9"/>
          <p:cNvSpPr/>
          <p:nvPr/>
        </p:nvSpPr>
        <p:spPr>
          <a:xfrm>
            <a:off x="999397" y="987488"/>
            <a:ext cx="74344" cy="150694"/>
          </a:xfrm>
          <a:custGeom>
            <a:rect b="b" l="l" r="r" t="t"/>
            <a:pathLst>
              <a:path extrusionOk="0" h="8116" w="4004">
                <a:moveTo>
                  <a:pt x="1551" y="1"/>
                </a:moveTo>
                <a:cubicBezTo>
                  <a:pt x="947" y="1"/>
                  <a:pt x="364" y="293"/>
                  <a:pt x="1" y="777"/>
                </a:cubicBezTo>
                <a:lnTo>
                  <a:pt x="301" y="1778"/>
                </a:lnTo>
                <a:cubicBezTo>
                  <a:pt x="601" y="1311"/>
                  <a:pt x="1102" y="1044"/>
                  <a:pt x="1635" y="1044"/>
                </a:cubicBezTo>
                <a:cubicBezTo>
                  <a:pt x="1674" y="1040"/>
                  <a:pt x="1712" y="1038"/>
                  <a:pt x="1749" y="1038"/>
                </a:cubicBezTo>
                <a:cubicBezTo>
                  <a:pt x="2302" y="1038"/>
                  <a:pt x="2767" y="1485"/>
                  <a:pt x="2736" y="2078"/>
                </a:cubicBezTo>
                <a:cubicBezTo>
                  <a:pt x="2736" y="3246"/>
                  <a:pt x="1368" y="4013"/>
                  <a:pt x="1368" y="5381"/>
                </a:cubicBezTo>
                <a:cubicBezTo>
                  <a:pt x="1368" y="5414"/>
                  <a:pt x="1368" y="5481"/>
                  <a:pt x="1402" y="5948"/>
                </a:cubicBezTo>
                <a:lnTo>
                  <a:pt x="2336" y="5948"/>
                </a:lnTo>
                <a:lnTo>
                  <a:pt x="2336" y="5814"/>
                </a:lnTo>
                <a:cubicBezTo>
                  <a:pt x="2336" y="4247"/>
                  <a:pt x="4004" y="3346"/>
                  <a:pt x="4004" y="2045"/>
                </a:cubicBezTo>
                <a:cubicBezTo>
                  <a:pt x="3939" y="886"/>
                  <a:pt x="3005" y="7"/>
                  <a:pt x="1860" y="7"/>
                </a:cubicBezTo>
                <a:cubicBezTo>
                  <a:pt x="1819" y="7"/>
                  <a:pt x="1777" y="8"/>
                  <a:pt x="1735" y="10"/>
                </a:cubicBezTo>
                <a:cubicBezTo>
                  <a:pt x="1674" y="4"/>
                  <a:pt x="1612" y="1"/>
                  <a:pt x="1551" y="1"/>
                </a:cubicBezTo>
                <a:close/>
                <a:moveTo>
                  <a:pt x="1202" y="6748"/>
                </a:moveTo>
                <a:lnTo>
                  <a:pt x="1202" y="8116"/>
                </a:lnTo>
                <a:lnTo>
                  <a:pt x="2536" y="8116"/>
                </a:lnTo>
                <a:lnTo>
                  <a:pt x="2536" y="6748"/>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9"/>
          <p:cNvSpPr/>
          <p:nvPr/>
        </p:nvSpPr>
        <p:spPr>
          <a:xfrm>
            <a:off x="1636726" y="2900256"/>
            <a:ext cx="80527" cy="135654"/>
          </a:xfrm>
          <a:custGeom>
            <a:rect b="b" l="l" r="r" t="t"/>
            <a:pathLst>
              <a:path extrusionOk="0" h="7306" w="4337">
                <a:moveTo>
                  <a:pt x="2802" y="0"/>
                </a:moveTo>
                <a:lnTo>
                  <a:pt x="0" y="968"/>
                </a:lnTo>
                <a:lnTo>
                  <a:pt x="901" y="4003"/>
                </a:lnTo>
                <a:lnTo>
                  <a:pt x="1902" y="7305"/>
                </a:lnTo>
                <a:lnTo>
                  <a:pt x="4337" y="6872"/>
                </a:lnTo>
                <a:lnTo>
                  <a:pt x="3603" y="3636"/>
                </a:lnTo>
                <a:lnTo>
                  <a:pt x="2802" y="0"/>
                </a:lnTo>
                <a:close/>
              </a:path>
            </a:pathLst>
          </a:custGeom>
          <a:solidFill>
            <a:srgbClr val="EEC1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9"/>
          <p:cNvSpPr/>
          <p:nvPr/>
        </p:nvSpPr>
        <p:spPr>
          <a:xfrm>
            <a:off x="1657875" y="3022876"/>
            <a:ext cx="185118" cy="86692"/>
          </a:xfrm>
          <a:custGeom>
            <a:rect b="b" l="l" r="r" t="t"/>
            <a:pathLst>
              <a:path extrusionOk="0" h="4669" w="9970">
                <a:moveTo>
                  <a:pt x="3498" y="1"/>
                </a:moveTo>
                <a:cubicBezTo>
                  <a:pt x="3498" y="1"/>
                  <a:pt x="162" y="368"/>
                  <a:pt x="229" y="635"/>
                </a:cubicBezTo>
                <a:cubicBezTo>
                  <a:pt x="599" y="3192"/>
                  <a:pt x="1" y="4668"/>
                  <a:pt x="1143" y="4668"/>
                </a:cubicBezTo>
                <a:cubicBezTo>
                  <a:pt x="1237" y="4668"/>
                  <a:pt x="1344" y="4658"/>
                  <a:pt x="1463" y="4638"/>
                </a:cubicBezTo>
                <a:lnTo>
                  <a:pt x="6867" y="3670"/>
                </a:lnTo>
                <a:cubicBezTo>
                  <a:pt x="9069" y="3303"/>
                  <a:pt x="9969" y="1936"/>
                  <a:pt x="7901" y="1802"/>
                </a:cubicBezTo>
                <a:cubicBezTo>
                  <a:pt x="5866" y="1702"/>
                  <a:pt x="3498" y="1"/>
                  <a:pt x="34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9"/>
          <p:cNvSpPr/>
          <p:nvPr/>
        </p:nvSpPr>
        <p:spPr>
          <a:xfrm>
            <a:off x="1729619" y="3005924"/>
            <a:ext cx="34703" cy="27666"/>
          </a:xfrm>
          <a:custGeom>
            <a:rect b="b" l="l" r="r" t="t"/>
            <a:pathLst>
              <a:path extrusionOk="0" h="1490" w="1869">
                <a:moveTo>
                  <a:pt x="835" y="147"/>
                </a:moveTo>
                <a:lnTo>
                  <a:pt x="968" y="180"/>
                </a:lnTo>
                <a:cubicBezTo>
                  <a:pt x="1002" y="180"/>
                  <a:pt x="1102" y="213"/>
                  <a:pt x="1102" y="247"/>
                </a:cubicBezTo>
                <a:cubicBezTo>
                  <a:pt x="1102" y="414"/>
                  <a:pt x="701" y="747"/>
                  <a:pt x="234" y="1014"/>
                </a:cubicBezTo>
                <a:cubicBezTo>
                  <a:pt x="301" y="714"/>
                  <a:pt x="435" y="414"/>
                  <a:pt x="668" y="213"/>
                </a:cubicBezTo>
                <a:cubicBezTo>
                  <a:pt x="701" y="180"/>
                  <a:pt x="768" y="147"/>
                  <a:pt x="835" y="147"/>
                </a:cubicBezTo>
                <a:close/>
                <a:moveTo>
                  <a:pt x="1282" y="927"/>
                </a:moveTo>
                <a:cubicBezTo>
                  <a:pt x="1367" y="927"/>
                  <a:pt x="1452" y="933"/>
                  <a:pt x="1535" y="947"/>
                </a:cubicBezTo>
                <a:cubicBezTo>
                  <a:pt x="1569" y="947"/>
                  <a:pt x="1602" y="981"/>
                  <a:pt x="1635" y="1014"/>
                </a:cubicBezTo>
                <a:cubicBezTo>
                  <a:pt x="1702" y="1147"/>
                  <a:pt x="1635" y="1214"/>
                  <a:pt x="1635" y="1214"/>
                </a:cubicBezTo>
                <a:cubicBezTo>
                  <a:pt x="1582" y="1268"/>
                  <a:pt x="1449" y="1289"/>
                  <a:pt x="1276" y="1289"/>
                </a:cubicBezTo>
                <a:cubicBezTo>
                  <a:pt x="1016" y="1289"/>
                  <a:pt x="668" y="1241"/>
                  <a:pt x="368" y="1181"/>
                </a:cubicBezTo>
                <a:cubicBezTo>
                  <a:pt x="632" y="1022"/>
                  <a:pt x="958" y="927"/>
                  <a:pt x="1282" y="927"/>
                </a:cubicBezTo>
                <a:close/>
                <a:moveTo>
                  <a:pt x="874" y="0"/>
                </a:moveTo>
                <a:cubicBezTo>
                  <a:pt x="763" y="0"/>
                  <a:pt x="666" y="31"/>
                  <a:pt x="568" y="80"/>
                </a:cubicBezTo>
                <a:cubicBezTo>
                  <a:pt x="168" y="347"/>
                  <a:pt x="1" y="1147"/>
                  <a:pt x="1" y="1181"/>
                </a:cubicBezTo>
                <a:cubicBezTo>
                  <a:pt x="1" y="1214"/>
                  <a:pt x="1" y="1214"/>
                  <a:pt x="1" y="1214"/>
                </a:cubicBezTo>
                <a:lnTo>
                  <a:pt x="1" y="1248"/>
                </a:lnTo>
                <a:lnTo>
                  <a:pt x="34" y="1281"/>
                </a:lnTo>
                <a:lnTo>
                  <a:pt x="68" y="1281"/>
                </a:lnTo>
                <a:cubicBezTo>
                  <a:pt x="468" y="1381"/>
                  <a:pt x="835" y="1448"/>
                  <a:pt x="1268" y="1481"/>
                </a:cubicBezTo>
                <a:cubicBezTo>
                  <a:pt x="1297" y="1487"/>
                  <a:pt x="1327" y="1490"/>
                  <a:pt x="1357" y="1490"/>
                </a:cubicBezTo>
                <a:cubicBezTo>
                  <a:pt x="1503" y="1490"/>
                  <a:pt x="1664" y="1425"/>
                  <a:pt x="1802" y="1314"/>
                </a:cubicBezTo>
                <a:cubicBezTo>
                  <a:pt x="1869" y="1214"/>
                  <a:pt x="1869" y="1081"/>
                  <a:pt x="1802" y="981"/>
                </a:cubicBezTo>
                <a:cubicBezTo>
                  <a:pt x="1769" y="881"/>
                  <a:pt x="1669" y="814"/>
                  <a:pt x="1569" y="781"/>
                </a:cubicBezTo>
                <a:cubicBezTo>
                  <a:pt x="1479" y="755"/>
                  <a:pt x="1385" y="744"/>
                  <a:pt x="1290" y="744"/>
                </a:cubicBezTo>
                <a:cubicBezTo>
                  <a:pt x="1136" y="744"/>
                  <a:pt x="979" y="773"/>
                  <a:pt x="835" y="814"/>
                </a:cubicBezTo>
                <a:cubicBezTo>
                  <a:pt x="1068" y="647"/>
                  <a:pt x="1268" y="380"/>
                  <a:pt x="1235" y="247"/>
                </a:cubicBezTo>
                <a:cubicBezTo>
                  <a:pt x="1235" y="147"/>
                  <a:pt x="1135" y="47"/>
                  <a:pt x="1002" y="13"/>
                </a:cubicBezTo>
                <a:cubicBezTo>
                  <a:pt x="957" y="4"/>
                  <a:pt x="915" y="0"/>
                  <a:pt x="8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9"/>
          <p:cNvSpPr/>
          <p:nvPr/>
        </p:nvSpPr>
        <p:spPr>
          <a:xfrm>
            <a:off x="1636726" y="2900869"/>
            <a:ext cx="66899" cy="74957"/>
          </a:xfrm>
          <a:custGeom>
            <a:rect b="b" l="l" r="r" t="t"/>
            <a:pathLst>
              <a:path extrusionOk="0" h="4037" w="3603">
                <a:moveTo>
                  <a:pt x="2802" y="1"/>
                </a:moveTo>
                <a:lnTo>
                  <a:pt x="0" y="968"/>
                </a:lnTo>
                <a:lnTo>
                  <a:pt x="934" y="4037"/>
                </a:lnTo>
                <a:lnTo>
                  <a:pt x="3603" y="3703"/>
                </a:lnTo>
                <a:lnTo>
                  <a:pt x="280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9"/>
          <p:cNvSpPr/>
          <p:nvPr/>
        </p:nvSpPr>
        <p:spPr>
          <a:xfrm>
            <a:off x="1356766" y="2916354"/>
            <a:ext cx="60103" cy="130697"/>
          </a:xfrm>
          <a:custGeom>
            <a:rect b="b" l="l" r="r" t="t"/>
            <a:pathLst>
              <a:path extrusionOk="0" h="7039" w="3237">
                <a:moveTo>
                  <a:pt x="2936" y="1"/>
                </a:moveTo>
                <a:lnTo>
                  <a:pt x="1" y="501"/>
                </a:lnTo>
                <a:lnTo>
                  <a:pt x="401" y="3636"/>
                </a:lnTo>
                <a:lnTo>
                  <a:pt x="801" y="7039"/>
                </a:lnTo>
                <a:lnTo>
                  <a:pt x="3237" y="7039"/>
                </a:lnTo>
                <a:lnTo>
                  <a:pt x="3103" y="3737"/>
                </a:lnTo>
                <a:lnTo>
                  <a:pt x="2936" y="1"/>
                </a:lnTo>
                <a:close/>
              </a:path>
            </a:pathLst>
          </a:custGeom>
          <a:solidFill>
            <a:srgbClr val="EEC1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9"/>
          <p:cNvSpPr/>
          <p:nvPr/>
        </p:nvSpPr>
        <p:spPr>
          <a:xfrm>
            <a:off x="1341912" y="3041982"/>
            <a:ext cx="193251" cy="79395"/>
          </a:xfrm>
          <a:custGeom>
            <a:rect b="b" l="l" r="r" t="t"/>
            <a:pathLst>
              <a:path extrusionOk="0" h="4276" w="10408">
                <a:moveTo>
                  <a:pt x="2242" y="1"/>
                </a:moveTo>
                <a:cubicBezTo>
                  <a:pt x="1601" y="1"/>
                  <a:pt x="1068" y="33"/>
                  <a:pt x="1068" y="139"/>
                </a:cubicBezTo>
                <a:cubicBezTo>
                  <a:pt x="1001" y="2942"/>
                  <a:pt x="0" y="4276"/>
                  <a:pt x="1568" y="4276"/>
                </a:cubicBezTo>
                <a:lnTo>
                  <a:pt x="7072" y="4276"/>
                </a:lnTo>
                <a:cubicBezTo>
                  <a:pt x="9307" y="4276"/>
                  <a:pt x="10408" y="3075"/>
                  <a:pt x="8440" y="2608"/>
                </a:cubicBezTo>
                <a:cubicBezTo>
                  <a:pt x="6438" y="2141"/>
                  <a:pt x="4403" y="73"/>
                  <a:pt x="4403" y="73"/>
                </a:cubicBezTo>
                <a:cubicBezTo>
                  <a:pt x="4403" y="73"/>
                  <a:pt x="3203" y="1"/>
                  <a:pt x="22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9"/>
          <p:cNvSpPr/>
          <p:nvPr/>
        </p:nvSpPr>
        <p:spPr>
          <a:xfrm>
            <a:off x="1429866" y="3030006"/>
            <a:ext cx="34071" cy="29058"/>
          </a:xfrm>
          <a:custGeom>
            <a:rect b="b" l="l" r="r" t="t"/>
            <a:pathLst>
              <a:path extrusionOk="0" h="1565" w="1835">
                <a:moveTo>
                  <a:pt x="934" y="184"/>
                </a:moveTo>
                <a:cubicBezTo>
                  <a:pt x="967" y="184"/>
                  <a:pt x="1034" y="184"/>
                  <a:pt x="1101" y="217"/>
                </a:cubicBezTo>
                <a:cubicBezTo>
                  <a:pt x="1134" y="217"/>
                  <a:pt x="1201" y="284"/>
                  <a:pt x="1201" y="317"/>
                </a:cubicBezTo>
                <a:cubicBezTo>
                  <a:pt x="1201" y="484"/>
                  <a:pt x="734" y="718"/>
                  <a:pt x="234" y="918"/>
                </a:cubicBezTo>
                <a:cubicBezTo>
                  <a:pt x="334" y="618"/>
                  <a:pt x="534" y="384"/>
                  <a:pt x="801" y="184"/>
                </a:cubicBezTo>
                <a:close/>
                <a:moveTo>
                  <a:pt x="1015" y="991"/>
                </a:moveTo>
                <a:cubicBezTo>
                  <a:pt x="1182" y="991"/>
                  <a:pt x="1347" y="1009"/>
                  <a:pt x="1501" y="1051"/>
                </a:cubicBezTo>
                <a:cubicBezTo>
                  <a:pt x="1568" y="1085"/>
                  <a:pt x="1601" y="1118"/>
                  <a:pt x="1601" y="1185"/>
                </a:cubicBezTo>
                <a:cubicBezTo>
                  <a:pt x="1635" y="1318"/>
                  <a:pt x="1601" y="1352"/>
                  <a:pt x="1601" y="1352"/>
                </a:cubicBezTo>
                <a:cubicBezTo>
                  <a:pt x="1564" y="1382"/>
                  <a:pt x="1504" y="1395"/>
                  <a:pt x="1428" y="1395"/>
                </a:cubicBezTo>
                <a:cubicBezTo>
                  <a:pt x="1169" y="1395"/>
                  <a:pt x="721" y="1240"/>
                  <a:pt x="334" y="1085"/>
                </a:cubicBezTo>
                <a:cubicBezTo>
                  <a:pt x="547" y="1027"/>
                  <a:pt x="783" y="991"/>
                  <a:pt x="1015" y="991"/>
                </a:cubicBezTo>
                <a:close/>
                <a:moveTo>
                  <a:pt x="955" y="1"/>
                </a:moveTo>
                <a:cubicBezTo>
                  <a:pt x="884" y="1"/>
                  <a:pt x="817" y="17"/>
                  <a:pt x="767" y="51"/>
                </a:cubicBezTo>
                <a:cubicBezTo>
                  <a:pt x="300" y="251"/>
                  <a:pt x="0" y="1018"/>
                  <a:pt x="0" y="1051"/>
                </a:cubicBezTo>
                <a:cubicBezTo>
                  <a:pt x="0" y="1085"/>
                  <a:pt x="0" y="1085"/>
                  <a:pt x="0" y="1118"/>
                </a:cubicBezTo>
                <a:cubicBezTo>
                  <a:pt x="0" y="1118"/>
                  <a:pt x="33" y="1151"/>
                  <a:pt x="33" y="1151"/>
                </a:cubicBezTo>
                <a:cubicBezTo>
                  <a:pt x="467" y="1352"/>
                  <a:pt x="934" y="1518"/>
                  <a:pt x="1434" y="1552"/>
                </a:cubicBezTo>
                <a:cubicBezTo>
                  <a:pt x="1461" y="1561"/>
                  <a:pt x="1488" y="1565"/>
                  <a:pt x="1514" y="1565"/>
                </a:cubicBezTo>
                <a:cubicBezTo>
                  <a:pt x="1586" y="1565"/>
                  <a:pt x="1652" y="1534"/>
                  <a:pt x="1701" y="1485"/>
                </a:cubicBezTo>
                <a:cubicBezTo>
                  <a:pt x="1801" y="1418"/>
                  <a:pt x="1835" y="1252"/>
                  <a:pt x="1801" y="1151"/>
                </a:cubicBezTo>
                <a:cubicBezTo>
                  <a:pt x="1768" y="1051"/>
                  <a:pt x="1701" y="951"/>
                  <a:pt x="1601" y="918"/>
                </a:cubicBezTo>
                <a:cubicBezTo>
                  <a:pt x="1450" y="853"/>
                  <a:pt x="1300" y="817"/>
                  <a:pt x="1140" y="817"/>
                </a:cubicBezTo>
                <a:cubicBezTo>
                  <a:pt x="1052" y="817"/>
                  <a:pt x="962" y="828"/>
                  <a:pt x="867" y="851"/>
                </a:cubicBezTo>
                <a:cubicBezTo>
                  <a:pt x="1134" y="684"/>
                  <a:pt x="1401" y="518"/>
                  <a:pt x="1401" y="351"/>
                </a:cubicBezTo>
                <a:cubicBezTo>
                  <a:pt x="1401" y="217"/>
                  <a:pt x="1334" y="151"/>
                  <a:pt x="1168" y="51"/>
                </a:cubicBezTo>
                <a:cubicBezTo>
                  <a:pt x="1101" y="17"/>
                  <a:pt x="1026" y="1"/>
                  <a:pt x="9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9"/>
          <p:cNvSpPr/>
          <p:nvPr/>
        </p:nvSpPr>
        <p:spPr>
          <a:xfrm>
            <a:off x="1356766" y="2916967"/>
            <a:ext cx="57634" cy="70018"/>
          </a:xfrm>
          <a:custGeom>
            <a:rect b="b" l="l" r="r" t="t"/>
            <a:pathLst>
              <a:path extrusionOk="0" h="3771" w="3104">
                <a:moveTo>
                  <a:pt x="2936" y="1"/>
                </a:moveTo>
                <a:lnTo>
                  <a:pt x="1" y="501"/>
                </a:lnTo>
                <a:lnTo>
                  <a:pt x="401" y="3670"/>
                </a:lnTo>
                <a:lnTo>
                  <a:pt x="3103" y="3770"/>
                </a:lnTo>
                <a:lnTo>
                  <a:pt x="293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9"/>
          <p:cNvSpPr/>
          <p:nvPr/>
        </p:nvSpPr>
        <p:spPr>
          <a:xfrm>
            <a:off x="1167247" y="1846717"/>
            <a:ext cx="540723" cy="1106196"/>
          </a:xfrm>
          <a:custGeom>
            <a:rect b="b" l="l" r="r" t="t"/>
            <a:pathLst>
              <a:path extrusionOk="0" h="59577" w="29122">
                <a:moveTo>
                  <a:pt x="18714" y="1"/>
                </a:moveTo>
                <a:lnTo>
                  <a:pt x="6972" y="2002"/>
                </a:lnTo>
                <a:cubicBezTo>
                  <a:pt x="6972" y="2002"/>
                  <a:pt x="1" y="12710"/>
                  <a:pt x="9841" y="59577"/>
                </a:cubicBezTo>
                <a:lnTo>
                  <a:pt x="13877" y="59577"/>
                </a:lnTo>
                <a:lnTo>
                  <a:pt x="13877" y="34859"/>
                </a:lnTo>
                <a:lnTo>
                  <a:pt x="13677" y="23951"/>
                </a:lnTo>
                <a:lnTo>
                  <a:pt x="13677" y="23951"/>
                </a:lnTo>
                <a:cubicBezTo>
                  <a:pt x="14344" y="26920"/>
                  <a:pt x="15178" y="30222"/>
                  <a:pt x="16279" y="33958"/>
                </a:cubicBezTo>
                <a:cubicBezTo>
                  <a:pt x="18280" y="40897"/>
                  <a:pt x="21149" y="49236"/>
                  <a:pt x="25152" y="59243"/>
                </a:cubicBezTo>
                <a:lnTo>
                  <a:pt x="29121" y="58576"/>
                </a:lnTo>
                <a:lnTo>
                  <a:pt x="24818" y="34192"/>
                </a:lnTo>
                <a:lnTo>
                  <a:pt x="20248" y="10475"/>
                </a:lnTo>
                <a:lnTo>
                  <a:pt x="19715" y="6572"/>
                </a:lnTo>
                <a:cubicBezTo>
                  <a:pt x="19515" y="4370"/>
                  <a:pt x="19181" y="2169"/>
                  <a:pt x="187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9"/>
          <p:cNvSpPr/>
          <p:nvPr/>
        </p:nvSpPr>
        <p:spPr>
          <a:xfrm>
            <a:off x="1622485" y="2907070"/>
            <a:ext cx="91668" cy="63185"/>
          </a:xfrm>
          <a:custGeom>
            <a:rect b="b" l="l" r="r" t="t"/>
            <a:pathLst>
              <a:path extrusionOk="0" h="3403" w="4937">
                <a:moveTo>
                  <a:pt x="4937" y="0"/>
                </a:moveTo>
                <a:lnTo>
                  <a:pt x="0" y="1635"/>
                </a:lnTo>
                <a:lnTo>
                  <a:pt x="801" y="3403"/>
                </a:lnTo>
                <a:lnTo>
                  <a:pt x="4870" y="2102"/>
                </a:lnTo>
                <a:lnTo>
                  <a:pt x="49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9"/>
          <p:cNvSpPr/>
          <p:nvPr/>
        </p:nvSpPr>
        <p:spPr>
          <a:xfrm>
            <a:off x="1340055" y="2928126"/>
            <a:ext cx="95400" cy="48331"/>
          </a:xfrm>
          <a:custGeom>
            <a:rect b="b" l="l" r="r" t="t"/>
            <a:pathLst>
              <a:path extrusionOk="0" h="2603" w="5138">
                <a:moveTo>
                  <a:pt x="5137" y="0"/>
                </a:moveTo>
                <a:lnTo>
                  <a:pt x="0" y="734"/>
                </a:lnTo>
                <a:lnTo>
                  <a:pt x="467" y="2602"/>
                </a:lnTo>
                <a:lnTo>
                  <a:pt x="4704" y="2035"/>
                </a:lnTo>
                <a:lnTo>
                  <a:pt x="51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9"/>
          <p:cNvSpPr/>
          <p:nvPr/>
        </p:nvSpPr>
        <p:spPr>
          <a:xfrm>
            <a:off x="1296700" y="1828131"/>
            <a:ext cx="222364" cy="55777"/>
          </a:xfrm>
          <a:custGeom>
            <a:rect b="b" l="l" r="r" t="t"/>
            <a:pathLst>
              <a:path extrusionOk="0" h="3004" w="11976">
                <a:moveTo>
                  <a:pt x="11975" y="1"/>
                </a:moveTo>
                <a:lnTo>
                  <a:pt x="0" y="1235"/>
                </a:lnTo>
                <a:lnTo>
                  <a:pt x="0" y="3003"/>
                </a:lnTo>
                <a:lnTo>
                  <a:pt x="11975" y="2069"/>
                </a:lnTo>
                <a:lnTo>
                  <a:pt x="1197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9"/>
          <p:cNvSpPr/>
          <p:nvPr/>
        </p:nvSpPr>
        <p:spPr>
          <a:xfrm>
            <a:off x="1419319" y="1836190"/>
            <a:ext cx="51432" cy="40904"/>
          </a:xfrm>
          <a:custGeom>
            <a:rect b="b" l="l" r="r" t="t"/>
            <a:pathLst>
              <a:path extrusionOk="0" h="2203" w="2770">
                <a:moveTo>
                  <a:pt x="2603" y="1"/>
                </a:moveTo>
                <a:lnTo>
                  <a:pt x="1" y="234"/>
                </a:lnTo>
                <a:lnTo>
                  <a:pt x="168" y="2202"/>
                </a:lnTo>
                <a:lnTo>
                  <a:pt x="2770" y="1969"/>
                </a:lnTo>
                <a:lnTo>
                  <a:pt x="2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9"/>
          <p:cNvSpPr/>
          <p:nvPr/>
        </p:nvSpPr>
        <p:spPr>
          <a:xfrm>
            <a:off x="1359866" y="1837434"/>
            <a:ext cx="14260" cy="57002"/>
          </a:xfrm>
          <a:custGeom>
            <a:rect b="b" l="l" r="r" t="t"/>
            <a:pathLst>
              <a:path extrusionOk="0" h="3070" w="768">
                <a:moveTo>
                  <a:pt x="601" y="0"/>
                </a:moveTo>
                <a:lnTo>
                  <a:pt x="1" y="34"/>
                </a:lnTo>
                <a:lnTo>
                  <a:pt x="167" y="3069"/>
                </a:lnTo>
                <a:lnTo>
                  <a:pt x="768" y="3036"/>
                </a:lnTo>
                <a:lnTo>
                  <a:pt x="601"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9"/>
          <p:cNvSpPr/>
          <p:nvPr/>
        </p:nvSpPr>
        <p:spPr>
          <a:xfrm>
            <a:off x="1359866" y="1837434"/>
            <a:ext cx="14260" cy="57002"/>
          </a:xfrm>
          <a:custGeom>
            <a:rect b="b" l="l" r="r" t="t"/>
            <a:pathLst>
              <a:path extrusionOk="0" h="3070" w="768">
                <a:moveTo>
                  <a:pt x="601" y="0"/>
                </a:moveTo>
                <a:lnTo>
                  <a:pt x="1" y="34"/>
                </a:lnTo>
                <a:lnTo>
                  <a:pt x="167" y="3069"/>
                </a:lnTo>
                <a:lnTo>
                  <a:pt x="768" y="3036"/>
                </a:lnTo>
                <a:lnTo>
                  <a:pt x="6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9"/>
          <p:cNvSpPr/>
          <p:nvPr/>
        </p:nvSpPr>
        <p:spPr>
          <a:xfrm>
            <a:off x="1496133" y="1822561"/>
            <a:ext cx="13647" cy="57002"/>
          </a:xfrm>
          <a:custGeom>
            <a:rect b="b" l="l" r="r" t="t"/>
            <a:pathLst>
              <a:path extrusionOk="0" h="3070" w="735">
                <a:moveTo>
                  <a:pt x="601" y="1"/>
                </a:moveTo>
                <a:lnTo>
                  <a:pt x="0" y="34"/>
                </a:lnTo>
                <a:lnTo>
                  <a:pt x="167" y="3070"/>
                </a:lnTo>
                <a:lnTo>
                  <a:pt x="734" y="3036"/>
                </a:lnTo>
                <a:lnTo>
                  <a:pt x="601"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9"/>
          <p:cNvSpPr/>
          <p:nvPr/>
        </p:nvSpPr>
        <p:spPr>
          <a:xfrm>
            <a:off x="1496133" y="1822561"/>
            <a:ext cx="13647" cy="57002"/>
          </a:xfrm>
          <a:custGeom>
            <a:rect b="b" l="l" r="r" t="t"/>
            <a:pathLst>
              <a:path extrusionOk="0" h="3070" w="735">
                <a:moveTo>
                  <a:pt x="601" y="1"/>
                </a:moveTo>
                <a:lnTo>
                  <a:pt x="0" y="34"/>
                </a:lnTo>
                <a:lnTo>
                  <a:pt x="167" y="3070"/>
                </a:lnTo>
                <a:lnTo>
                  <a:pt x="734" y="3036"/>
                </a:lnTo>
                <a:lnTo>
                  <a:pt x="6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9"/>
          <p:cNvSpPr/>
          <p:nvPr/>
        </p:nvSpPr>
        <p:spPr>
          <a:xfrm>
            <a:off x="1224231" y="1307517"/>
            <a:ext cx="246521" cy="350202"/>
          </a:xfrm>
          <a:custGeom>
            <a:rect b="b" l="l" r="r" t="t"/>
            <a:pathLst>
              <a:path extrusionOk="0" h="18861" w="13277">
                <a:moveTo>
                  <a:pt x="10260" y="0"/>
                </a:moveTo>
                <a:cubicBezTo>
                  <a:pt x="7338" y="0"/>
                  <a:pt x="834" y="4623"/>
                  <a:pt x="834" y="4623"/>
                </a:cubicBezTo>
                <a:cubicBezTo>
                  <a:pt x="1168" y="6925"/>
                  <a:pt x="2102" y="9460"/>
                  <a:pt x="1068" y="11728"/>
                </a:cubicBezTo>
                <a:cubicBezTo>
                  <a:pt x="0" y="13963"/>
                  <a:pt x="101" y="18500"/>
                  <a:pt x="5037" y="18833"/>
                </a:cubicBezTo>
                <a:cubicBezTo>
                  <a:pt x="5312" y="18852"/>
                  <a:pt x="5581" y="18861"/>
                  <a:pt x="5844" y="18861"/>
                </a:cubicBezTo>
                <a:cubicBezTo>
                  <a:pt x="10296" y="18861"/>
                  <a:pt x="12952" y="16259"/>
                  <a:pt x="13110" y="13329"/>
                </a:cubicBezTo>
                <a:cubicBezTo>
                  <a:pt x="13277" y="10227"/>
                  <a:pt x="11776" y="9493"/>
                  <a:pt x="11942" y="7559"/>
                </a:cubicBezTo>
                <a:cubicBezTo>
                  <a:pt x="12109" y="5657"/>
                  <a:pt x="12643" y="3622"/>
                  <a:pt x="11542" y="720"/>
                </a:cubicBezTo>
                <a:cubicBezTo>
                  <a:pt x="11343" y="210"/>
                  <a:pt x="10883" y="0"/>
                  <a:pt x="102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9"/>
          <p:cNvSpPr/>
          <p:nvPr/>
        </p:nvSpPr>
        <p:spPr>
          <a:xfrm>
            <a:off x="1233942" y="1251685"/>
            <a:ext cx="241155" cy="224388"/>
          </a:xfrm>
          <a:custGeom>
            <a:rect b="b" l="l" r="r" t="t"/>
            <a:pathLst>
              <a:path extrusionOk="0" h="12085" w="12988">
                <a:moveTo>
                  <a:pt x="5431" y="1"/>
                </a:moveTo>
                <a:cubicBezTo>
                  <a:pt x="2803" y="1"/>
                  <a:pt x="2146" y="2060"/>
                  <a:pt x="2146" y="2060"/>
                </a:cubicBezTo>
                <a:cubicBezTo>
                  <a:pt x="2146" y="2060"/>
                  <a:pt x="2126" y="2057"/>
                  <a:pt x="2090" y="2057"/>
                </a:cubicBezTo>
                <a:cubicBezTo>
                  <a:pt x="1781" y="2057"/>
                  <a:pt x="290" y="2244"/>
                  <a:pt x="111" y="5829"/>
                </a:cubicBezTo>
                <a:cubicBezTo>
                  <a:pt x="0" y="8437"/>
                  <a:pt x="1413" y="12085"/>
                  <a:pt x="5022" y="12085"/>
                </a:cubicBezTo>
                <a:cubicBezTo>
                  <a:pt x="5751" y="12085"/>
                  <a:pt x="6569" y="11936"/>
                  <a:pt x="7483" y="11600"/>
                </a:cubicBezTo>
                <a:cubicBezTo>
                  <a:pt x="12987" y="9532"/>
                  <a:pt x="12387" y="1959"/>
                  <a:pt x="7617" y="392"/>
                </a:cubicBezTo>
                <a:cubicBezTo>
                  <a:pt x="6769" y="113"/>
                  <a:pt x="6046" y="1"/>
                  <a:pt x="54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9"/>
          <p:cNvSpPr/>
          <p:nvPr/>
        </p:nvSpPr>
        <p:spPr>
          <a:xfrm>
            <a:off x="1222374" y="1528990"/>
            <a:ext cx="304748" cy="323947"/>
          </a:xfrm>
          <a:custGeom>
            <a:rect b="b" l="l" r="r" t="t"/>
            <a:pathLst>
              <a:path extrusionOk="0" h="17447" w="16413">
                <a:moveTo>
                  <a:pt x="9807" y="0"/>
                </a:moveTo>
                <a:cubicBezTo>
                  <a:pt x="9107" y="34"/>
                  <a:pt x="8406" y="67"/>
                  <a:pt x="7739" y="134"/>
                </a:cubicBezTo>
                <a:lnTo>
                  <a:pt x="7706" y="134"/>
                </a:lnTo>
                <a:lnTo>
                  <a:pt x="6772" y="267"/>
                </a:lnTo>
                <a:cubicBezTo>
                  <a:pt x="6472" y="301"/>
                  <a:pt x="6171" y="334"/>
                  <a:pt x="5838" y="367"/>
                </a:cubicBezTo>
                <a:lnTo>
                  <a:pt x="4937" y="534"/>
                </a:lnTo>
                <a:lnTo>
                  <a:pt x="4770" y="567"/>
                </a:lnTo>
                <a:lnTo>
                  <a:pt x="4037" y="701"/>
                </a:lnTo>
                <a:lnTo>
                  <a:pt x="3970" y="701"/>
                </a:lnTo>
                <a:lnTo>
                  <a:pt x="3603" y="768"/>
                </a:lnTo>
                <a:cubicBezTo>
                  <a:pt x="3369" y="801"/>
                  <a:pt x="3136" y="868"/>
                  <a:pt x="2902" y="901"/>
                </a:cubicBezTo>
                <a:lnTo>
                  <a:pt x="2836" y="901"/>
                </a:lnTo>
                <a:lnTo>
                  <a:pt x="2002" y="1101"/>
                </a:lnTo>
                <a:lnTo>
                  <a:pt x="1902" y="1135"/>
                </a:lnTo>
                <a:cubicBezTo>
                  <a:pt x="1602" y="1201"/>
                  <a:pt x="1268" y="1301"/>
                  <a:pt x="968" y="1368"/>
                </a:cubicBezTo>
                <a:cubicBezTo>
                  <a:pt x="367" y="1568"/>
                  <a:pt x="0" y="2235"/>
                  <a:pt x="201" y="2836"/>
                </a:cubicBezTo>
                <a:cubicBezTo>
                  <a:pt x="334" y="3203"/>
                  <a:pt x="467" y="3570"/>
                  <a:pt x="567" y="3937"/>
                </a:cubicBezTo>
                <a:cubicBezTo>
                  <a:pt x="901" y="4837"/>
                  <a:pt x="1168" y="5671"/>
                  <a:pt x="1401" y="6472"/>
                </a:cubicBezTo>
                <a:cubicBezTo>
                  <a:pt x="1868" y="7939"/>
                  <a:pt x="2235" y="9207"/>
                  <a:pt x="2502" y="10374"/>
                </a:cubicBezTo>
                <a:cubicBezTo>
                  <a:pt x="3403" y="13877"/>
                  <a:pt x="3970" y="17446"/>
                  <a:pt x="3970" y="17446"/>
                </a:cubicBezTo>
                <a:lnTo>
                  <a:pt x="15945" y="16112"/>
                </a:lnTo>
                <a:cubicBezTo>
                  <a:pt x="16412" y="7706"/>
                  <a:pt x="15978" y="5071"/>
                  <a:pt x="15712" y="2802"/>
                </a:cubicBezTo>
                <a:cubicBezTo>
                  <a:pt x="15545" y="801"/>
                  <a:pt x="15245" y="367"/>
                  <a:pt x="15145" y="267"/>
                </a:cubicBezTo>
                <a:lnTo>
                  <a:pt x="15111" y="234"/>
                </a:lnTo>
                <a:lnTo>
                  <a:pt x="14344" y="167"/>
                </a:lnTo>
                <a:cubicBezTo>
                  <a:pt x="14010" y="134"/>
                  <a:pt x="13610" y="100"/>
                  <a:pt x="13176" y="100"/>
                </a:cubicBezTo>
                <a:lnTo>
                  <a:pt x="12476" y="67"/>
                </a:lnTo>
                <a:lnTo>
                  <a:pt x="12443" y="67"/>
                </a:lnTo>
                <a:cubicBezTo>
                  <a:pt x="11709" y="0"/>
                  <a:pt x="10908" y="0"/>
                  <a:pt x="101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9"/>
          <p:cNvSpPr/>
          <p:nvPr/>
        </p:nvSpPr>
        <p:spPr>
          <a:xfrm>
            <a:off x="1317142" y="1462092"/>
            <a:ext cx="92912" cy="113373"/>
          </a:xfrm>
          <a:custGeom>
            <a:rect b="b" l="l" r="r" t="t"/>
            <a:pathLst>
              <a:path extrusionOk="0" h="6106" w="5004">
                <a:moveTo>
                  <a:pt x="300" y="1"/>
                </a:moveTo>
                <a:lnTo>
                  <a:pt x="300" y="1"/>
                </a:lnTo>
                <a:cubicBezTo>
                  <a:pt x="300" y="1"/>
                  <a:pt x="1768" y="2903"/>
                  <a:pt x="0" y="4571"/>
                </a:cubicBezTo>
                <a:cubicBezTo>
                  <a:pt x="0" y="4571"/>
                  <a:pt x="834" y="5738"/>
                  <a:pt x="3636" y="6105"/>
                </a:cubicBezTo>
                <a:cubicBezTo>
                  <a:pt x="3636" y="6105"/>
                  <a:pt x="5004" y="5205"/>
                  <a:pt x="4403" y="4104"/>
                </a:cubicBezTo>
                <a:cubicBezTo>
                  <a:pt x="4403" y="4104"/>
                  <a:pt x="3469" y="4070"/>
                  <a:pt x="3503" y="2036"/>
                </a:cubicBezTo>
                <a:cubicBezTo>
                  <a:pt x="3536" y="1569"/>
                  <a:pt x="3569" y="1102"/>
                  <a:pt x="3636" y="635"/>
                </a:cubicBezTo>
                <a:lnTo>
                  <a:pt x="300" y="1"/>
                </a:lnTo>
                <a:close/>
              </a:path>
            </a:pathLst>
          </a:custGeom>
          <a:solidFill>
            <a:srgbClr val="EEC1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9"/>
          <p:cNvSpPr/>
          <p:nvPr/>
        </p:nvSpPr>
        <p:spPr>
          <a:xfrm>
            <a:off x="1322713" y="1462092"/>
            <a:ext cx="62572" cy="37803"/>
          </a:xfrm>
          <a:custGeom>
            <a:rect b="b" l="l" r="r" t="t"/>
            <a:pathLst>
              <a:path extrusionOk="0" h="2036" w="3370">
                <a:moveTo>
                  <a:pt x="0" y="1"/>
                </a:moveTo>
                <a:cubicBezTo>
                  <a:pt x="0" y="1"/>
                  <a:pt x="968" y="2036"/>
                  <a:pt x="3236" y="2036"/>
                </a:cubicBezTo>
                <a:cubicBezTo>
                  <a:pt x="3236" y="1569"/>
                  <a:pt x="3269" y="1102"/>
                  <a:pt x="3369" y="635"/>
                </a:cubicBez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9"/>
          <p:cNvSpPr/>
          <p:nvPr/>
        </p:nvSpPr>
        <p:spPr>
          <a:xfrm>
            <a:off x="1306596" y="1511036"/>
            <a:ext cx="126370" cy="77556"/>
          </a:xfrm>
          <a:custGeom>
            <a:rect b="b" l="l" r="r" t="t"/>
            <a:pathLst>
              <a:path extrusionOk="0" h="4177" w="6806">
                <a:moveTo>
                  <a:pt x="768" y="0"/>
                </a:moveTo>
                <a:cubicBezTo>
                  <a:pt x="668" y="834"/>
                  <a:pt x="401" y="1635"/>
                  <a:pt x="1" y="2368"/>
                </a:cubicBezTo>
                <a:cubicBezTo>
                  <a:pt x="1" y="2368"/>
                  <a:pt x="2370" y="4176"/>
                  <a:pt x="3823" y="4176"/>
                </a:cubicBezTo>
                <a:cubicBezTo>
                  <a:pt x="3874" y="4176"/>
                  <a:pt x="3923" y="4174"/>
                  <a:pt x="3970" y="4170"/>
                </a:cubicBezTo>
                <a:cubicBezTo>
                  <a:pt x="5438" y="4003"/>
                  <a:pt x="6806" y="2402"/>
                  <a:pt x="6806" y="2402"/>
                </a:cubicBezTo>
                <a:cubicBezTo>
                  <a:pt x="6105" y="1901"/>
                  <a:pt x="5838" y="0"/>
                  <a:pt x="5838" y="0"/>
                </a:cubicBezTo>
                <a:cubicBezTo>
                  <a:pt x="5194" y="278"/>
                  <a:pt x="4415" y="371"/>
                  <a:pt x="3664" y="371"/>
                </a:cubicBezTo>
                <a:cubicBezTo>
                  <a:pt x="2162" y="371"/>
                  <a:pt x="768" y="0"/>
                  <a:pt x="7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9"/>
          <p:cNvSpPr/>
          <p:nvPr/>
        </p:nvSpPr>
        <p:spPr>
          <a:xfrm>
            <a:off x="1293952" y="1526502"/>
            <a:ext cx="146460" cy="150527"/>
          </a:xfrm>
          <a:custGeom>
            <a:rect b="b" l="l" r="r" t="t"/>
            <a:pathLst>
              <a:path extrusionOk="0" h="8107" w="7888">
                <a:moveTo>
                  <a:pt x="7053" y="1"/>
                </a:moveTo>
                <a:cubicBezTo>
                  <a:pt x="6986" y="1"/>
                  <a:pt x="6953" y="68"/>
                  <a:pt x="6986" y="134"/>
                </a:cubicBezTo>
                <a:cubicBezTo>
                  <a:pt x="7687" y="2670"/>
                  <a:pt x="7654" y="5338"/>
                  <a:pt x="6953" y="7873"/>
                </a:cubicBezTo>
                <a:cubicBezTo>
                  <a:pt x="4118" y="6172"/>
                  <a:pt x="1783" y="3704"/>
                  <a:pt x="248" y="768"/>
                </a:cubicBezTo>
                <a:cubicBezTo>
                  <a:pt x="239" y="739"/>
                  <a:pt x="212" y="727"/>
                  <a:pt x="180" y="727"/>
                </a:cubicBezTo>
                <a:cubicBezTo>
                  <a:pt x="104" y="727"/>
                  <a:pt x="1" y="797"/>
                  <a:pt x="48" y="868"/>
                </a:cubicBezTo>
                <a:cubicBezTo>
                  <a:pt x="1616" y="3870"/>
                  <a:pt x="4018" y="6372"/>
                  <a:pt x="6953" y="8107"/>
                </a:cubicBezTo>
                <a:lnTo>
                  <a:pt x="7053" y="8107"/>
                </a:lnTo>
                <a:cubicBezTo>
                  <a:pt x="7053" y="8107"/>
                  <a:pt x="7087" y="8073"/>
                  <a:pt x="7120" y="8040"/>
                </a:cubicBezTo>
                <a:cubicBezTo>
                  <a:pt x="7887" y="5438"/>
                  <a:pt x="7887" y="2703"/>
                  <a:pt x="7187" y="68"/>
                </a:cubicBezTo>
                <a:cubicBezTo>
                  <a:pt x="7187" y="34"/>
                  <a:pt x="7120" y="1"/>
                  <a:pt x="70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9"/>
          <p:cNvSpPr/>
          <p:nvPr/>
        </p:nvSpPr>
        <p:spPr>
          <a:xfrm>
            <a:off x="1410686" y="1675154"/>
            <a:ext cx="41480" cy="31193"/>
          </a:xfrm>
          <a:custGeom>
            <a:rect b="b" l="l" r="r" t="t"/>
            <a:pathLst>
              <a:path extrusionOk="0" h="1680" w="2234">
                <a:moveTo>
                  <a:pt x="733" y="1"/>
                </a:moveTo>
                <a:cubicBezTo>
                  <a:pt x="733" y="1"/>
                  <a:pt x="0" y="1679"/>
                  <a:pt x="929" y="1679"/>
                </a:cubicBezTo>
                <a:cubicBezTo>
                  <a:pt x="971" y="1679"/>
                  <a:pt x="1017" y="1676"/>
                  <a:pt x="1066" y="1669"/>
                </a:cubicBezTo>
                <a:cubicBezTo>
                  <a:pt x="2234" y="1535"/>
                  <a:pt x="733" y="1"/>
                  <a:pt x="7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9"/>
          <p:cNvSpPr/>
          <p:nvPr/>
        </p:nvSpPr>
        <p:spPr>
          <a:xfrm>
            <a:off x="1412524" y="1673297"/>
            <a:ext cx="30971" cy="34833"/>
          </a:xfrm>
          <a:custGeom>
            <a:rect b="b" l="l" r="r" t="t"/>
            <a:pathLst>
              <a:path extrusionOk="0" h="1876" w="1668">
                <a:moveTo>
                  <a:pt x="634" y="301"/>
                </a:moveTo>
                <a:cubicBezTo>
                  <a:pt x="967" y="668"/>
                  <a:pt x="1368" y="1201"/>
                  <a:pt x="1268" y="1502"/>
                </a:cubicBezTo>
                <a:cubicBezTo>
                  <a:pt x="1234" y="1602"/>
                  <a:pt x="1134" y="1668"/>
                  <a:pt x="967" y="1668"/>
                </a:cubicBezTo>
                <a:cubicBezTo>
                  <a:pt x="928" y="1676"/>
                  <a:pt x="889" y="1681"/>
                  <a:pt x="850" y="1681"/>
                </a:cubicBezTo>
                <a:cubicBezTo>
                  <a:pt x="724" y="1681"/>
                  <a:pt x="602" y="1637"/>
                  <a:pt x="500" y="1535"/>
                </a:cubicBezTo>
                <a:cubicBezTo>
                  <a:pt x="334" y="1268"/>
                  <a:pt x="500" y="634"/>
                  <a:pt x="634" y="301"/>
                </a:cubicBezTo>
                <a:close/>
                <a:moveTo>
                  <a:pt x="600" y="1"/>
                </a:moveTo>
                <a:cubicBezTo>
                  <a:pt x="567" y="1"/>
                  <a:pt x="534" y="34"/>
                  <a:pt x="534" y="67"/>
                </a:cubicBezTo>
                <a:cubicBezTo>
                  <a:pt x="467" y="167"/>
                  <a:pt x="0" y="1201"/>
                  <a:pt x="334" y="1668"/>
                </a:cubicBezTo>
                <a:cubicBezTo>
                  <a:pt x="449" y="1784"/>
                  <a:pt x="591" y="1875"/>
                  <a:pt x="757" y="1875"/>
                </a:cubicBezTo>
                <a:cubicBezTo>
                  <a:pt x="782" y="1875"/>
                  <a:pt x="808" y="1873"/>
                  <a:pt x="834" y="1869"/>
                </a:cubicBezTo>
                <a:lnTo>
                  <a:pt x="967" y="1869"/>
                </a:lnTo>
                <a:cubicBezTo>
                  <a:pt x="1234" y="1835"/>
                  <a:pt x="1434" y="1735"/>
                  <a:pt x="1468" y="1535"/>
                </a:cubicBezTo>
                <a:cubicBezTo>
                  <a:pt x="1668" y="1035"/>
                  <a:pt x="801" y="134"/>
                  <a:pt x="701" y="34"/>
                </a:cubicBezTo>
                <a:cubicBezTo>
                  <a:pt x="667" y="1"/>
                  <a:pt x="634" y="1"/>
                  <a:pt x="6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9"/>
          <p:cNvSpPr/>
          <p:nvPr/>
        </p:nvSpPr>
        <p:spPr>
          <a:xfrm>
            <a:off x="1427990" y="1556247"/>
            <a:ext cx="4976" cy="6833"/>
          </a:xfrm>
          <a:custGeom>
            <a:rect b="b" l="l" r="r" t="t"/>
            <a:pathLst>
              <a:path extrusionOk="0" h="368" w="268">
                <a:moveTo>
                  <a:pt x="268" y="0"/>
                </a:moveTo>
                <a:lnTo>
                  <a:pt x="268" y="0"/>
                </a:lnTo>
                <a:cubicBezTo>
                  <a:pt x="268" y="0"/>
                  <a:pt x="168" y="134"/>
                  <a:pt x="1" y="367"/>
                </a:cubicBezTo>
                <a:cubicBezTo>
                  <a:pt x="101" y="234"/>
                  <a:pt x="201" y="134"/>
                  <a:pt x="2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9"/>
          <p:cNvSpPr/>
          <p:nvPr/>
        </p:nvSpPr>
        <p:spPr>
          <a:xfrm>
            <a:off x="1260772" y="1300220"/>
            <a:ext cx="173439" cy="190465"/>
          </a:xfrm>
          <a:custGeom>
            <a:rect b="b" l="l" r="r" t="t"/>
            <a:pathLst>
              <a:path extrusionOk="0" h="10258" w="9341">
                <a:moveTo>
                  <a:pt x="5264" y="0"/>
                </a:moveTo>
                <a:cubicBezTo>
                  <a:pt x="5127" y="0"/>
                  <a:pt x="4984" y="4"/>
                  <a:pt x="4837" y="13"/>
                </a:cubicBezTo>
                <a:cubicBezTo>
                  <a:pt x="1" y="279"/>
                  <a:pt x="267" y="9353"/>
                  <a:pt x="5271" y="10187"/>
                </a:cubicBezTo>
                <a:cubicBezTo>
                  <a:pt x="5404" y="10220"/>
                  <a:pt x="5538" y="10253"/>
                  <a:pt x="5671" y="10253"/>
                </a:cubicBezTo>
                <a:lnTo>
                  <a:pt x="6305" y="10253"/>
                </a:lnTo>
                <a:cubicBezTo>
                  <a:pt x="6353" y="10256"/>
                  <a:pt x="6401" y="10257"/>
                  <a:pt x="6448" y="10257"/>
                </a:cubicBezTo>
                <a:cubicBezTo>
                  <a:pt x="7626" y="10257"/>
                  <a:pt x="8686" y="9473"/>
                  <a:pt x="9007" y="8319"/>
                </a:cubicBezTo>
                <a:cubicBezTo>
                  <a:pt x="9040" y="8218"/>
                  <a:pt x="9074" y="8118"/>
                  <a:pt x="9074" y="8018"/>
                </a:cubicBezTo>
                <a:cubicBezTo>
                  <a:pt x="9341" y="6817"/>
                  <a:pt x="9341" y="5550"/>
                  <a:pt x="9140" y="4349"/>
                </a:cubicBezTo>
                <a:cubicBezTo>
                  <a:pt x="8792" y="1497"/>
                  <a:pt x="7871" y="0"/>
                  <a:pt x="5264" y="0"/>
                </a:cubicBezTo>
                <a:close/>
              </a:path>
            </a:pathLst>
          </a:custGeom>
          <a:solidFill>
            <a:srgbClr val="EEC1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9"/>
          <p:cNvSpPr/>
          <p:nvPr/>
        </p:nvSpPr>
        <p:spPr>
          <a:xfrm>
            <a:off x="1395794" y="1379726"/>
            <a:ext cx="16748" cy="27981"/>
          </a:xfrm>
          <a:custGeom>
            <a:rect b="b" l="l" r="r" t="t"/>
            <a:pathLst>
              <a:path extrusionOk="0" h="1507" w="902">
                <a:moveTo>
                  <a:pt x="0" y="0"/>
                </a:moveTo>
                <a:lnTo>
                  <a:pt x="134" y="1501"/>
                </a:lnTo>
                <a:cubicBezTo>
                  <a:pt x="164" y="1505"/>
                  <a:pt x="194" y="1506"/>
                  <a:pt x="225" y="1506"/>
                </a:cubicBezTo>
                <a:cubicBezTo>
                  <a:pt x="493" y="1506"/>
                  <a:pt x="751" y="1374"/>
                  <a:pt x="901" y="1134"/>
                </a:cubicBezTo>
                <a:cubicBezTo>
                  <a:pt x="534" y="801"/>
                  <a:pt x="234" y="401"/>
                  <a:pt x="0" y="0"/>
                </a:cubicBezTo>
                <a:close/>
              </a:path>
            </a:pathLst>
          </a:custGeom>
          <a:solidFill>
            <a:srgbClr val="D4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9"/>
          <p:cNvSpPr/>
          <p:nvPr/>
        </p:nvSpPr>
        <p:spPr>
          <a:xfrm>
            <a:off x="1351195" y="1369124"/>
            <a:ext cx="11178" cy="16191"/>
          </a:xfrm>
          <a:custGeom>
            <a:rect b="b" l="l" r="r" t="t"/>
            <a:pathLst>
              <a:path extrusionOk="0" h="872" w="602">
                <a:moveTo>
                  <a:pt x="304" y="1"/>
                </a:moveTo>
                <a:cubicBezTo>
                  <a:pt x="292" y="1"/>
                  <a:pt x="280" y="2"/>
                  <a:pt x="268" y="4"/>
                </a:cubicBezTo>
                <a:cubicBezTo>
                  <a:pt x="101" y="4"/>
                  <a:pt x="1" y="204"/>
                  <a:pt x="1" y="438"/>
                </a:cubicBezTo>
                <a:cubicBezTo>
                  <a:pt x="34" y="705"/>
                  <a:pt x="167" y="872"/>
                  <a:pt x="334" y="872"/>
                </a:cubicBezTo>
                <a:cubicBezTo>
                  <a:pt x="501" y="872"/>
                  <a:pt x="601" y="638"/>
                  <a:pt x="601" y="405"/>
                </a:cubicBezTo>
                <a:cubicBezTo>
                  <a:pt x="570" y="188"/>
                  <a:pt x="453" y="1"/>
                  <a:pt x="3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9"/>
          <p:cNvSpPr/>
          <p:nvPr/>
        </p:nvSpPr>
        <p:spPr>
          <a:xfrm>
            <a:off x="1354909" y="1364854"/>
            <a:ext cx="9321" cy="5904"/>
          </a:xfrm>
          <a:custGeom>
            <a:rect b="b" l="l" r="r" t="t"/>
            <a:pathLst>
              <a:path extrusionOk="0" h="318" w="502">
                <a:moveTo>
                  <a:pt x="501" y="1"/>
                </a:moveTo>
                <a:lnTo>
                  <a:pt x="1" y="268"/>
                </a:lnTo>
                <a:cubicBezTo>
                  <a:pt x="54" y="303"/>
                  <a:pt x="104" y="317"/>
                  <a:pt x="150" y="317"/>
                </a:cubicBezTo>
                <a:cubicBezTo>
                  <a:pt x="365" y="317"/>
                  <a:pt x="501" y="1"/>
                  <a:pt x="5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9"/>
          <p:cNvSpPr/>
          <p:nvPr/>
        </p:nvSpPr>
        <p:spPr>
          <a:xfrm>
            <a:off x="1406322" y="1363628"/>
            <a:ext cx="11790" cy="16172"/>
          </a:xfrm>
          <a:custGeom>
            <a:rect b="b" l="l" r="r" t="t"/>
            <a:pathLst>
              <a:path extrusionOk="0" h="871" w="635">
                <a:moveTo>
                  <a:pt x="267" y="0"/>
                </a:moveTo>
                <a:cubicBezTo>
                  <a:pt x="134" y="33"/>
                  <a:pt x="0" y="234"/>
                  <a:pt x="34" y="467"/>
                </a:cubicBezTo>
                <a:cubicBezTo>
                  <a:pt x="34" y="683"/>
                  <a:pt x="177" y="871"/>
                  <a:pt x="304" y="871"/>
                </a:cubicBezTo>
                <a:cubicBezTo>
                  <a:pt x="314" y="871"/>
                  <a:pt x="324" y="870"/>
                  <a:pt x="334" y="867"/>
                </a:cubicBezTo>
                <a:cubicBezTo>
                  <a:pt x="501" y="867"/>
                  <a:pt x="634" y="667"/>
                  <a:pt x="601" y="434"/>
                </a:cubicBezTo>
                <a:cubicBezTo>
                  <a:pt x="568" y="200"/>
                  <a:pt x="434" y="0"/>
                  <a:pt x="2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9"/>
          <p:cNvSpPr/>
          <p:nvPr/>
        </p:nvSpPr>
        <p:spPr>
          <a:xfrm>
            <a:off x="1410036" y="1359896"/>
            <a:ext cx="9302" cy="5347"/>
          </a:xfrm>
          <a:custGeom>
            <a:rect b="b" l="l" r="r" t="t"/>
            <a:pathLst>
              <a:path extrusionOk="0" h="288" w="501">
                <a:moveTo>
                  <a:pt x="501" y="1"/>
                </a:moveTo>
                <a:lnTo>
                  <a:pt x="1" y="234"/>
                </a:lnTo>
                <a:cubicBezTo>
                  <a:pt x="51" y="272"/>
                  <a:pt x="99" y="287"/>
                  <a:pt x="146" y="287"/>
                </a:cubicBezTo>
                <a:cubicBezTo>
                  <a:pt x="347" y="287"/>
                  <a:pt x="501" y="1"/>
                  <a:pt x="5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9"/>
          <p:cNvSpPr/>
          <p:nvPr/>
        </p:nvSpPr>
        <p:spPr>
          <a:xfrm>
            <a:off x="1333241" y="1336780"/>
            <a:ext cx="29132" cy="15095"/>
          </a:xfrm>
          <a:custGeom>
            <a:rect b="b" l="l" r="r" t="t"/>
            <a:pathLst>
              <a:path extrusionOk="0" h="813" w="1569">
                <a:moveTo>
                  <a:pt x="1254" y="0"/>
                </a:moveTo>
                <a:cubicBezTo>
                  <a:pt x="789" y="0"/>
                  <a:pt x="363" y="224"/>
                  <a:pt x="67" y="579"/>
                </a:cubicBezTo>
                <a:cubicBezTo>
                  <a:pt x="0" y="645"/>
                  <a:pt x="34" y="712"/>
                  <a:pt x="100" y="779"/>
                </a:cubicBezTo>
                <a:cubicBezTo>
                  <a:pt x="134" y="812"/>
                  <a:pt x="134" y="812"/>
                  <a:pt x="167" y="812"/>
                </a:cubicBezTo>
                <a:cubicBezTo>
                  <a:pt x="234" y="812"/>
                  <a:pt x="267" y="779"/>
                  <a:pt x="301" y="746"/>
                </a:cubicBezTo>
                <a:cubicBezTo>
                  <a:pt x="575" y="471"/>
                  <a:pt x="934" y="308"/>
                  <a:pt x="1300" y="308"/>
                </a:cubicBezTo>
                <a:cubicBezTo>
                  <a:pt x="1334" y="308"/>
                  <a:pt x="1367" y="309"/>
                  <a:pt x="1401" y="312"/>
                </a:cubicBezTo>
                <a:cubicBezTo>
                  <a:pt x="1501" y="312"/>
                  <a:pt x="1568" y="245"/>
                  <a:pt x="1568" y="145"/>
                </a:cubicBezTo>
                <a:cubicBezTo>
                  <a:pt x="1568" y="78"/>
                  <a:pt x="1501" y="12"/>
                  <a:pt x="1435" y="12"/>
                </a:cubicBezTo>
                <a:cubicBezTo>
                  <a:pt x="1374" y="4"/>
                  <a:pt x="1313" y="0"/>
                  <a:pt x="12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9"/>
          <p:cNvSpPr/>
          <p:nvPr/>
        </p:nvSpPr>
        <p:spPr>
          <a:xfrm>
            <a:off x="1394885" y="1330968"/>
            <a:ext cx="28798" cy="10379"/>
          </a:xfrm>
          <a:custGeom>
            <a:rect b="b" l="l" r="r" t="t"/>
            <a:pathLst>
              <a:path extrusionOk="0" h="559" w="1551">
                <a:moveTo>
                  <a:pt x="644" y="0"/>
                </a:moveTo>
                <a:cubicBezTo>
                  <a:pt x="477" y="0"/>
                  <a:pt x="308" y="30"/>
                  <a:pt x="149" y="91"/>
                </a:cubicBezTo>
                <a:cubicBezTo>
                  <a:pt x="1" y="151"/>
                  <a:pt x="64" y="369"/>
                  <a:pt x="221" y="369"/>
                </a:cubicBezTo>
                <a:cubicBezTo>
                  <a:pt x="240" y="369"/>
                  <a:pt x="261" y="365"/>
                  <a:pt x="283" y="358"/>
                </a:cubicBezTo>
                <a:cubicBezTo>
                  <a:pt x="386" y="327"/>
                  <a:pt x="496" y="312"/>
                  <a:pt x="607" y="312"/>
                </a:cubicBezTo>
                <a:cubicBezTo>
                  <a:pt x="855" y="312"/>
                  <a:pt x="1110" y="387"/>
                  <a:pt x="1317" y="525"/>
                </a:cubicBezTo>
                <a:cubicBezTo>
                  <a:pt x="1317" y="525"/>
                  <a:pt x="1350" y="558"/>
                  <a:pt x="1384" y="558"/>
                </a:cubicBezTo>
                <a:cubicBezTo>
                  <a:pt x="1450" y="558"/>
                  <a:pt x="1484" y="525"/>
                  <a:pt x="1517" y="458"/>
                </a:cubicBezTo>
                <a:cubicBezTo>
                  <a:pt x="1550" y="391"/>
                  <a:pt x="1517" y="291"/>
                  <a:pt x="1450" y="258"/>
                </a:cubicBezTo>
                <a:cubicBezTo>
                  <a:pt x="1218" y="89"/>
                  <a:pt x="932" y="0"/>
                  <a:pt x="6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9"/>
          <p:cNvSpPr/>
          <p:nvPr/>
        </p:nvSpPr>
        <p:spPr>
          <a:xfrm>
            <a:off x="1249074" y="1279313"/>
            <a:ext cx="185601" cy="176614"/>
          </a:xfrm>
          <a:custGeom>
            <a:rect b="b" l="l" r="r" t="t"/>
            <a:pathLst>
              <a:path extrusionOk="0" h="9512" w="9996">
                <a:moveTo>
                  <a:pt x="5232" y="1"/>
                </a:moveTo>
                <a:cubicBezTo>
                  <a:pt x="5156" y="1"/>
                  <a:pt x="5079" y="2"/>
                  <a:pt x="5000" y="4"/>
                </a:cubicBezTo>
                <a:cubicBezTo>
                  <a:pt x="1" y="138"/>
                  <a:pt x="430" y="7464"/>
                  <a:pt x="3126" y="9506"/>
                </a:cubicBezTo>
                <a:lnTo>
                  <a:pt x="3126" y="9506"/>
                </a:lnTo>
                <a:cubicBezTo>
                  <a:pt x="3021" y="9402"/>
                  <a:pt x="1822" y="7696"/>
                  <a:pt x="2565" y="6209"/>
                </a:cubicBezTo>
                <a:cubicBezTo>
                  <a:pt x="2565" y="6209"/>
                  <a:pt x="3799" y="3740"/>
                  <a:pt x="3466" y="1906"/>
                </a:cubicBezTo>
                <a:cubicBezTo>
                  <a:pt x="3466" y="1906"/>
                  <a:pt x="4759" y="1297"/>
                  <a:pt x="6176" y="1297"/>
                </a:cubicBezTo>
                <a:cubicBezTo>
                  <a:pt x="7726" y="1297"/>
                  <a:pt x="9423" y="2025"/>
                  <a:pt x="9737" y="5075"/>
                </a:cubicBezTo>
                <a:cubicBezTo>
                  <a:pt x="9737" y="5075"/>
                  <a:pt x="9996" y="1"/>
                  <a:pt x="5232" y="1"/>
                </a:cubicBezTo>
                <a:close/>
                <a:moveTo>
                  <a:pt x="3126" y="9506"/>
                </a:moveTo>
                <a:cubicBezTo>
                  <a:pt x="3129" y="9510"/>
                  <a:pt x="3131" y="9511"/>
                  <a:pt x="3132" y="9511"/>
                </a:cubicBezTo>
                <a:cubicBezTo>
                  <a:pt x="3130" y="9510"/>
                  <a:pt x="3128" y="9508"/>
                  <a:pt x="3126" y="9506"/>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9"/>
          <p:cNvSpPr/>
          <p:nvPr/>
        </p:nvSpPr>
        <p:spPr>
          <a:xfrm>
            <a:off x="1256445" y="1385055"/>
            <a:ext cx="51321" cy="43652"/>
          </a:xfrm>
          <a:custGeom>
            <a:rect b="b" l="l" r="r" t="t"/>
            <a:pathLst>
              <a:path extrusionOk="0" h="2351" w="2764">
                <a:moveTo>
                  <a:pt x="1423" y="0"/>
                </a:moveTo>
                <a:cubicBezTo>
                  <a:pt x="1361" y="0"/>
                  <a:pt x="1298" y="4"/>
                  <a:pt x="1234" y="14"/>
                </a:cubicBezTo>
                <a:cubicBezTo>
                  <a:pt x="334" y="147"/>
                  <a:pt x="0" y="2015"/>
                  <a:pt x="2268" y="2349"/>
                </a:cubicBezTo>
                <a:cubicBezTo>
                  <a:pt x="2285" y="2350"/>
                  <a:pt x="2300" y="2351"/>
                  <a:pt x="2316" y="2351"/>
                </a:cubicBezTo>
                <a:cubicBezTo>
                  <a:pt x="2617" y="2351"/>
                  <a:pt x="2764" y="2033"/>
                  <a:pt x="2669" y="1081"/>
                </a:cubicBezTo>
                <a:cubicBezTo>
                  <a:pt x="2578" y="444"/>
                  <a:pt x="2045" y="0"/>
                  <a:pt x="1423" y="0"/>
                </a:cubicBezTo>
                <a:close/>
              </a:path>
            </a:pathLst>
          </a:custGeom>
          <a:solidFill>
            <a:srgbClr val="EEC1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9"/>
          <p:cNvSpPr/>
          <p:nvPr/>
        </p:nvSpPr>
        <p:spPr>
          <a:xfrm>
            <a:off x="1367925" y="1415654"/>
            <a:ext cx="29745" cy="22931"/>
          </a:xfrm>
          <a:custGeom>
            <a:rect b="b" l="l" r="r" t="t"/>
            <a:pathLst>
              <a:path extrusionOk="0" h="1235" w="1602">
                <a:moveTo>
                  <a:pt x="100" y="0"/>
                </a:moveTo>
                <a:cubicBezTo>
                  <a:pt x="34" y="33"/>
                  <a:pt x="0" y="67"/>
                  <a:pt x="0" y="133"/>
                </a:cubicBezTo>
                <a:cubicBezTo>
                  <a:pt x="234" y="767"/>
                  <a:pt x="801" y="1201"/>
                  <a:pt x="1501" y="1234"/>
                </a:cubicBezTo>
                <a:cubicBezTo>
                  <a:pt x="1535" y="1234"/>
                  <a:pt x="1601" y="1168"/>
                  <a:pt x="1601" y="1134"/>
                </a:cubicBezTo>
                <a:cubicBezTo>
                  <a:pt x="1601" y="1067"/>
                  <a:pt x="1568" y="1034"/>
                  <a:pt x="1501" y="1001"/>
                </a:cubicBezTo>
                <a:cubicBezTo>
                  <a:pt x="934" y="1001"/>
                  <a:pt x="401" y="634"/>
                  <a:pt x="200" y="100"/>
                </a:cubicBezTo>
                <a:cubicBezTo>
                  <a:pt x="200" y="33"/>
                  <a:pt x="134" y="0"/>
                  <a:pt x="1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9"/>
          <p:cNvSpPr/>
          <p:nvPr/>
        </p:nvSpPr>
        <p:spPr>
          <a:xfrm>
            <a:off x="1377840" y="1454665"/>
            <a:ext cx="50169" cy="36021"/>
          </a:xfrm>
          <a:custGeom>
            <a:rect b="b" l="l" r="r" t="t"/>
            <a:pathLst>
              <a:path extrusionOk="0" h="1940" w="2702">
                <a:moveTo>
                  <a:pt x="2702" y="1"/>
                </a:moveTo>
                <a:lnTo>
                  <a:pt x="2702" y="1"/>
                </a:lnTo>
                <a:cubicBezTo>
                  <a:pt x="1968" y="234"/>
                  <a:pt x="634" y="901"/>
                  <a:pt x="0" y="1935"/>
                </a:cubicBezTo>
                <a:cubicBezTo>
                  <a:pt x="48" y="1938"/>
                  <a:pt x="96" y="1939"/>
                  <a:pt x="143" y="1939"/>
                </a:cubicBezTo>
                <a:cubicBezTo>
                  <a:pt x="1321" y="1939"/>
                  <a:pt x="2381" y="1155"/>
                  <a:pt x="27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9"/>
          <p:cNvSpPr/>
          <p:nvPr/>
        </p:nvSpPr>
        <p:spPr>
          <a:xfrm>
            <a:off x="1333240" y="1357649"/>
            <a:ext cx="57002" cy="48108"/>
          </a:xfrm>
          <a:custGeom>
            <a:rect b="b" l="l" r="r" t="t"/>
            <a:pathLst>
              <a:path extrusionOk="0" h="2591" w="3070">
                <a:moveTo>
                  <a:pt x="1768" y="222"/>
                </a:moveTo>
                <a:cubicBezTo>
                  <a:pt x="2369" y="222"/>
                  <a:pt x="2836" y="689"/>
                  <a:pt x="2836" y="1323"/>
                </a:cubicBezTo>
                <a:cubicBezTo>
                  <a:pt x="2836" y="1977"/>
                  <a:pt x="2301" y="2403"/>
                  <a:pt x="1738" y="2403"/>
                </a:cubicBezTo>
                <a:cubicBezTo>
                  <a:pt x="1469" y="2403"/>
                  <a:pt x="1194" y="2306"/>
                  <a:pt x="968" y="2090"/>
                </a:cubicBezTo>
                <a:cubicBezTo>
                  <a:pt x="301" y="1389"/>
                  <a:pt x="768" y="222"/>
                  <a:pt x="1768" y="222"/>
                </a:cubicBezTo>
                <a:close/>
                <a:moveTo>
                  <a:pt x="1751" y="0"/>
                </a:moveTo>
                <a:cubicBezTo>
                  <a:pt x="1430" y="0"/>
                  <a:pt x="1103" y="120"/>
                  <a:pt x="834" y="389"/>
                </a:cubicBezTo>
                <a:cubicBezTo>
                  <a:pt x="0" y="1189"/>
                  <a:pt x="601" y="2590"/>
                  <a:pt x="1768" y="2590"/>
                </a:cubicBezTo>
                <a:cubicBezTo>
                  <a:pt x="2469" y="2590"/>
                  <a:pt x="3069" y="2023"/>
                  <a:pt x="3069" y="1323"/>
                </a:cubicBezTo>
                <a:cubicBezTo>
                  <a:pt x="3069" y="531"/>
                  <a:pt x="2425" y="0"/>
                  <a:pt x="17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9"/>
          <p:cNvSpPr/>
          <p:nvPr/>
        </p:nvSpPr>
        <p:spPr>
          <a:xfrm>
            <a:off x="1392081" y="1348960"/>
            <a:ext cx="56371" cy="48127"/>
          </a:xfrm>
          <a:custGeom>
            <a:rect b="b" l="l" r="r" t="t"/>
            <a:pathLst>
              <a:path extrusionOk="0" h="2592" w="3036">
                <a:moveTo>
                  <a:pt x="1791" y="221"/>
                </a:moveTo>
                <a:cubicBezTo>
                  <a:pt x="2364" y="221"/>
                  <a:pt x="2802" y="709"/>
                  <a:pt x="2802" y="1290"/>
                </a:cubicBezTo>
                <a:cubicBezTo>
                  <a:pt x="2802" y="1945"/>
                  <a:pt x="2268" y="2385"/>
                  <a:pt x="1716" y="2385"/>
                </a:cubicBezTo>
                <a:cubicBezTo>
                  <a:pt x="1452" y="2385"/>
                  <a:pt x="1184" y="2284"/>
                  <a:pt x="968" y="2058"/>
                </a:cubicBezTo>
                <a:cubicBezTo>
                  <a:pt x="267" y="1390"/>
                  <a:pt x="734" y="223"/>
                  <a:pt x="1735" y="223"/>
                </a:cubicBezTo>
                <a:cubicBezTo>
                  <a:pt x="1754" y="222"/>
                  <a:pt x="1773" y="221"/>
                  <a:pt x="1791" y="221"/>
                </a:cubicBezTo>
                <a:close/>
                <a:moveTo>
                  <a:pt x="1715" y="0"/>
                </a:moveTo>
                <a:cubicBezTo>
                  <a:pt x="1396" y="0"/>
                  <a:pt x="1071" y="120"/>
                  <a:pt x="801" y="390"/>
                </a:cubicBezTo>
                <a:cubicBezTo>
                  <a:pt x="0" y="1190"/>
                  <a:pt x="567" y="2591"/>
                  <a:pt x="1735" y="2591"/>
                </a:cubicBezTo>
                <a:cubicBezTo>
                  <a:pt x="2435" y="2591"/>
                  <a:pt x="3036" y="2024"/>
                  <a:pt x="3036" y="1290"/>
                </a:cubicBezTo>
                <a:cubicBezTo>
                  <a:pt x="3013" y="523"/>
                  <a:pt x="2380" y="0"/>
                  <a:pt x="17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9"/>
          <p:cNvSpPr/>
          <p:nvPr/>
        </p:nvSpPr>
        <p:spPr>
          <a:xfrm>
            <a:off x="1385267" y="1370424"/>
            <a:ext cx="19533" cy="8690"/>
          </a:xfrm>
          <a:custGeom>
            <a:rect b="b" l="l" r="r" t="t"/>
            <a:pathLst>
              <a:path extrusionOk="0" h="468" w="1052">
                <a:moveTo>
                  <a:pt x="634" y="1"/>
                </a:moveTo>
                <a:cubicBezTo>
                  <a:pt x="401" y="34"/>
                  <a:pt x="200" y="134"/>
                  <a:pt x="67" y="301"/>
                </a:cubicBezTo>
                <a:cubicBezTo>
                  <a:pt x="0" y="335"/>
                  <a:pt x="0" y="401"/>
                  <a:pt x="67" y="435"/>
                </a:cubicBezTo>
                <a:cubicBezTo>
                  <a:pt x="67" y="468"/>
                  <a:pt x="100" y="468"/>
                  <a:pt x="134" y="468"/>
                </a:cubicBezTo>
                <a:cubicBezTo>
                  <a:pt x="167" y="468"/>
                  <a:pt x="200" y="468"/>
                  <a:pt x="200" y="435"/>
                </a:cubicBezTo>
                <a:cubicBezTo>
                  <a:pt x="334" y="301"/>
                  <a:pt x="467" y="234"/>
                  <a:pt x="634" y="201"/>
                </a:cubicBezTo>
                <a:cubicBezTo>
                  <a:pt x="701" y="201"/>
                  <a:pt x="768" y="268"/>
                  <a:pt x="834" y="335"/>
                </a:cubicBezTo>
                <a:cubicBezTo>
                  <a:pt x="851" y="360"/>
                  <a:pt x="874" y="370"/>
                  <a:pt x="898" y="370"/>
                </a:cubicBezTo>
                <a:cubicBezTo>
                  <a:pt x="970" y="370"/>
                  <a:pt x="1051" y="276"/>
                  <a:pt x="1001" y="201"/>
                </a:cubicBezTo>
                <a:cubicBezTo>
                  <a:pt x="901" y="68"/>
                  <a:pt x="768" y="1"/>
                  <a:pt x="6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9"/>
          <p:cNvSpPr/>
          <p:nvPr/>
        </p:nvSpPr>
        <p:spPr>
          <a:xfrm>
            <a:off x="1292986" y="1379726"/>
            <a:ext cx="52657" cy="7446"/>
          </a:xfrm>
          <a:custGeom>
            <a:rect b="b" l="l" r="r" t="t"/>
            <a:pathLst>
              <a:path extrusionOk="0" h="401" w="2836">
                <a:moveTo>
                  <a:pt x="2735" y="0"/>
                </a:moveTo>
                <a:lnTo>
                  <a:pt x="100" y="200"/>
                </a:lnTo>
                <a:cubicBezTo>
                  <a:pt x="33" y="200"/>
                  <a:pt x="0" y="234"/>
                  <a:pt x="0" y="301"/>
                </a:cubicBezTo>
                <a:cubicBezTo>
                  <a:pt x="0" y="367"/>
                  <a:pt x="67" y="401"/>
                  <a:pt x="100" y="401"/>
                </a:cubicBezTo>
                <a:lnTo>
                  <a:pt x="2735" y="234"/>
                </a:lnTo>
                <a:cubicBezTo>
                  <a:pt x="2802" y="200"/>
                  <a:pt x="2835" y="167"/>
                  <a:pt x="2835" y="100"/>
                </a:cubicBezTo>
                <a:cubicBezTo>
                  <a:pt x="2835" y="34"/>
                  <a:pt x="2769" y="0"/>
                  <a:pt x="27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9"/>
          <p:cNvSpPr/>
          <p:nvPr/>
        </p:nvSpPr>
        <p:spPr>
          <a:xfrm>
            <a:off x="1380309" y="1455686"/>
            <a:ext cx="69350" cy="104906"/>
          </a:xfrm>
          <a:custGeom>
            <a:rect b="b" l="l" r="r" t="t"/>
            <a:pathLst>
              <a:path extrusionOk="0" h="5650" w="3735">
                <a:moveTo>
                  <a:pt x="2514" y="1"/>
                </a:moveTo>
                <a:cubicBezTo>
                  <a:pt x="2488" y="1"/>
                  <a:pt x="2462" y="4"/>
                  <a:pt x="2436" y="12"/>
                </a:cubicBezTo>
                <a:cubicBezTo>
                  <a:pt x="1802" y="212"/>
                  <a:pt x="267" y="1780"/>
                  <a:pt x="201" y="2381"/>
                </a:cubicBezTo>
                <a:cubicBezTo>
                  <a:pt x="134" y="3014"/>
                  <a:pt x="434" y="3014"/>
                  <a:pt x="434" y="3014"/>
                </a:cubicBezTo>
                <a:lnTo>
                  <a:pt x="0" y="5249"/>
                </a:lnTo>
                <a:lnTo>
                  <a:pt x="1468" y="5650"/>
                </a:lnTo>
                <a:lnTo>
                  <a:pt x="1835" y="3682"/>
                </a:lnTo>
                <a:cubicBezTo>
                  <a:pt x="1861" y="3691"/>
                  <a:pt x="1890" y="3696"/>
                  <a:pt x="1922" y="3696"/>
                </a:cubicBezTo>
                <a:cubicBezTo>
                  <a:pt x="2436" y="3696"/>
                  <a:pt x="3734" y="2506"/>
                  <a:pt x="3703" y="2381"/>
                </a:cubicBezTo>
                <a:cubicBezTo>
                  <a:pt x="3639" y="2252"/>
                  <a:pt x="3144" y="1"/>
                  <a:pt x="2514" y="1"/>
                </a:cubicBezTo>
                <a:close/>
              </a:path>
            </a:pathLst>
          </a:custGeom>
          <a:solidFill>
            <a:srgbClr val="EEC1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9"/>
          <p:cNvSpPr/>
          <p:nvPr/>
        </p:nvSpPr>
        <p:spPr>
          <a:xfrm>
            <a:off x="1200687" y="1528378"/>
            <a:ext cx="218651" cy="177784"/>
          </a:xfrm>
          <a:custGeom>
            <a:rect b="b" l="l" r="r" t="t"/>
            <a:pathLst>
              <a:path extrusionOk="0" h="9575" w="11776">
                <a:moveTo>
                  <a:pt x="9775" y="0"/>
                </a:moveTo>
                <a:cubicBezTo>
                  <a:pt x="9775" y="0"/>
                  <a:pt x="9082" y="6422"/>
                  <a:pt x="8370" y="6422"/>
                </a:cubicBezTo>
                <a:cubicBezTo>
                  <a:pt x="8349" y="6422"/>
                  <a:pt x="8328" y="6416"/>
                  <a:pt x="8307" y="6405"/>
                </a:cubicBezTo>
                <a:cubicBezTo>
                  <a:pt x="7658" y="6066"/>
                  <a:pt x="3793" y="1486"/>
                  <a:pt x="2028" y="1486"/>
                </a:cubicBezTo>
                <a:cubicBezTo>
                  <a:pt x="1704" y="1486"/>
                  <a:pt x="1452" y="1640"/>
                  <a:pt x="1302" y="2001"/>
                </a:cubicBezTo>
                <a:cubicBezTo>
                  <a:pt x="1" y="5204"/>
                  <a:pt x="7506" y="9407"/>
                  <a:pt x="9274" y="9574"/>
                </a:cubicBezTo>
                <a:cubicBezTo>
                  <a:pt x="9287" y="9575"/>
                  <a:pt x="9299" y="9575"/>
                  <a:pt x="9311" y="9575"/>
                </a:cubicBezTo>
                <a:cubicBezTo>
                  <a:pt x="11052" y="9575"/>
                  <a:pt x="11776" y="334"/>
                  <a:pt x="11776" y="334"/>
                </a:cubicBezTo>
                <a:lnTo>
                  <a:pt x="977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9"/>
          <p:cNvSpPr/>
          <p:nvPr/>
        </p:nvSpPr>
        <p:spPr>
          <a:xfrm>
            <a:off x="1317755" y="1691252"/>
            <a:ext cx="120800" cy="46344"/>
          </a:xfrm>
          <a:custGeom>
            <a:rect b="b" l="l" r="r" t="t"/>
            <a:pathLst>
              <a:path extrusionOk="0" h="2496" w="6506">
                <a:moveTo>
                  <a:pt x="787" y="1"/>
                </a:moveTo>
                <a:cubicBezTo>
                  <a:pt x="404" y="1"/>
                  <a:pt x="123" y="34"/>
                  <a:pt x="100" y="134"/>
                </a:cubicBezTo>
                <a:cubicBezTo>
                  <a:pt x="0" y="435"/>
                  <a:pt x="567" y="1969"/>
                  <a:pt x="768" y="2303"/>
                </a:cubicBezTo>
                <a:cubicBezTo>
                  <a:pt x="843" y="2454"/>
                  <a:pt x="1546" y="2496"/>
                  <a:pt x="2291" y="2496"/>
                </a:cubicBezTo>
                <a:cubicBezTo>
                  <a:pt x="3184" y="2496"/>
                  <a:pt x="4137" y="2436"/>
                  <a:pt x="4137" y="2436"/>
                </a:cubicBezTo>
                <a:cubicBezTo>
                  <a:pt x="4137" y="2438"/>
                  <a:pt x="4137" y="2438"/>
                  <a:pt x="4139" y="2438"/>
                </a:cubicBezTo>
                <a:cubicBezTo>
                  <a:pt x="4171" y="2438"/>
                  <a:pt x="4537" y="2102"/>
                  <a:pt x="4537" y="2102"/>
                </a:cubicBezTo>
                <a:lnTo>
                  <a:pt x="6505" y="2269"/>
                </a:lnTo>
                <a:lnTo>
                  <a:pt x="6505" y="802"/>
                </a:lnTo>
                <a:lnTo>
                  <a:pt x="4137" y="802"/>
                </a:lnTo>
                <a:cubicBezTo>
                  <a:pt x="4137" y="802"/>
                  <a:pt x="3503" y="134"/>
                  <a:pt x="3036" y="134"/>
                </a:cubicBezTo>
                <a:cubicBezTo>
                  <a:pt x="2725" y="134"/>
                  <a:pt x="1553" y="1"/>
                  <a:pt x="787" y="1"/>
                </a:cubicBezTo>
                <a:close/>
              </a:path>
            </a:pathLst>
          </a:custGeom>
          <a:solidFill>
            <a:srgbClr val="EEC1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9"/>
          <p:cNvSpPr/>
          <p:nvPr/>
        </p:nvSpPr>
        <p:spPr>
          <a:xfrm>
            <a:off x="1411892" y="1532704"/>
            <a:ext cx="178397" cy="208829"/>
          </a:xfrm>
          <a:custGeom>
            <a:rect b="b" l="l" r="r" t="t"/>
            <a:pathLst>
              <a:path extrusionOk="0" h="11247" w="9608">
                <a:moveTo>
                  <a:pt x="4938" y="1"/>
                </a:moveTo>
                <a:cubicBezTo>
                  <a:pt x="4671" y="968"/>
                  <a:pt x="4671" y="2002"/>
                  <a:pt x="4904" y="3003"/>
                </a:cubicBezTo>
                <a:cubicBezTo>
                  <a:pt x="5138" y="4003"/>
                  <a:pt x="5438" y="4971"/>
                  <a:pt x="5872" y="5905"/>
                </a:cubicBezTo>
                <a:cubicBezTo>
                  <a:pt x="5872" y="5905"/>
                  <a:pt x="6839" y="8040"/>
                  <a:pt x="6272" y="8507"/>
                </a:cubicBezTo>
                <a:cubicBezTo>
                  <a:pt x="5705" y="8940"/>
                  <a:pt x="1" y="9074"/>
                  <a:pt x="1" y="9074"/>
                </a:cubicBezTo>
                <a:lnTo>
                  <a:pt x="1" y="10975"/>
                </a:lnTo>
                <a:cubicBezTo>
                  <a:pt x="1" y="10975"/>
                  <a:pt x="2068" y="11246"/>
                  <a:pt x="4195" y="11246"/>
                </a:cubicBezTo>
                <a:cubicBezTo>
                  <a:pt x="6289" y="11246"/>
                  <a:pt x="8442" y="10983"/>
                  <a:pt x="8740" y="9941"/>
                </a:cubicBezTo>
                <a:cubicBezTo>
                  <a:pt x="9608" y="6939"/>
                  <a:pt x="6472" y="134"/>
                  <a:pt x="49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9"/>
          <p:cNvSpPr/>
          <p:nvPr/>
        </p:nvSpPr>
        <p:spPr>
          <a:xfrm>
            <a:off x="2982012" y="1994851"/>
            <a:ext cx="66572" cy="94573"/>
          </a:xfrm>
          <a:custGeom>
            <a:rect b="b" l="l" r="r" t="t"/>
            <a:pathLst>
              <a:path extrusionOk="0" h="4313" w="3036">
                <a:moveTo>
                  <a:pt x="3036" y="0"/>
                </a:moveTo>
                <a:cubicBezTo>
                  <a:pt x="1568" y="867"/>
                  <a:pt x="0" y="4303"/>
                  <a:pt x="0" y="4303"/>
                </a:cubicBezTo>
                <a:cubicBezTo>
                  <a:pt x="26" y="4309"/>
                  <a:pt x="55" y="4312"/>
                  <a:pt x="85" y="4312"/>
                </a:cubicBezTo>
                <a:cubicBezTo>
                  <a:pt x="728" y="4312"/>
                  <a:pt x="2369" y="3036"/>
                  <a:pt x="2369" y="3036"/>
                </a:cubicBezTo>
                <a:lnTo>
                  <a:pt x="3036" y="634"/>
                </a:lnTo>
                <a:lnTo>
                  <a:pt x="30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9"/>
          <p:cNvSpPr/>
          <p:nvPr/>
        </p:nvSpPr>
        <p:spPr>
          <a:xfrm>
            <a:off x="2919099" y="2151367"/>
            <a:ext cx="129482" cy="111545"/>
          </a:xfrm>
          <a:custGeom>
            <a:rect b="b" l="l" r="r" t="t"/>
            <a:pathLst>
              <a:path extrusionOk="0" h="5087" w="5905">
                <a:moveTo>
                  <a:pt x="3370" y="0"/>
                </a:moveTo>
                <a:cubicBezTo>
                  <a:pt x="1135" y="0"/>
                  <a:pt x="1" y="2736"/>
                  <a:pt x="1568" y="4337"/>
                </a:cubicBezTo>
                <a:cubicBezTo>
                  <a:pt x="2086" y="4855"/>
                  <a:pt x="2722" y="5086"/>
                  <a:pt x="3346" y="5086"/>
                </a:cubicBezTo>
                <a:cubicBezTo>
                  <a:pt x="4652" y="5086"/>
                  <a:pt x="5905" y="4071"/>
                  <a:pt x="5905" y="2536"/>
                </a:cubicBezTo>
                <a:cubicBezTo>
                  <a:pt x="5905" y="1135"/>
                  <a:pt x="4771" y="0"/>
                  <a:pt x="3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9"/>
          <p:cNvSpPr/>
          <p:nvPr/>
        </p:nvSpPr>
        <p:spPr>
          <a:xfrm>
            <a:off x="2948351" y="2174039"/>
            <a:ext cx="78303" cy="66375"/>
          </a:xfrm>
          <a:custGeom>
            <a:rect b="b" l="l" r="r" t="t"/>
            <a:pathLst>
              <a:path extrusionOk="0" h="3027" w="3571">
                <a:moveTo>
                  <a:pt x="2036" y="1"/>
                </a:moveTo>
                <a:cubicBezTo>
                  <a:pt x="701" y="1"/>
                  <a:pt x="1" y="1635"/>
                  <a:pt x="968" y="2569"/>
                </a:cubicBezTo>
                <a:cubicBezTo>
                  <a:pt x="1284" y="2885"/>
                  <a:pt x="1671" y="3026"/>
                  <a:pt x="2049" y="3026"/>
                </a:cubicBezTo>
                <a:cubicBezTo>
                  <a:pt x="2828" y="3026"/>
                  <a:pt x="3570" y="2423"/>
                  <a:pt x="3570" y="1502"/>
                </a:cubicBezTo>
                <a:cubicBezTo>
                  <a:pt x="3570" y="668"/>
                  <a:pt x="2870" y="1"/>
                  <a:pt x="20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9"/>
          <p:cNvSpPr/>
          <p:nvPr/>
        </p:nvSpPr>
        <p:spPr>
          <a:xfrm>
            <a:off x="3186825" y="2146981"/>
            <a:ext cx="134613" cy="115799"/>
          </a:xfrm>
          <a:custGeom>
            <a:rect b="b" l="l" r="r" t="t"/>
            <a:pathLst>
              <a:path extrusionOk="0" h="5281" w="6139">
                <a:moveTo>
                  <a:pt x="3536" y="0"/>
                </a:moveTo>
                <a:cubicBezTo>
                  <a:pt x="1168" y="0"/>
                  <a:pt x="0" y="2836"/>
                  <a:pt x="1668" y="4504"/>
                </a:cubicBezTo>
                <a:cubicBezTo>
                  <a:pt x="2195" y="5041"/>
                  <a:pt x="2846" y="5280"/>
                  <a:pt x="3486" y="5280"/>
                </a:cubicBezTo>
                <a:cubicBezTo>
                  <a:pt x="4835" y="5280"/>
                  <a:pt x="6138" y="4219"/>
                  <a:pt x="6138" y="2636"/>
                </a:cubicBezTo>
                <a:cubicBezTo>
                  <a:pt x="6138" y="1201"/>
                  <a:pt x="4971" y="0"/>
                  <a:pt x="35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9"/>
          <p:cNvSpPr/>
          <p:nvPr/>
        </p:nvSpPr>
        <p:spPr>
          <a:xfrm>
            <a:off x="3125381" y="2080411"/>
            <a:ext cx="173381" cy="67317"/>
          </a:xfrm>
          <a:custGeom>
            <a:rect b="b" l="l" r="r" t="t"/>
            <a:pathLst>
              <a:path extrusionOk="0" h="3070" w="7907">
                <a:moveTo>
                  <a:pt x="4437" y="1"/>
                </a:moveTo>
                <a:cubicBezTo>
                  <a:pt x="3710" y="686"/>
                  <a:pt x="2440" y="816"/>
                  <a:pt x="1585" y="816"/>
                </a:cubicBezTo>
                <a:cubicBezTo>
                  <a:pt x="1067" y="816"/>
                  <a:pt x="701" y="768"/>
                  <a:pt x="701" y="768"/>
                </a:cubicBezTo>
                <a:lnTo>
                  <a:pt x="0" y="1769"/>
                </a:lnTo>
                <a:lnTo>
                  <a:pt x="701" y="2569"/>
                </a:lnTo>
                <a:lnTo>
                  <a:pt x="4170" y="3070"/>
                </a:lnTo>
                <a:lnTo>
                  <a:pt x="7906" y="134"/>
                </a:lnTo>
                <a:lnTo>
                  <a:pt x="773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9"/>
          <p:cNvSpPr/>
          <p:nvPr/>
        </p:nvSpPr>
        <p:spPr>
          <a:xfrm>
            <a:off x="3264365" y="2106745"/>
            <a:ext cx="79005" cy="90714"/>
          </a:xfrm>
          <a:custGeom>
            <a:rect b="b" l="l" r="r" t="t"/>
            <a:pathLst>
              <a:path extrusionOk="0" h="4137" w="3603">
                <a:moveTo>
                  <a:pt x="1068" y="1"/>
                </a:moveTo>
                <a:lnTo>
                  <a:pt x="0" y="1101"/>
                </a:lnTo>
                <a:lnTo>
                  <a:pt x="1234" y="1101"/>
                </a:lnTo>
                <a:lnTo>
                  <a:pt x="3169" y="4137"/>
                </a:lnTo>
                <a:lnTo>
                  <a:pt x="3603" y="4137"/>
                </a:lnTo>
                <a:lnTo>
                  <a:pt x="2235" y="1101"/>
                </a:lnTo>
                <a:lnTo>
                  <a:pt x="223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9"/>
          <p:cNvSpPr/>
          <p:nvPr/>
        </p:nvSpPr>
        <p:spPr>
          <a:xfrm>
            <a:off x="3057358" y="1997768"/>
            <a:ext cx="49030" cy="77558"/>
          </a:xfrm>
          <a:custGeom>
            <a:rect b="b" l="l" r="r" t="t"/>
            <a:pathLst>
              <a:path extrusionOk="0" h="3537" w="2236">
                <a:moveTo>
                  <a:pt x="2035" y="0"/>
                </a:moveTo>
                <a:cubicBezTo>
                  <a:pt x="1134" y="334"/>
                  <a:pt x="1334" y="868"/>
                  <a:pt x="1334" y="868"/>
                </a:cubicBezTo>
                <a:lnTo>
                  <a:pt x="1101" y="1435"/>
                </a:lnTo>
                <a:lnTo>
                  <a:pt x="801" y="1435"/>
                </a:lnTo>
                <a:lnTo>
                  <a:pt x="467" y="1635"/>
                </a:lnTo>
                <a:lnTo>
                  <a:pt x="467" y="2169"/>
                </a:lnTo>
                <a:lnTo>
                  <a:pt x="0" y="2769"/>
                </a:lnTo>
                <a:lnTo>
                  <a:pt x="801" y="3536"/>
                </a:lnTo>
                <a:lnTo>
                  <a:pt x="934" y="2869"/>
                </a:lnTo>
                <a:lnTo>
                  <a:pt x="834" y="2569"/>
                </a:lnTo>
                <a:lnTo>
                  <a:pt x="1368" y="2569"/>
                </a:lnTo>
                <a:lnTo>
                  <a:pt x="1968" y="2869"/>
                </a:lnTo>
                <a:cubicBezTo>
                  <a:pt x="2135" y="2836"/>
                  <a:pt x="2202" y="2702"/>
                  <a:pt x="2135" y="2569"/>
                </a:cubicBezTo>
                <a:lnTo>
                  <a:pt x="1635" y="2202"/>
                </a:lnTo>
                <a:lnTo>
                  <a:pt x="1801" y="2035"/>
                </a:lnTo>
                <a:lnTo>
                  <a:pt x="1668" y="1702"/>
                </a:lnTo>
                <a:lnTo>
                  <a:pt x="1234" y="1502"/>
                </a:lnTo>
                <a:lnTo>
                  <a:pt x="1501" y="968"/>
                </a:lnTo>
                <a:lnTo>
                  <a:pt x="1968" y="868"/>
                </a:lnTo>
                <a:lnTo>
                  <a:pt x="2235" y="601"/>
                </a:lnTo>
                <a:lnTo>
                  <a:pt x="2235" y="134"/>
                </a:lnTo>
                <a:lnTo>
                  <a:pt x="20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9"/>
          <p:cNvSpPr/>
          <p:nvPr/>
        </p:nvSpPr>
        <p:spPr>
          <a:xfrm>
            <a:off x="2960807" y="2053353"/>
            <a:ext cx="373053" cy="180683"/>
          </a:xfrm>
          <a:custGeom>
            <a:rect b="b" l="l" r="r" t="t"/>
            <a:pathLst>
              <a:path extrusionOk="0" h="8240" w="17013">
                <a:moveTo>
                  <a:pt x="3336" y="1"/>
                </a:moveTo>
                <a:lnTo>
                  <a:pt x="967" y="1602"/>
                </a:lnTo>
                <a:cubicBezTo>
                  <a:pt x="734" y="1869"/>
                  <a:pt x="534" y="2135"/>
                  <a:pt x="334" y="2436"/>
                </a:cubicBezTo>
                <a:cubicBezTo>
                  <a:pt x="167" y="2703"/>
                  <a:pt x="33" y="3036"/>
                  <a:pt x="0" y="3403"/>
                </a:cubicBezTo>
                <a:cubicBezTo>
                  <a:pt x="0" y="3503"/>
                  <a:pt x="33" y="3637"/>
                  <a:pt x="100" y="3737"/>
                </a:cubicBezTo>
                <a:cubicBezTo>
                  <a:pt x="100" y="3737"/>
                  <a:pt x="3603" y="4837"/>
                  <a:pt x="4270" y="8173"/>
                </a:cubicBezTo>
                <a:lnTo>
                  <a:pt x="4270" y="8240"/>
                </a:lnTo>
                <a:lnTo>
                  <a:pt x="10908" y="8240"/>
                </a:lnTo>
                <a:lnTo>
                  <a:pt x="12909" y="5638"/>
                </a:lnTo>
                <a:lnTo>
                  <a:pt x="12709" y="5338"/>
                </a:lnTo>
                <a:lnTo>
                  <a:pt x="11008" y="5338"/>
                </a:lnTo>
                <a:lnTo>
                  <a:pt x="10774" y="5038"/>
                </a:lnTo>
                <a:lnTo>
                  <a:pt x="14210" y="3470"/>
                </a:lnTo>
                <a:lnTo>
                  <a:pt x="15811" y="2636"/>
                </a:lnTo>
                <a:lnTo>
                  <a:pt x="16145" y="2936"/>
                </a:lnTo>
                <a:lnTo>
                  <a:pt x="17012" y="1668"/>
                </a:lnTo>
                <a:lnTo>
                  <a:pt x="15378" y="1402"/>
                </a:lnTo>
                <a:lnTo>
                  <a:pt x="12409" y="2135"/>
                </a:lnTo>
                <a:cubicBezTo>
                  <a:pt x="12409" y="2135"/>
                  <a:pt x="11441" y="3043"/>
                  <a:pt x="8006" y="3043"/>
                </a:cubicBezTo>
                <a:cubicBezTo>
                  <a:pt x="7834" y="3043"/>
                  <a:pt x="7656" y="3041"/>
                  <a:pt x="7472" y="3036"/>
                </a:cubicBezTo>
                <a:lnTo>
                  <a:pt x="6772" y="3603"/>
                </a:lnTo>
                <a:cubicBezTo>
                  <a:pt x="6872" y="3737"/>
                  <a:pt x="6905" y="3937"/>
                  <a:pt x="6838" y="4104"/>
                </a:cubicBezTo>
                <a:cubicBezTo>
                  <a:pt x="6838" y="4104"/>
                  <a:pt x="6838" y="4137"/>
                  <a:pt x="6838" y="4137"/>
                </a:cubicBezTo>
                <a:cubicBezTo>
                  <a:pt x="6805" y="4204"/>
                  <a:pt x="6738" y="4237"/>
                  <a:pt x="6671" y="4270"/>
                </a:cubicBezTo>
                <a:cubicBezTo>
                  <a:pt x="6638" y="4304"/>
                  <a:pt x="6605" y="4304"/>
                  <a:pt x="6605" y="4304"/>
                </a:cubicBezTo>
                <a:cubicBezTo>
                  <a:pt x="6592" y="4305"/>
                  <a:pt x="6578" y="4306"/>
                  <a:pt x="6564" y="4306"/>
                </a:cubicBezTo>
                <a:cubicBezTo>
                  <a:pt x="5958" y="4306"/>
                  <a:pt x="4270" y="2936"/>
                  <a:pt x="4270" y="2936"/>
                </a:cubicBezTo>
                <a:lnTo>
                  <a:pt x="4904" y="1969"/>
                </a:lnTo>
                <a:lnTo>
                  <a:pt x="5604" y="1001"/>
                </a:lnTo>
                <a:lnTo>
                  <a:pt x="45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9"/>
          <p:cNvSpPr/>
          <p:nvPr/>
        </p:nvSpPr>
        <p:spPr>
          <a:xfrm>
            <a:off x="3054420" y="2162330"/>
            <a:ext cx="189476" cy="71703"/>
          </a:xfrm>
          <a:custGeom>
            <a:rect b="b" l="l" r="r" t="t"/>
            <a:pathLst>
              <a:path extrusionOk="0" h="3270" w="8641">
                <a:moveTo>
                  <a:pt x="4304" y="1"/>
                </a:moveTo>
                <a:lnTo>
                  <a:pt x="1802" y="1802"/>
                </a:lnTo>
                <a:lnTo>
                  <a:pt x="2002" y="2870"/>
                </a:lnTo>
                <a:lnTo>
                  <a:pt x="1" y="3203"/>
                </a:lnTo>
                <a:lnTo>
                  <a:pt x="1" y="3270"/>
                </a:lnTo>
                <a:lnTo>
                  <a:pt x="6639" y="3270"/>
                </a:lnTo>
                <a:lnTo>
                  <a:pt x="8640" y="668"/>
                </a:lnTo>
                <a:lnTo>
                  <a:pt x="8440" y="368"/>
                </a:lnTo>
                <a:lnTo>
                  <a:pt x="6739" y="368"/>
                </a:lnTo>
                <a:lnTo>
                  <a:pt x="6505" y="101"/>
                </a:lnTo>
                <a:lnTo>
                  <a:pt x="5305" y="368"/>
                </a:lnTo>
                <a:lnTo>
                  <a:pt x="430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9"/>
          <p:cNvSpPr/>
          <p:nvPr/>
        </p:nvSpPr>
        <p:spPr>
          <a:xfrm>
            <a:off x="3014927" y="2089927"/>
            <a:ext cx="90714" cy="61463"/>
          </a:xfrm>
          <a:custGeom>
            <a:rect b="b" l="l" r="r" t="t"/>
            <a:pathLst>
              <a:path extrusionOk="0" h="2803" w="4137">
                <a:moveTo>
                  <a:pt x="1735" y="0"/>
                </a:moveTo>
                <a:lnTo>
                  <a:pt x="0" y="1001"/>
                </a:lnTo>
                <a:lnTo>
                  <a:pt x="3636" y="2802"/>
                </a:lnTo>
                <a:cubicBezTo>
                  <a:pt x="3803" y="2769"/>
                  <a:pt x="3970" y="2736"/>
                  <a:pt x="4137" y="2636"/>
                </a:cubicBezTo>
                <a:lnTo>
                  <a:pt x="4137" y="2636"/>
                </a:lnTo>
                <a:cubicBezTo>
                  <a:pt x="4124" y="2637"/>
                  <a:pt x="4110" y="2638"/>
                  <a:pt x="4096" y="2638"/>
                </a:cubicBezTo>
                <a:cubicBezTo>
                  <a:pt x="3490" y="2638"/>
                  <a:pt x="1802" y="1268"/>
                  <a:pt x="1802" y="1268"/>
                </a:cubicBezTo>
                <a:lnTo>
                  <a:pt x="2436" y="334"/>
                </a:lnTo>
                <a:lnTo>
                  <a:pt x="173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9"/>
          <p:cNvSpPr/>
          <p:nvPr/>
        </p:nvSpPr>
        <p:spPr>
          <a:xfrm>
            <a:off x="3001769" y="2053353"/>
            <a:ext cx="133867" cy="117049"/>
          </a:xfrm>
          <a:custGeom>
            <a:rect b="b" l="l" r="r" t="t"/>
            <a:pathLst>
              <a:path extrusionOk="0" h="5338" w="6105">
                <a:moveTo>
                  <a:pt x="1768" y="1"/>
                </a:moveTo>
                <a:lnTo>
                  <a:pt x="2535" y="835"/>
                </a:lnTo>
                <a:lnTo>
                  <a:pt x="1768" y="1869"/>
                </a:lnTo>
                <a:lnTo>
                  <a:pt x="0" y="2769"/>
                </a:lnTo>
                <a:lnTo>
                  <a:pt x="4603" y="5338"/>
                </a:lnTo>
                <a:lnTo>
                  <a:pt x="6104" y="3803"/>
                </a:lnTo>
                <a:lnTo>
                  <a:pt x="4937" y="3570"/>
                </a:lnTo>
                <a:lnTo>
                  <a:pt x="4937" y="3570"/>
                </a:lnTo>
                <a:cubicBezTo>
                  <a:pt x="4937" y="3570"/>
                  <a:pt x="5237" y="4037"/>
                  <a:pt x="4803" y="4270"/>
                </a:cubicBezTo>
                <a:cubicBezTo>
                  <a:pt x="4770" y="4291"/>
                  <a:pt x="4728" y="4300"/>
                  <a:pt x="4678" y="4300"/>
                </a:cubicBezTo>
                <a:cubicBezTo>
                  <a:pt x="4079" y="4300"/>
                  <a:pt x="2402" y="2936"/>
                  <a:pt x="2402" y="2936"/>
                </a:cubicBezTo>
                <a:lnTo>
                  <a:pt x="3736" y="1001"/>
                </a:lnTo>
                <a:lnTo>
                  <a:pt x="270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9"/>
          <p:cNvSpPr/>
          <p:nvPr/>
        </p:nvSpPr>
        <p:spPr>
          <a:xfrm>
            <a:off x="2963000" y="2089927"/>
            <a:ext cx="370860" cy="144108"/>
          </a:xfrm>
          <a:custGeom>
            <a:rect b="b" l="l" r="r" t="t"/>
            <a:pathLst>
              <a:path extrusionOk="0" h="6572" w="16913">
                <a:moveTo>
                  <a:pt x="16912" y="0"/>
                </a:moveTo>
                <a:lnTo>
                  <a:pt x="15545" y="434"/>
                </a:lnTo>
                <a:lnTo>
                  <a:pt x="10274" y="3036"/>
                </a:lnTo>
                <a:lnTo>
                  <a:pt x="8406" y="2802"/>
                </a:lnTo>
                <a:lnTo>
                  <a:pt x="6538" y="4070"/>
                </a:lnTo>
                <a:lnTo>
                  <a:pt x="1768" y="1502"/>
                </a:lnTo>
                <a:lnTo>
                  <a:pt x="0" y="2069"/>
                </a:lnTo>
                <a:cubicBezTo>
                  <a:pt x="0" y="2069"/>
                  <a:pt x="3536" y="3203"/>
                  <a:pt x="4170" y="6572"/>
                </a:cubicBezTo>
                <a:lnTo>
                  <a:pt x="10808" y="6572"/>
                </a:lnTo>
                <a:lnTo>
                  <a:pt x="12809" y="3970"/>
                </a:lnTo>
                <a:lnTo>
                  <a:pt x="12609" y="3670"/>
                </a:lnTo>
                <a:lnTo>
                  <a:pt x="10908" y="3670"/>
                </a:lnTo>
                <a:lnTo>
                  <a:pt x="10674" y="3370"/>
                </a:lnTo>
                <a:lnTo>
                  <a:pt x="14110" y="1802"/>
                </a:lnTo>
                <a:lnTo>
                  <a:pt x="15711" y="968"/>
                </a:lnTo>
                <a:lnTo>
                  <a:pt x="16045" y="1268"/>
                </a:lnTo>
                <a:lnTo>
                  <a:pt x="16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9"/>
          <p:cNvSpPr/>
          <p:nvPr/>
        </p:nvSpPr>
        <p:spPr>
          <a:xfrm>
            <a:off x="2992976" y="2073109"/>
            <a:ext cx="49030" cy="23419"/>
          </a:xfrm>
          <a:custGeom>
            <a:rect b="b" l="l" r="r" t="t"/>
            <a:pathLst>
              <a:path extrusionOk="0" h="1068" w="2236">
                <a:moveTo>
                  <a:pt x="1535" y="0"/>
                </a:moveTo>
                <a:lnTo>
                  <a:pt x="1" y="1068"/>
                </a:lnTo>
                <a:cubicBezTo>
                  <a:pt x="2236" y="434"/>
                  <a:pt x="1535" y="0"/>
                  <a:pt x="15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9"/>
          <p:cNvSpPr/>
          <p:nvPr/>
        </p:nvSpPr>
        <p:spPr>
          <a:xfrm>
            <a:off x="2961530" y="2100167"/>
            <a:ext cx="24888" cy="27826"/>
          </a:xfrm>
          <a:custGeom>
            <a:rect b="b" l="l" r="r" t="t"/>
            <a:pathLst>
              <a:path extrusionOk="0" h="1269" w="1135">
                <a:moveTo>
                  <a:pt x="1135" y="0"/>
                </a:moveTo>
                <a:lnTo>
                  <a:pt x="334" y="301"/>
                </a:lnTo>
                <a:cubicBezTo>
                  <a:pt x="134" y="601"/>
                  <a:pt x="34" y="934"/>
                  <a:pt x="0" y="1268"/>
                </a:cubicBezTo>
                <a:cubicBezTo>
                  <a:pt x="701" y="968"/>
                  <a:pt x="1135" y="1"/>
                  <a:pt x="1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9"/>
          <p:cNvSpPr/>
          <p:nvPr/>
        </p:nvSpPr>
        <p:spPr>
          <a:xfrm>
            <a:off x="3220828" y="2171707"/>
            <a:ext cx="78303" cy="66375"/>
          </a:xfrm>
          <a:custGeom>
            <a:rect b="b" l="l" r="r" t="t"/>
            <a:pathLst>
              <a:path extrusionOk="0" h="3027" w="3571">
                <a:moveTo>
                  <a:pt x="2036" y="1"/>
                </a:moveTo>
                <a:cubicBezTo>
                  <a:pt x="701" y="1"/>
                  <a:pt x="1" y="1635"/>
                  <a:pt x="968" y="2569"/>
                </a:cubicBezTo>
                <a:cubicBezTo>
                  <a:pt x="1284" y="2885"/>
                  <a:pt x="1671" y="3026"/>
                  <a:pt x="2049" y="3026"/>
                </a:cubicBezTo>
                <a:cubicBezTo>
                  <a:pt x="2828" y="3026"/>
                  <a:pt x="3570" y="2423"/>
                  <a:pt x="3570" y="1502"/>
                </a:cubicBezTo>
                <a:cubicBezTo>
                  <a:pt x="3570" y="668"/>
                  <a:pt x="2870" y="1"/>
                  <a:pt x="20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9"/>
          <p:cNvSpPr/>
          <p:nvPr/>
        </p:nvSpPr>
        <p:spPr>
          <a:xfrm>
            <a:off x="2920188" y="828225"/>
            <a:ext cx="30900" cy="229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9"/>
          <p:cNvSpPr/>
          <p:nvPr/>
        </p:nvSpPr>
        <p:spPr>
          <a:xfrm>
            <a:off x="2889225" y="942225"/>
            <a:ext cx="35400" cy="11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9"/>
          <p:cNvSpPr/>
          <p:nvPr/>
        </p:nvSpPr>
        <p:spPr>
          <a:xfrm>
            <a:off x="2860725" y="996525"/>
            <a:ext cx="30900" cy="6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9"/>
          <p:cNvSpPr/>
          <p:nvPr/>
        </p:nvSpPr>
        <p:spPr>
          <a:xfrm>
            <a:off x="2942863" y="942225"/>
            <a:ext cx="35400" cy="11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9"/>
          <p:cNvSpPr/>
          <p:nvPr/>
        </p:nvSpPr>
        <p:spPr>
          <a:xfrm>
            <a:off x="2969075" y="867575"/>
            <a:ext cx="35400" cy="19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9"/>
          <p:cNvSpPr/>
          <p:nvPr/>
        </p:nvSpPr>
        <p:spPr>
          <a:xfrm>
            <a:off x="2991375" y="980500"/>
            <a:ext cx="62700" cy="77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9"/>
          <p:cNvSpPr/>
          <p:nvPr/>
        </p:nvSpPr>
        <p:spPr>
          <a:xfrm>
            <a:off x="3106950" y="892547"/>
            <a:ext cx="30900" cy="165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9"/>
          <p:cNvSpPr/>
          <p:nvPr/>
        </p:nvSpPr>
        <p:spPr>
          <a:xfrm>
            <a:off x="3075975" y="942113"/>
            <a:ext cx="35400" cy="11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9"/>
          <p:cNvSpPr/>
          <p:nvPr/>
        </p:nvSpPr>
        <p:spPr>
          <a:xfrm>
            <a:off x="3047475" y="996413"/>
            <a:ext cx="30900" cy="6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9"/>
          <p:cNvSpPr/>
          <p:nvPr/>
        </p:nvSpPr>
        <p:spPr>
          <a:xfrm>
            <a:off x="3129613" y="942113"/>
            <a:ext cx="35400" cy="11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9"/>
          <p:cNvSpPr/>
          <p:nvPr/>
        </p:nvSpPr>
        <p:spPr>
          <a:xfrm>
            <a:off x="3155825" y="819853"/>
            <a:ext cx="35400" cy="238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9"/>
          <p:cNvSpPr/>
          <p:nvPr/>
        </p:nvSpPr>
        <p:spPr>
          <a:xfrm>
            <a:off x="3178125" y="980388"/>
            <a:ext cx="62700" cy="77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9"/>
          <p:cNvSpPr/>
          <p:nvPr/>
        </p:nvSpPr>
        <p:spPr>
          <a:xfrm>
            <a:off x="3232150" y="942263"/>
            <a:ext cx="35400" cy="11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9"/>
          <p:cNvSpPr/>
          <p:nvPr/>
        </p:nvSpPr>
        <p:spPr>
          <a:xfrm>
            <a:off x="3258363" y="867613"/>
            <a:ext cx="35400" cy="19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9"/>
          <p:cNvSpPr/>
          <p:nvPr/>
        </p:nvSpPr>
        <p:spPr>
          <a:xfrm>
            <a:off x="3280663" y="980538"/>
            <a:ext cx="62700" cy="77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0"/>
          <p:cNvSpPr txBox="1"/>
          <p:nvPr>
            <p:ph type="ctrTitle"/>
          </p:nvPr>
        </p:nvSpPr>
        <p:spPr>
          <a:xfrm>
            <a:off x="748675" y="669825"/>
            <a:ext cx="4284000" cy="99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525" name="Google Shape;525;p40"/>
          <p:cNvSpPr txBox="1"/>
          <p:nvPr>
            <p:ph idx="1" type="subTitle"/>
          </p:nvPr>
        </p:nvSpPr>
        <p:spPr>
          <a:xfrm>
            <a:off x="748675" y="1704550"/>
            <a:ext cx="4293900" cy="182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sz="1700">
                <a:solidFill>
                  <a:schemeClr val="lt1"/>
                </a:solidFill>
              </a:rPr>
              <a:t>Do you have any questions?</a:t>
            </a:r>
            <a:endParaRPr b="1" sz="1700">
              <a:solidFill>
                <a:schemeClr val="lt1"/>
              </a:solidFill>
            </a:endParaRPr>
          </a:p>
          <a:p>
            <a:pPr indent="0" lvl="0" marL="0" rtl="0" algn="l">
              <a:spcBef>
                <a:spcPts val="0"/>
              </a:spcBef>
              <a:spcAft>
                <a:spcPts val="0"/>
              </a:spcAft>
              <a:buClr>
                <a:schemeClr val="lt1"/>
              </a:buClr>
              <a:buSzPts val="1100"/>
              <a:buFont typeface="Arial"/>
              <a:buNone/>
            </a:pPr>
            <a:r>
              <a:t/>
            </a:r>
            <a:endParaRPr sz="1600">
              <a:solidFill>
                <a:schemeClr val="lt1"/>
              </a:solidFill>
            </a:endParaRPr>
          </a:p>
          <a:p>
            <a:pPr indent="0" lvl="0" marL="0" rtl="0" algn="l">
              <a:spcBef>
                <a:spcPts val="0"/>
              </a:spcBef>
              <a:spcAft>
                <a:spcPts val="0"/>
              </a:spcAft>
              <a:buNone/>
            </a:pPr>
            <a:r>
              <a:t/>
            </a:r>
            <a:endParaRPr>
              <a:solidFill>
                <a:schemeClr val="lt1"/>
              </a:solidFill>
            </a:endParaRPr>
          </a:p>
        </p:txBody>
      </p:sp>
      <p:grpSp>
        <p:nvGrpSpPr>
          <p:cNvPr id="526" name="Google Shape;526;p40"/>
          <p:cNvGrpSpPr/>
          <p:nvPr/>
        </p:nvGrpSpPr>
        <p:grpSpPr>
          <a:xfrm>
            <a:off x="5032675" y="1881795"/>
            <a:ext cx="3594542" cy="2703111"/>
            <a:chOff x="5032675" y="1881795"/>
            <a:chExt cx="3594542" cy="2703111"/>
          </a:xfrm>
        </p:grpSpPr>
        <p:sp>
          <p:nvSpPr>
            <p:cNvPr id="527" name="Google Shape;527;p40"/>
            <p:cNvSpPr/>
            <p:nvPr/>
          </p:nvSpPr>
          <p:spPr>
            <a:xfrm>
              <a:off x="5032675" y="4373498"/>
              <a:ext cx="3594542" cy="211408"/>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0"/>
            <p:cNvSpPr/>
            <p:nvPr/>
          </p:nvSpPr>
          <p:spPr>
            <a:xfrm>
              <a:off x="6781001" y="2326107"/>
              <a:ext cx="424123" cy="416836"/>
            </a:xfrm>
            <a:custGeom>
              <a:rect b="b" l="l" r="r" t="t"/>
              <a:pathLst>
                <a:path extrusionOk="0" h="18615" w="19081">
                  <a:moveTo>
                    <a:pt x="14844" y="1"/>
                  </a:moveTo>
                  <a:cubicBezTo>
                    <a:pt x="14744" y="401"/>
                    <a:pt x="14644" y="935"/>
                    <a:pt x="14511" y="1402"/>
                  </a:cubicBezTo>
                  <a:cubicBezTo>
                    <a:pt x="14377" y="1902"/>
                    <a:pt x="14244" y="2369"/>
                    <a:pt x="14111" y="2869"/>
                  </a:cubicBezTo>
                  <a:cubicBezTo>
                    <a:pt x="13810" y="3837"/>
                    <a:pt x="13510" y="4771"/>
                    <a:pt x="13143" y="5705"/>
                  </a:cubicBezTo>
                  <a:cubicBezTo>
                    <a:pt x="12409" y="7506"/>
                    <a:pt x="11509" y="9274"/>
                    <a:pt x="10375" y="10508"/>
                  </a:cubicBezTo>
                  <a:cubicBezTo>
                    <a:pt x="10108" y="10808"/>
                    <a:pt x="9808" y="11075"/>
                    <a:pt x="9474" y="11309"/>
                  </a:cubicBezTo>
                  <a:cubicBezTo>
                    <a:pt x="9407" y="11342"/>
                    <a:pt x="9341" y="11409"/>
                    <a:pt x="9240" y="11476"/>
                  </a:cubicBezTo>
                  <a:lnTo>
                    <a:pt x="8940" y="11642"/>
                  </a:lnTo>
                  <a:cubicBezTo>
                    <a:pt x="8707" y="11776"/>
                    <a:pt x="8507" y="11909"/>
                    <a:pt x="8273" y="12043"/>
                  </a:cubicBezTo>
                  <a:cubicBezTo>
                    <a:pt x="7406" y="12576"/>
                    <a:pt x="6505" y="13077"/>
                    <a:pt x="5571" y="13577"/>
                  </a:cubicBezTo>
                  <a:cubicBezTo>
                    <a:pt x="3737" y="14578"/>
                    <a:pt x="1835" y="15579"/>
                    <a:pt x="1" y="16613"/>
                  </a:cubicBezTo>
                  <a:lnTo>
                    <a:pt x="768" y="18614"/>
                  </a:lnTo>
                  <a:cubicBezTo>
                    <a:pt x="2869" y="18080"/>
                    <a:pt x="4937" y="17413"/>
                    <a:pt x="6972" y="16646"/>
                  </a:cubicBezTo>
                  <a:cubicBezTo>
                    <a:pt x="8006" y="16279"/>
                    <a:pt x="9007" y="15879"/>
                    <a:pt x="10041" y="15412"/>
                  </a:cubicBezTo>
                  <a:cubicBezTo>
                    <a:pt x="10308" y="15312"/>
                    <a:pt x="10541" y="15178"/>
                    <a:pt x="10808" y="15045"/>
                  </a:cubicBezTo>
                  <a:lnTo>
                    <a:pt x="11175" y="14845"/>
                  </a:lnTo>
                  <a:cubicBezTo>
                    <a:pt x="11309" y="14778"/>
                    <a:pt x="11475" y="14678"/>
                    <a:pt x="11642" y="14611"/>
                  </a:cubicBezTo>
                  <a:cubicBezTo>
                    <a:pt x="12209" y="14244"/>
                    <a:pt x="12743" y="13844"/>
                    <a:pt x="13210" y="13377"/>
                  </a:cubicBezTo>
                  <a:cubicBezTo>
                    <a:pt x="15078" y="11542"/>
                    <a:pt x="16212" y="9441"/>
                    <a:pt x="17113" y="7339"/>
                  </a:cubicBezTo>
                  <a:cubicBezTo>
                    <a:pt x="17580" y="6272"/>
                    <a:pt x="17947" y="5204"/>
                    <a:pt x="18280" y="4104"/>
                  </a:cubicBezTo>
                  <a:cubicBezTo>
                    <a:pt x="18414" y="3570"/>
                    <a:pt x="18580" y="3036"/>
                    <a:pt x="18714" y="2469"/>
                  </a:cubicBezTo>
                  <a:cubicBezTo>
                    <a:pt x="18847" y="1902"/>
                    <a:pt x="18981" y="1368"/>
                    <a:pt x="19081" y="768"/>
                  </a:cubicBezTo>
                  <a:lnTo>
                    <a:pt x="14844" y="1"/>
                  </a:lnTo>
                  <a:close/>
                </a:path>
              </a:pathLst>
            </a:custGeom>
            <a:solidFill>
              <a:srgbClr val="CE7A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0"/>
            <p:cNvSpPr/>
            <p:nvPr/>
          </p:nvSpPr>
          <p:spPr>
            <a:xfrm>
              <a:off x="7011590" y="2283427"/>
              <a:ext cx="224342" cy="262306"/>
            </a:xfrm>
            <a:custGeom>
              <a:rect b="b" l="l" r="r" t="t"/>
              <a:pathLst>
                <a:path extrusionOk="0" h="11714" w="10093">
                  <a:moveTo>
                    <a:pt x="7986" y="0"/>
                  </a:moveTo>
                  <a:cubicBezTo>
                    <a:pt x="6865" y="0"/>
                    <a:pt x="5394" y="636"/>
                    <a:pt x="3837" y="2007"/>
                  </a:cubicBezTo>
                  <a:cubicBezTo>
                    <a:pt x="2402" y="3241"/>
                    <a:pt x="1668" y="5343"/>
                    <a:pt x="935" y="6610"/>
                  </a:cubicBezTo>
                  <a:cubicBezTo>
                    <a:pt x="701" y="7044"/>
                    <a:pt x="501" y="7411"/>
                    <a:pt x="334" y="7711"/>
                  </a:cubicBezTo>
                  <a:cubicBezTo>
                    <a:pt x="134" y="8111"/>
                    <a:pt x="1" y="8378"/>
                    <a:pt x="1" y="8378"/>
                  </a:cubicBezTo>
                  <a:lnTo>
                    <a:pt x="4504" y="11714"/>
                  </a:lnTo>
                  <a:cubicBezTo>
                    <a:pt x="4504" y="11714"/>
                    <a:pt x="4671" y="11547"/>
                    <a:pt x="4971" y="11213"/>
                  </a:cubicBezTo>
                  <a:cubicBezTo>
                    <a:pt x="5171" y="10980"/>
                    <a:pt x="5438" y="10646"/>
                    <a:pt x="5738" y="10279"/>
                  </a:cubicBezTo>
                  <a:cubicBezTo>
                    <a:pt x="7506" y="8145"/>
                    <a:pt x="10041" y="4242"/>
                    <a:pt x="10074" y="2340"/>
                  </a:cubicBezTo>
                  <a:cubicBezTo>
                    <a:pt x="10092" y="829"/>
                    <a:pt x="9266" y="0"/>
                    <a:pt x="79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0"/>
            <p:cNvSpPr/>
            <p:nvPr/>
          </p:nvSpPr>
          <p:spPr>
            <a:xfrm>
              <a:off x="6715764" y="2671198"/>
              <a:ext cx="94178" cy="84263"/>
            </a:xfrm>
            <a:custGeom>
              <a:rect b="b" l="l" r="r" t="t"/>
              <a:pathLst>
                <a:path extrusionOk="0" h="3763" w="4237">
                  <a:moveTo>
                    <a:pt x="0" y="1"/>
                  </a:moveTo>
                  <a:lnTo>
                    <a:pt x="267" y="3703"/>
                  </a:lnTo>
                  <a:cubicBezTo>
                    <a:pt x="267" y="3703"/>
                    <a:pt x="849" y="3762"/>
                    <a:pt x="1568" y="3762"/>
                  </a:cubicBezTo>
                  <a:cubicBezTo>
                    <a:pt x="2647" y="3762"/>
                    <a:pt x="4036" y="3630"/>
                    <a:pt x="4236" y="2970"/>
                  </a:cubicBezTo>
                  <a:lnTo>
                    <a:pt x="3736" y="1001"/>
                  </a:lnTo>
                  <a:lnTo>
                    <a:pt x="0" y="1"/>
                  </a:lnTo>
                  <a:close/>
                </a:path>
              </a:pathLst>
            </a:custGeom>
            <a:solidFill>
              <a:srgbClr val="CE7A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0"/>
            <p:cNvSpPr/>
            <p:nvPr/>
          </p:nvSpPr>
          <p:spPr>
            <a:xfrm>
              <a:off x="6651993" y="2671198"/>
              <a:ext cx="69705" cy="99378"/>
            </a:xfrm>
            <a:custGeom>
              <a:rect b="b" l="l" r="r" t="t"/>
              <a:pathLst>
                <a:path extrusionOk="0" h="4438" w="3136">
                  <a:moveTo>
                    <a:pt x="2869" y="1"/>
                  </a:moveTo>
                  <a:lnTo>
                    <a:pt x="0" y="1902"/>
                  </a:lnTo>
                  <a:lnTo>
                    <a:pt x="868" y="4437"/>
                  </a:lnTo>
                  <a:lnTo>
                    <a:pt x="3136" y="3703"/>
                  </a:lnTo>
                  <a:lnTo>
                    <a:pt x="2869" y="1"/>
                  </a:lnTo>
                  <a:close/>
                </a:path>
              </a:pathLst>
            </a:custGeom>
            <a:solidFill>
              <a:srgbClr val="CE7A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0"/>
            <p:cNvSpPr/>
            <p:nvPr/>
          </p:nvSpPr>
          <p:spPr>
            <a:xfrm>
              <a:off x="7077583" y="2268603"/>
              <a:ext cx="436726" cy="571434"/>
            </a:xfrm>
            <a:custGeom>
              <a:rect b="b" l="l" r="r" t="t"/>
              <a:pathLst>
                <a:path extrusionOk="0" h="25519" w="19648">
                  <a:moveTo>
                    <a:pt x="11325" y="0"/>
                  </a:moveTo>
                  <a:cubicBezTo>
                    <a:pt x="10241" y="0"/>
                    <a:pt x="9157" y="34"/>
                    <a:pt x="8073" y="100"/>
                  </a:cubicBezTo>
                  <a:cubicBezTo>
                    <a:pt x="7072" y="200"/>
                    <a:pt x="6105" y="367"/>
                    <a:pt x="5338" y="501"/>
                  </a:cubicBezTo>
                  <a:cubicBezTo>
                    <a:pt x="4337" y="701"/>
                    <a:pt x="3770" y="901"/>
                    <a:pt x="3770" y="901"/>
                  </a:cubicBezTo>
                  <a:cubicBezTo>
                    <a:pt x="3770" y="901"/>
                    <a:pt x="0" y="9507"/>
                    <a:pt x="2636" y="25518"/>
                  </a:cubicBezTo>
                  <a:lnTo>
                    <a:pt x="17913" y="25518"/>
                  </a:lnTo>
                  <a:cubicBezTo>
                    <a:pt x="18013" y="24184"/>
                    <a:pt x="17680" y="19748"/>
                    <a:pt x="17913" y="14110"/>
                  </a:cubicBezTo>
                  <a:cubicBezTo>
                    <a:pt x="18080" y="9907"/>
                    <a:pt x="18580" y="5771"/>
                    <a:pt x="19448" y="1668"/>
                  </a:cubicBezTo>
                  <a:lnTo>
                    <a:pt x="19648" y="734"/>
                  </a:lnTo>
                  <a:cubicBezTo>
                    <a:pt x="19648" y="734"/>
                    <a:pt x="18881" y="601"/>
                    <a:pt x="17780" y="434"/>
                  </a:cubicBezTo>
                  <a:cubicBezTo>
                    <a:pt x="16846" y="300"/>
                    <a:pt x="15678" y="167"/>
                    <a:pt x="14577" y="100"/>
                  </a:cubicBezTo>
                  <a:cubicBezTo>
                    <a:pt x="13493" y="34"/>
                    <a:pt x="12409" y="0"/>
                    <a:pt x="113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0"/>
            <p:cNvSpPr/>
            <p:nvPr/>
          </p:nvSpPr>
          <p:spPr>
            <a:xfrm>
              <a:off x="7214749" y="2124441"/>
              <a:ext cx="192046" cy="209168"/>
            </a:xfrm>
            <a:custGeom>
              <a:rect b="b" l="l" r="r" t="t"/>
              <a:pathLst>
                <a:path extrusionOk="0" h="9341" w="8640">
                  <a:moveTo>
                    <a:pt x="8273" y="0"/>
                  </a:moveTo>
                  <a:lnTo>
                    <a:pt x="6505" y="1435"/>
                  </a:lnTo>
                  <a:lnTo>
                    <a:pt x="4170" y="3403"/>
                  </a:lnTo>
                  <a:cubicBezTo>
                    <a:pt x="4237" y="3703"/>
                    <a:pt x="4270" y="4037"/>
                    <a:pt x="4304" y="4337"/>
                  </a:cubicBezTo>
                  <a:cubicBezTo>
                    <a:pt x="4437" y="5638"/>
                    <a:pt x="4103" y="6071"/>
                    <a:pt x="2235" y="6505"/>
                  </a:cubicBezTo>
                  <a:cubicBezTo>
                    <a:pt x="2235" y="6505"/>
                    <a:pt x="0" y="8006"/>
                    <a:pt x="3303" y="8273"/>
                  </a:cubicBezTo>
                  <a:cubicBezTo>
                    <a:pt x="3336" y="8640"/>
                    <a:pt x="3370" y="8973"/>
                    <a:pt x="3470" y="9340"/>
                  </a:cubicBezTo>
                  <a:cubicBezTo>
                    <a:pt x="3770" y="8940"/>
                    <a:pt x="4137" y="8573"/>
                    <a:pt x="4537" y="8306"/>
                  </a:cubicBezTo>
                  <a:cubicBezTo>
                    <a:pt x="8173" y="8240"/>
                    <a:pt x="8640" y="6572"/>
                    <a:pt x="8640" y="6572"/>
                  </a:cubicBezTo>
                  <a:cubicBezTo>
                    <a:pt x="7239" y="5171"/>
                    <a:pt x="7773" y="2102"/>
                    <a:pt x="8273" y="0"/>
                  </a:cubicBezTo>
                  <a:close/>
                </a:path>
              </a:pathLst>
            </a:custGeom>
            <a:solidFill>
              <a:srgbClr val="CE7A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0"/>
            <p:cNvSpPr/>
            <p:nvPr/>
          </p:nvSpPr>
          <p:spPr>
            <a:xfrm>
              <a:off x="7307438" y="2156551"/>
              <a:ext cx="52657" cy="65005"/>
            </a:xfrm>
            <a:custGeom>
              <a:rect b="b" l="l" r="r" t="t"/>
              <a:pathLst>
                <a:path extrusionOk="0" h="2903" w="2369">
                  <a:moveTo>
                    <a:pt x="2368" y="1"/>
                  </a:moveTo>
                  <a:lnTo>
                    <a:pt x="0" y="1969"/>
                  </a:lnTo>
                  <a:cubicBezTo>
                    <a:pt x="67" y="2269"/>
                    <a:pt x="100" y="2603"/>
                    <a:pt x="134" y="2903"/>
                  </a:cubicBezTo>
                  <a:cubicBezTo>
                    <a:pt x="1034" y="2736"/>
                    <a:pt x="2202" y="1802"/>
                    <a:pt x="2335" y="901"/>
                  </a:cubicBezTo>
                  <a:cubicBezTo>
                    <a:pt x="2368" y="601"/>
                    <a:pt x="2368" y="301"/>
                    <a:pt x="23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0"/>
            <p:cNvSpPr/>
            <p:nvPr/>
          </p:nvSpPr>
          <p:spPr>
            <a:xfrm>
              <a:off x="7082029" y="4259230"/>
              <a:ext cx="84553" cy="162099"/>
            </a:xfrm>
            <a:custGeom>
              <a:rect b="b" l="l" r="r" t="t"/>
              <a:pathLst>
                <a:path extrusionOk="0" h="7239" w="3804">
                  <a:moveTo>
                    <a:pt x="3203" y="0"/>
                  </a:moveTo>
                  <a:lnTo>
                    <a:pt x="1" y="334"/>
                  </a:lnTo>
                  <a:lnTo>
                    <a:pt x="434" y="5371"/>
                  </a:lnTo>
                  <a:lnTo>
                    <a:pt x="601" y="7239"/>
                  </a:lnTo>
                  <a:lnTo>
                    <a:pt x="3803" y="6905"/>
                  </a:lnTo>
                  <a:lnTo>
                    <a:pt x="3703" y="5571"/>
                  </a:lnTo>
                  <a:lnTo>
                    <a:pt x="3203" y="0"/>
                  </a:lnTo>
                  <a:close/>
                </a:path>
              </a:pathLst>
            </a:custGeom>
            <a:solidFill>
              <a:srgbClr val="9F5B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0"/>
            <p:cNvSpPr/>
            <p:nvPr/>
          </p:nvSpPr>
          <p:spPr>
            <a:xfrm>
              <a:off x="7447560" y="4245033"/>
              <a:ext cx="74907" cy="159860"/>
            </a:xfrm>
            <a:custGeom>
              <a:rect b="b" l="l" r="r" t="t"/>
              <a:pathLst>
                <a:path extrusionOk="0" h="7139" w="3370">
                  <a:moveTo>
                    <a:pt x="1" y="0"/>
                  </a:moveTo>
                  <a:lnTo>
                    <a:pt x="67" y="1735"/>
                  </a:lnTo>
                  <a:lnTo>
                    <a:pt x="67" y="1835"/>
                  </a:lnTo>
                  <a:lnTo>
                    <a:pt x="234" y="6338"/>
                  </a:lnTo>
                  <a:lnTo>
                    <a:pt x="234" y="6438"/>
                  </a:lnTo>
                  <a:lnTo>
                    <a:pt x="267" y="7139"/>
                  </a:lnTo>
                  <a:lnTo>
                    <a:pt x="3370" y="7139"/>
                  </a:lnTo>
                  <a:lnTo>
                    <a:pt x="3103" y="0"/>
                  </a:lnTo>
                  <a:close/>
                </a:path>
              </a:pathLst>
            </a:custGeom>
            <a:solidFill>
              <a:srgbClr val="9F5B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0"/>
            <p:cNvSpPr/>
            <p:nvPr/>
          </p:nvSpPr>
          <p:spPr>
            <a:xfrm>
              <a:off x="7082029" y="4259230"/>
              <a:ext cx="82331" cy="124749"/>
            </a:xfrm>
            <a:custGeom>
              <a:rect b="b" l="l" r="r" t="t"/>
              <a:pathLst>
                <a:path extrusionOk="0" h="5571" w="3704">
                  <a:moveTo>
                    <a:pt x="3203" y="0"/>
                  </a:moveTo>
                  <a:lnTo>
                    <a:pt x="1" y="334"/>
                  </a:lnTo>
                  <a:lnTo>
                    <a:pt x="434" y="5371"/>
                  </a:lnTo>
                  <a:lnTo>
                    <a:pt x="3703" y="5571"/>
                  </a:lnTo>
                  <a:lnTo>
                    <a:pt x="320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0"/>
            <p:cNvSpPr/>
            <p:nvPr/>
          </p:nvSpPr>
          <p:spPr>
            <a:xfrm>
              <a:off x="7449049" y="4289840"/>
              <a:ext cx="72684" cy="106096"/>
            </a:xfrm>
            <a:custGeom>
              <a:rect b="b" l="l" r="r" t="t"/>
              <a:pathLst>
                <a:path extrusionOk="0" h="4738" w="3270">
                  <a:moveTo>
                    <a:pt x="0" y="1"/>
                  </a:moveTo>
                  <a:lnTo>
                    <a:pt x="167" y="4337"/>
                  </a:lnTo>
                  <a:lnTo>
                    <a:pt x="3269" y="4738"/>
                  </a:lnTo>
                  <a:lnTo>
                    <a:pt x="3269" y="4604"/>
                  </a:lnTo>
                  <a:lnTo>
                    <a:pt x="3103" y="234"/>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0"/>
            <p:cNvSpPr/>
            <p:nvPr/>
          </p:nvSpPr>
          <p:spPr>
            <a:xfrm>
              <a:off x="7309660" y="4400392"/>
              <a:ext cx="238012" cy="79202"/>
            </a:xfrm>
            <a:custGeom>
              <a:rect b="b" l="l" r="r" t="t"/>
              <a:pathLst>
                <a:path extrusionOk="0" h="3537" w="10708">
                  <a:moveTo>
                    <a:pt x="6038" y="1"/>
                  </a:moveTo>
                  <a:cubicBezTo>
                    <a:pt x="5838" y="1"/>
                    <a:pt x="5638" y="67"/>
                    <a:pt x="5504" y="201"/>
                  </a:cubicBezTo>
                  <a:cubicBezTo>
                    <a:pt x="4737" y="868"/>
                    <a:pt x="2936" y="1602"/>
                    <a:pt x="534" y="2136"/>
                  </a:cubicBezTo>
                  <a:cubicBezTo>
                    <a:pt x="0" y="2236"/>
                    <a:pt x="167" y="3537"/>
                    <a:pt x="1468" y="3537"/>
                  </a:cubicBezTo>
                  <a:cubicBezTo>
                    <a:pt x="2769" y="3537"/>
                    <a:pt x="5638" y="3437"/>
                    <a:pt x="6572" y="3437"/>
                  </a:cubicBezTo>
                  <a:cubicBezTo>
                    <a:pt x="8106" y="3437"/>
                    <a:pt x="9007" y="3503"/>
                    <a:pt x="10207" y="3537"/>
                  </a:cubicBezTo>
                  <a:lnTo>
                    <a:pt x="10308" y="3537"/>
                  </a:lnTo>
                  <a:cubicBezTo>
                    <a:pt x="10574" y="3470"/>
                    <a:pt x="10708" y="3236"/>
                    <a:pt x="10674" y="3003"/>
                  </a:cubicBezTo>
                  <a:lnTo>
                    <a:pt x="10041" y="234"/>
                  </a:lnTo>
                  <a:cubicBezTo>
                    <a:pt x="10041" y="101"/>
                    <a:pt x="9907" y="1"/>
                    <a:pt x="97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0"/>
            <p:cNvSpPr/>
            <p:nvPr/>
          </p:nvSpPr>
          <p:spPr>
            <a:xfrm>
              <a:off x="6953754" y="4398153"/>
              <a:ext cx="238768" cy="79202"/>
            </a:xfrm>
            <a:custGeom>
              <a:rect b="b" l="l" r="r" t="t"/>
              <a:pathLst>
                <a:path extrusionOk="0" h="3537" w="10742">
                  <a:moveTo>
                    <a:pt x="6038" y="1"/>
                  </a:moveTo>
                  <a:cubicBezTo>
                    <a:pt x="5838" y="1"/>
                    <a:pt x="5638" y="67"/>
                    <a:pt x="5505" y="201"/>
                  </a:cubicBezTo>
                  <a:cubicBezTo>
                    <a:pt x="4737" y="868"/>
                    <a:pt x="2936" y="1602"/>
                    <a:pt x="534" y="2136"/>
                  </a:cubicBezTo>
                  <a:cubicBezTo>
                    <a:pt x="1" y="2236"/>
                    <a:pt x="168" y="3537"/>
                    <a:pt x="1468" y="3537"/>
                  </a:cubicBezTo>
                  <a:cubicBezTo>
                    <a:pt x="2769" y="3537"/>
                    <a:pt x="5638" y="3436"/>
                    <a:pt x="6572" y="3436"/>
                  </a:cubicBezTo>
                  <a:cubicBezTo>
                    <a:pt x="8107" y="3436"/>
                    <a:pt x="9007" y="3537"/>
                    <a:pt x="10241" y="3537"/>
                  </a:cubicBezTo>
                  <a:lnTo>
                    <a:pt x="10341" y="3537"/>
                  </a:lnTo>
                  <a:cubicBezTo>
                    <a:pt x="10575" y="3470"/>
                    <a:pt x="10742" y="3236"/>
                    <a:pt x="10675" y="3003"/>
                  </a:cubicBezTo>
                  <a:lnTo>
                    <a:pt x="10075" y="234"/>
                  </a:lnTo>
                  <a:cubicBezTo>
                    <a:pt x="10041" y="101"/>
                    <a:pt x="9941" y="1"/>
                    <a:pt x="98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0"/>
            <p:cNvSpPr/>
            <p:nvPr/>
          </p:nvSpPr>
          <p:spPr>
            <a:xfrm>
              <a:off x="6997497" y="2840015"/>
              <a:ext cx="533860" cy="1537984"/>
            </a:xfrm>
            <a:custGeom>
              <a:rect b="b" l="l" r="r" t="t"/>
              <a:pathLst>
                <a:path extrusionOk="0" h="68683" w="24018">
                  <a:moveTo>
                    <a:pt x="6239" y="0"/>
                  </a:moveTo>
                  <a:cubicBezTo>
                    <a:pt x="4671" y="8306"/>
                    <a:pt x="1" y="41397"/>
                    <a:pt x="3503" y="68283"/>
                  </a:cubicBezTo>
                  <a:lnTo>
                    <a:pt x="8073" y="68283"/>
                  </a:lnTo>
                  <a:cubicBezTo>
                    <a:pt x="8073" y="68283"/>
                    <a:pt x="7840" y="49302"/>
                    <a:pt x="10108" y="32524"/>
                  </a:cubicBezTo>
                  <a:cubicBezTo>
                    <a:pt x="10742" y="27820"/>
                    <a:pt x="11542" y="23684"/>
                    <a:pt x="12610" y="20782"/>
                  </a:cubicBezTo>
                  <a:cubicBezTo>
                    <a:pt x="12977" y="25185"/>
                    <a:pt x="13377" y="29722"/>
                    <a:pt x="13744" y="33524"/>
                  </a:cubicBezTo>
                  <a:cubicBezTo>
                    <a:pt x="13977" y="35860"/>
                    <a:pt x="14244" y="37861"/>
                    <a:pt x="14444" y="39395"/>
                  </a:cubicBezTo>
                  <a:cubicBezTo>
                    <a:pt x="15879" y="49302"/>
                    <a:pt x="19515" y="68683"/>
                    <a:pt x="19515" y="68683"/>
                  </a:cubicBezTo>
                  <a:lnTo>
                    <a:pt x="24018" y="68683"/>
                  </a:lnTo>
                  <a:cubicBezTo>
                    <a:pt x="24018" y="68683"/>
                    <a:pt x="23484" y="50303"/>
                    <a:pt x="22951" y="40596"/>
                  </a:cubicBezTo>
                  <a:cubicBezTo>
                    <a:pt x="22350" y="30022"/>
                    <a:pt x="21516" y="2002"/>
                    <a:pt x="214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0"/>
            <p:cNvSpPr/>
            <p:nvPr/>
          </p:nvSpPr>
          <p:spPr>
            <a:xfrm>
              <a:off x="7064224" y="4340649"/>
              <a:ext cx="124585" cy="28394"/>
            </a:xfrm>
            <a:custGeom>
              <a:rect b="b" l="l" r="r" t="t"/>
              <a:pathLst>
                <a:path extrusionOk="0" h="1268" w="5605">
                  <a:moveTo>
                    <a:pt x="1" y="0"/>
                  </a:moveTo>
                  <a:lnTo>
                    <a:pt x="201" y="1268"/>
                  </a:lnTo>
                  <a:lnTo>
                    <a:pt x="5605" y="1268"/>
                  </a:lnTo>
                  <a:lnTo>
                    <a:pt x="5605" y="100"/>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0"/>
            <p:cNvSpPr/>
            <p:nvPr/>
          </p:nvSpPr>
          <p:spPr>
            <a:xfrm>
              <a:off x="7419397" y="4351845"/>
              <a:ext cx="118650" cy="26154"/>
            </a:xfrm>
            <a:custGeom>
              <a:rect b="b" l="l" r="r" t="t"/>
              <a:pathLst>
                <a:path extrusionOk="0" h="1168" w="5338">
                  <a:moveTo>
                    <a:pt x="0" y="0"/>
                  </a:moveTo>
                  <a:lnTo>
                    <a:pt x="534" y="1168"/>
                  </a:lnTo>
                  <a:lnTo>
                    <a:pt x="5037" y="1168"/>
                  </a:lnTo>
                  <a:lnTo>
                    <a:pt x="533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0"/>
            <p:cNvSpPr/>
            <p:nvPr/>
          </p:nvSpPr>
          <p:spPr>
            <a:xfrm>
              <a:off x="7202146" y="1881795"/>
              <a:ext cx="289180" cy="252363"/>
            </a:xfrm>
            <a:custGeom>
              <a:rect b="b" l="l" r="r" t="t"/>
              <a:pathLst>
                <a:path extrusionOk="0" h="11270" w="13010">
                  <a:moveTo>
                    <a:pt x="7097" y="0"/>
                  </a:moveTo>
                  <a:cubicBezTo>
                    <a:pt x="6910" y="0"/>
                    <a:pt x="6681" y="63"/>
                    <a:pt x="6405" y="195"/>
                  </a:cubicBezTo>
                  <a:cubicBezTo>
                    <a:pt x="5778" y="509"/>
                    <a:pt x="5580" y="1396"/>
                    <a:pt x="5316" y="1396"/>
                  </a:cubicBezTo>
                  <a:cubicBezTo>
                    <a:pt x="5243" y="1396"/>
                    <a:pt x="5165" y="1329"/>
                    <a:pt x="5071" y="1163"/>
                  </a:cubicBezTo>
                  <a:cubicBezTo>
                    <a:pt x="4773" y="591"/>
                    <a:pt x="4197" y="168"/>
                    <a:pt x="3744" y="168"/>
                  </a:cubicBezTo>
                  <a:cubicBezTo>
                    <a:pt x="3588" y="168"/>
                    <a:pt x="3447" y="218"/>
                    <a:pt x="3336" y="329"/>
                  </a:cubicBezTo>
                  <a:cubicBezTo>
                    <a:pt x="2915" y="718"/>
                    <a:pt x="3155" y="1264"/>
                    <a:pt x="2526" y="1264"/>
                  </a:cubicBezTo>
                  <a:cubicBezTo>
                    <a:pt x="2508" y="1264"/>
                    <a:pt x="2489" y="1264"/>
                    <a:pt x="2469" y="1263"/>
                  </a:cubicBezTo>
                  <a:cubicBezTo>
                    <a:pt x="2460" y="1262"/>
                    <a:pt x="2451" y="1262"/>
                    <a:pt x="2442" y="1262"/>
                  </a:cubicBezTo>
                  <a:cubicBezTo>
                    <a:pt x="1776" y="1262"/>
                    <a:pt x="839" y="2466"/>
                    <a:pt x="1168" y="2664"/>
                  </a:cubicBezTo>
                  <a:cubicBezTo>
                    <a:pt x="1501" y="2864"/>
                    <a:pt x="1468" y="3197"/>
                    <a:pt x="1001" y="3598"/>
                  </a:cubicBezTo>
                  <a:cubicBezTo>
                    <a:pt x="534" y="3965"/>
                    <a:pt x="0" y="4565"/>
                    <a:pt x="601" y="4832"/>
                  </a:cubicBezTo>
                  <a:cubicBezTo>
                    <a:pt x="1201" y="5099"/>
                    <a:pt x="1168" y="5532"/>
                    <a:pt x="1001" y="5733"/>
                  </a:cubicBezTo>
                  <a:cubicBezTo>
                    <a:pt x="805" y="5896"/>
                    <a:pt x="1347" y="6734"/>
                    <a:pt x="2124" y="6734"/>
                  </a:cubicBezTo>
                  <a:cubicBezTo>
                    <a:pt x="2139" y="6734"/>
                    <a:pt x="2154" y="6734"/>
                    <a:pt x="2169" y="6733"/>
                  </a:cubicBezTo>
                  <a:cubicBezTo>
                    <a:pt x="2175" y="6733"/>
                    <a:pt x="2181" y="6733"/>
                    <a:pt x="2187" y="6733"/>
                  </a:cubicBezTo>
                  <a:cubicBezTo>
                    <a:pt x="3057" y="6733"/>
                    <a:pt x="8907" y="11103"/>
                    <a:pt x="8907" y="11103"/>
                  </a:cubicBezTo>
                  <a:cubicBezTo>
                    <a:pt x="8907" y="11103"/>
                    <a:pt x="9265" y="11269"/>
                    <a:pt x="9601" y="11269"/>
                  </a:cubicBezTo>
                  <a:cubicBezTo>
                    <a:pt x="9807" y="11269"/>
                    <a:pt x="10006" y="11206"/>
                    <a:pt x="10108" y="11003"/>
                  </a:cubicBezTo>
                  <a:cubicBezTo>
                    <a:pt x="10408" y="10503"/>
                    <a:pt x="10108" y="9669"/>
                    <a:pt x="10575" y="9502"/>
                  </a:cubicBezTo>
                  <a:cubicBezTo>
                    <a:pt x="11008" y="9369"/>
                    <a:pt x="12009" y="9335"/>
                    <a:pt x="11942" y="8801"/>
                  </a:cubicBezTo>
                  <a:cubicBezTo>
                    <a:pt x="11876" y="8234"/>
                    <a:pt x="11242" y="7801"/>
                    <a:pt x="11675" y="7434"/>
                  </a:cubicBezTo>
                  <a:cubicBezTo>
                    <a:pt x="12109" y="7067"/>
                    <a:pt x="13010" y="6567"/>
                    <a:pt x="12609" y="6133"/>
                  </a:cubicBezTo>
                  <a:cubicBezTo>
                    <a:pt x="12209" y="5699"/>
                    <a:pt x="11842" y="4965"/>
                    <a:pt x="12176" y="4732"/>
                  </a:cubicBezTo>
                  <a:cubicBezTo>
                    <a:pt x="12498" y="4474"/>
                    <a:pt x="12103" y="3093"/>
                    <a:pt x="11293" y="3093"/>
                  </a:cubicBezTo>
                  <a:cubicBezTo>
                    <a:pt x="11265" y="3093"/>
                    <a:pt x="11237" y="3094"/>
                    <a:pt x="11208" y="3097"/>
                  </a:cubicBezTo>
                  <a:cubicBezTo>
                    <a:pt x="11170" y="3100"/>
                    <a:pt x="11133" y="3102"/>
                    <a:pt x="11098" y="3102"/>
                  </a:cubicBezTo>
                  <a:cubicBezTo>
                    <a:pt x="10353" y="3102"/>
                    <a:pt x="10476" y="2435"/>
                    <a:pt x="10508" y="1830"/>
                  </a:cubicBezTo>
                  <a:cubicBezTo>
                    <a:pt x="10508" y="1397"/>
                    <a:pt x="9902" y="1011"/>
                    <a:pt x="9422" y="1011"/>
                  </a:cubicBezTo>
                  <a:cubicBezTo>
                    <a:pt x="9198" y="1011"/>
                    <a:pt x="9002" y="1095"/>
                    <a:pt x="8907" y="1296"/>
                  </a:cubicBezTo>
                  <a:cubicBezTo>
                    <a:pt x="8829" y="1461"/>
                    <a:pt x="8726" y="1529"/>
                    <a:pt x="8612" y="1529"/>
                  </a:cubicBezTo>
                  <a:cubicBezTo>
                    <a:pt x="8291" y="1529"/>
                    <a:pt x="7887" y="982"/>
                    <a:pt x="7739" y="562"/>
                  </a:cubicBezTo>
                  <a:cubicBezTo>
                    <a:pt x="7633" y="199"/>
                    <a:pt x="7430" y="0"/>
                    <a:pt x="709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0"/>
            <p:cNvSpPr/>
            <p:nvPr/>
          </p:nvSpPr>
          <p:spPr>
            <a:xfrm>
              <a:off x="7206591" y="1954123"/>
              <a:ext cx="114205" cy="134691"/>
            </a:xfrm>
            <a:custGeom>
              <a:rect b="b" l="l" r="r" t="t"/>
              <a:pathLst>
                <a:path extrusionOk="0" h="6015" w="5138">
                  <a:moveTo>
                    <a:pt x="1568" y="1"/>
                  </a:moveTo>
                  <a:cubicBezTo>
                    <a:pt x="1568" y="1"/>
                    <a:pt x="1" y="3670"/>
                    <a:pt x="1668" y="5672"/>
                  </a:cubicBezTo>
                  <a:cubicBezTo>
                    <a:pt x="1870" y="5910"/>
                    <a:pt x="2074" y="6015"/>
                    <a:pt x="2277" y="6015"/>
                  </a:cubicBezTo>
                  <a:cubicBezTo>
                    <a:pt x="3746" y="6015"/>
                    <a:pt x="5138" y="501"/>
                    <a:pt x="5138" y="501"/>
                  </a:cubicBezTo>
                  <a:lnTo>
                    <a:pt x="156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0"/>
            <p:cNvSpPr/>
            <p:nvPr/>
          </p:nvSpPr>
          <p:spPr>
            <a:xfrm>
              <a:off x="7211793" y="1951481"/>
              <a:ext cx="199536" cy="251401"/>
            </a:xfrm>
            <a:custGeom>
              <a:rect b="b" l="l" r="r" t="t"/>
              <a:pathLst>
                <a:path extrusionOk="0" h="11227" w="8977">
                  <a:moveTo>
                    <a:pt x="4764" y="0"/>
                  </a:moveTo>
                  <a:cubicBezTo>
                    <a:pt x="4374" y="0"/>
                    <a:pt x="3972" y="59"/>
                    <a:pt x="3569" y="186"/>
                  </a:cubicBezTo>
                  <a:cubicBezTo>
                    <a:pt x="734" y="1120"/>
                    <a:pt x="0" y="5289"/>
                    <a:pt x="400" y="7858"/>
                  </a:cubicBezTo>
                  <a:cubicBezTo>
                    <a:pt x="434" y="8025"/>
                    <a:pt x="467" y="8158"/>
                    <a:pt x="500" y="8291"/>
                  </a:cubicBezTo>
                  <a:cubicBezTo>
                    <a:pt x="767" y="9259"/>
                    <a:pt x="1401" y="10126"/>
                    <a:pt x="2268" y="10660"/>
                  </a:cubicBezTo>
                  <a:cubicBezTo>
                    <a:pt x="2851" y="11038"/>
                    <a:pt x="3516" y="11226"/>
                    <a:pt x="4183" y="11226"/>
                  </a:cubicBezTo>
                  <a:cubicBezTo>
                    <a:pt x="5044" y="11226"/>
                    <a:pt x="5909" y="10913"/>
                    <a:pt x="6605" y="10293"/>
                  </a:cubicBezTo>
                  <a:cubicBezTo>
                    <a:pt x="8106" y="8992"/>
                    <a:pt x="8206" y="7324"/>
                    <a:pt x="8606" y="4489"/>
                  </a:cubicBezTo>
                  <a:cubicBezTo>
                    <a:pt x="8977" y="2037"/>
                    <a:pt x="7058" y="0"/>
                    <a:pt x="4764" y="0"/>
                  </a:cubicBezTo>
                  <a:close/>
                </a:path>
              </a:pathLst>
            </a:custGeom>
            <a:solidFill>
              <a:srgbClr val="CE7A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0"/>
            <p:cNvSpPr/>
            <p:nvPr/>
          </p:nvSpPr>
          <p:spPr>
            <a:xfrm>
              <a:off x="7293345" y="2052628"/>
              <a:ext cx="13359" cy="18787"/>
            </a:xfrm>
            <a:custGeom>
              <a:rect b="b" l="l" r="r" t="t"/>
              <a:pathLst>
                <a:path extrusionOk="0" h="839" w="601">
                  <a:moveTo>
                    <a:pt x="292" y="1"/>
                  </a:moveTo>
                  <a:cubicBezTo>
                    <a:pt x="145" y="1"/>
                    <a:pt x="34" y="158"/>
                    <a:pt x="34" y="372"/>
                  </a:cubicBezTo>
                  <a:cubicBezTo>
                    <a:pt x="0" y="605"/>
                    <a:pt x="100" y="806"/>
                    <a:pt x="267" y="839"/>
                  </a:cubicBezTo>
                  <a:cubicBezTo>
                    <a:pt x="434" y="839"/>
                    <a:pt x="567" y="672"/>
                    <a:pt x="567" y="439"/>
                  </a:cubicBezTo>
                  <a:cubicBezTo>
                    <a:pt x="601" y="205"/>
                    <a:pt x="467" y="5"/>
                    <a:pt x="334" y="5"/>
                  </a:cubicBezTo>
                  <a:cubicBezTo>
                    <a:pt x="320" y="2"/>
                    <a:pt x="306" y="1"/>
                    <a:pt x="29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0"/>
            <p:cNvSpPr/>
            <p:nvPr/>
          </p:nvSpPr>
          <p:spPr>
            <a:xfrm>
              <a:off x="7235509" y="2047500"/>
              <a:ext cx="13359" cy="18787"/>
            </a:xfrm>
            <a:custGeom>
              <a:rect b="b" l="l" r="r" t="t"/>
              <a:pathLst>
                <a:path extrusionOk="0" h="839" w="601">
                  <a:moveTo>
                    <a:pt x="334" y="0"/>
                  </a:moveTo>
                  <a:cubicBezTo>
                    <a:pt x="167" y="0"/>
                    <a:pt x="34" y="167"/>
                    <a:pt x="34" y="401"/>
                  </a:cubicBezTo>
                  <a:cubicBezTo>
                    <a:pt x="0" y="634"/>
                    <a:pt x="101" y="834"/>
                    <a:pt x="267" y="834"/>
                  </a:cubicBezTo>
                  <a:cubicBezTo>
                    <a:pt x="277" y="837"/>
                    <a:pt x="287" y="838"/>
                    <a:pt x="297" y="838"/>
                  </a:cubicBezTo>
                  <a:cubicBezTo>
                    <a:pt x="425" y="838"/>
                    <a:pt x="568" y="653"/>
                    <a:pt x="568" y="467"/>
                  </a:cubicBezTo>
                  <a:cubicBezTo>
                    <a:pt x="601" y="234"/>
                    <a:pt x="467" y="34"/>
                    <a:pt x="3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0"/>
            <p:cNvSpPr/>
            <p:nvPr/>
          </p:nvSpPr>
          <p:spPr>
            <a:xfrm>
              <a:off x="7238466" y="2061697"/>
              <a:ext cx="28207" cy="49017"/>
            </a:xfrm>
            <a:custGeom>
              <a:rect b="b" l="l" r="r" t="t"/>
              <a:pathLst>
                <a:path extrusionOk="0" h="2189" w="1269">
                  <a:moveTo>
                    <a:pt x="1268" y="0"/>
                  </a:moveTo>
                  <a:lnTo>
                    <a:pt x="1268" y="0"/>
                  </a:lnTo>
                  <a:cubicBezTo>
                    <a:pt x="935" y="667"/>
                    <a:pt x="501" y="1301"/>
                    <a:pt x="1" y="1868"/>
                  </a:cubicBezTo>
                  <a:cubicBezTo>
                    <a:pt x="241" y="2082"/>
                    <a:pt x="545" y="2189"/>
                    <a:pt x="862" y="2189"/>
                  </a:cubicBezTo>
                  <a:cubicBezTo>
                    <a:pt x="942" y="2189"/>
                    <a:pt x="1022" y="2182"/>
                    <a:pt x="1102" y="2168"/>
                  </a:cubicBezTo>
                  <a:lnTo>
                    <a:pt x="1268" y="0"/>
                  </a:lnTo>
                  <a:close/>
                </a:path>
              </a:pathLst>
            </a:custGeom>
            <a:solidFill>
              <a:srgbClr val="BA4D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0"/>
            <p:cNvSpPr/>
            <p:nvPr/>
          </p:nvSpPr>
          <p:spPr>
            <a:xfrm>
              <a:off x="7226618" y="2022017"/>
              <a:ext cx="32074" cy="10390"/>
            </a:xfrm>
            <a:custGeom>
              <a:rect b="b" l="l" r="r" t="t"/>
              <a:pathLst>
                <a:path extrusionOk="0" h="464" w="1443">
                  <a:moveTo>
                    <a:pt x="778" y="0"/>
                  </a:moveTo>
                  <a:cubicBezTo>
                    <a:pt x="529" y="0"/>
                    <a:pt x="281" y="68"/>
                    <a:pt x="67" y="204"/>
                  </a:cubicBezTo>
                  <a:cubicBezTo>
                    <a:pt x="34" y="271"/>
                    <a:pt x="0" y="338"/>
                    <a:pt x="34" y="405"/>
                  </a:cubicBezTo>
                  <a:cubicBezTo>
                    <a:pt x="34" y="405"/>
                    <a:pt x="67" y="438"/>
                    <a:pt x="100" y="438"/>
                  </a:cubicBezTo>
                  <a:cubicBezTo>
                    <a:pt x="117" y="455"/>
                    <a:pt x="134" y="463"/>
                    <a:pt x="154" y="463"/>
                  </a:cubicBezTo>
                  <a:cubicBezTo>
                    <a:pt x="175" y="463"/>
                    <a:pt x="200" y="455"/>
                    <a:pt x="234" y="438"/>
                  </a:cubicBezTo>
                  <a:cubicBezTo>
                    <a:pt x="400" y="334"/>
                    <a:pt x="606" y="282"/>
                    <a:pt x="819" y="282"/>
                  </a:cubicBezTo>
                  <a:cubicBezTo>
                    <a:pt x="946" y="282"/>
                    <a:pt x="1076" y="300"/>
                    <a:pt x="1201" y="338"/>
                  </a:cubicBezTo>
                  <a:cubicBezTo>
                    <a:pt x="1227" y="353"/>
                    <a:pt x="1251" y="360"/>
                    <a:pt x="1273" y="360"/>
                  </a:cubicBezTo>
                  <a:cubicBezTo>
                    <a:pt x="1392" y="360"/>
                    <a:pt x="1442" y="161"/>
                    <a:pt x="1301" y="104"/>
                  </a:cubicBezTo>
                  <a:cubicBezTo>
                    <a:pt x="1134" y="35"/>
                    <a:pt x="956" y="0"/>
                    <a:pt x="7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0"/>
            <p:cNvSpPr/>
            <p:nvPr/>
          </p:nvSpPr>
          <p:spPr>
            <a:xfrm>
              <a:off x="7292590" y="2025734"/>
              <a:ext cx="29696" cy="14309"/>
            </a:xfrm>
            <a:custGeom>
              <a:rect b="b" l="l" r="r" t="t"/>
              <a:pathLst>
                <a:path extrusionOk="0" h="639" w="1336">
                  <a:moveTo>
                    <a:pt x="230" y="0"/>
                  </a:moveTo>
                  <a:cubicBezTo>
                    <a:pt x="187" y="0"/>
                    <a:pt x="144" y="2"/>
                    <a:pt x="101" y="5"/>
                  </a:cubicBezTo>
                  <a:cubicBezTo>
                    <a:pt x="34" y="38"/>
                    <a:pt x="1" y="105"/>
                    <a:pt x="1" y="172"/>
                  </a:cubicBezTo>
                  <a:cubicBezTo>
                    <a:pt x="26" y="247"/>
                    <a:pt x="70" y="285"/>
                    <a:pt x="118" y="285"/>
                  </a:cubicBezTo>
                  <a:cubicBezTo>
                    <a:pt x="134" y="285"/>
                    <a:pt x="151" y="280"/>
                    <a:pt x="168" y="272"/>
                  </a:cubicBezTo>
                  <a:cubicBezTo>
                    <a:pt x="201" y="269"/>
                    <a:pt x="235" y="267"/>
                    <a:pt x="269" y="267"/>
                  </a:cubicBezTo>
                  <a:cubicBezTo>
                    <a:pt x="568" y="267"/>
                    <a:pt x="862" y="399"/>
                    <a:pt x="1102" y="639"/>
                  </a:cubicBezTo>
                  <a:lnTo>
                    <a:pt x="1269" y="639"/>
                  </a:lnTo>
                  <a:cubicBezTo>
                    <a:pt x="1335" y="572"/>
                    <a:pt x="1335" y="505"/>
                    <a:pt x="1269" y="439"/>
                  </a:cubicBezTo>
                  <a:cubicBezTo>
                    <a:pt x="998" y="138"/>
                    <a:pt x="619" y="0"/>
                    <a:pt x="23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0"/>
            <p:cNvSpPr/>
            <p:nvPr/>
          </p:nvSpPr>
          <p:spPr>
            <a:xfrm>
              <a:off x="7351181" y="1969059"/>
              <a:ext cx="89732" cy="173139"/>
            </a:xfrm>
            <a:custGeom>
              <a:rect b="b" l="l" r="r" t="t"/>
              <a:pathLst>
                <a:path extrusionOk="0" h="7732" w="4037">
                  <a:moveTo>
                    <a:pt x="534" y="1"/>
                  </a:moveTo>
                  <a:lnTo>
                    <a:pt x="200" y="501"/>
                  </a:lnTo>
                  <a:cubicBezTo>
                    <a:pt x="1101" y="935"/>
                    <a:pt x="801" y="2002"/>
                    <a:pt x="534" y="2469"/>
                  </a:cubicBezTo>
                  <a:cubicBezTo>
                    <a:pt x="0" y="3437"/>
                    <a:pt x="400" y="5138"/>
                    <a:pt x="1101" y="5905"/>
                  </a:cubicBezTo>
                  <a:cubicBezTo>
                    <a:pt x="1101" y="5905"/>
                    <a:pt x="1173" y="5569"/>
                    <a:pt x="1419" y="5569"/>
                  </a:cubicBezTo>
                  <a:cubicBezTo>
                    <a:pt x="1463" y="5569"/>
                    <a:pt x="1512" y="5580"/>
                    <a:pt x="1568" y="5605"/>
                  </a:cubicBezTo>
                  <a:cubicBezTo>
                    <a:pt x="1935" y="5738"/>
                    <a:pt x="1568" y="7673"/>
                    <a:pt x="1568" y="7673"/>
                  </a:cubicBezTo>
                  <a:cubicBezTo>
                    <a:pt x="1568" y="7673"/>
                    <a:pt x="1599" y="7731"/>
                    <a:pt x="1673" y="7731"/>
                  </a:cubicBezTo>
                  <a:cubicBezTo>
                    <a:pt x="1829" y="7731"/>
                    <a:pt x="2178" y="7470"/>
                    <a:pt x="2836" y="5838"/>
                  </a:cubicBezTo>
                  <a:cubicBezTo>
                    <a:pt x="3703" y="3637"/>
                    <a:pt x="4036" y="1736"/>
                    <a:pt x="3669" y="802"/>
                  </a:cubicBezTo>
                  <a:lnTo>
                    <a:pt x="53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0"/>
            <p:cNvSpPr/>
            <p:nvPr/>
          </p:nvSpPr>
          <p:spPr>
            <a:xfrm>
              <a:off x="7360095" y="2063667"/>
              <a:ext cx="77107" cy="71387"/>
            </a:xfrm>
            <a:custGeom>
              <a:rect b="b" l="l" r="r" t="t"/>
              <a:pathLst>
                <a:path extrusionOk="0" h="3188" w="3469">
                  <a:moveTo>
                    <a:pt x="2037" y="1"/>
                  </a:moveTo>
                  <a:cubicBezTo>
                    <a:pt x="1178" y="1"/>
                    <a:pt x="486" y="958"/>
                    <a:pt x="266" y="1680"/>
                  </a:cubicBezTo>
                  <a:cubicBezTo>
                    <a:pt x="1" y="2447"/>
                    <a:pt x="309" y="3188"/>
                    <a:pt x="1030" y="3188"/>
                  </a:cubicBezTo>
                  <a:cubicBezTo>
                    <a:pt x="1124" y="3188"/>
                    <a:pt x="1226" y="3175"/>
                    <a:pt x="1334" y="3148"/>
                  </a:cubicBezTo>
                  <a:cubicBezTo>
                    <a:pt x="2034" y="2948"/>
                    <a:pt x="2601" y="2514"/>
                    <a:pt x="2968" y="1880"/>
                  </a:cubicBezTo>
                  <a:cubicBezTo>
                    <a:pt x="3469" y="1146"/>
                    <a:pt x="3068" y="179"/>
                    <a:pt x="2201" y="12"/>
                  </a:cubicBezTo>
                  <a:cubicBezTo>
                    <a:pt x="2146" y="4"/>
                    <a:pt x="2091" y="1"/>
                    <a:pt x="2037" y="1"/>
                  </a:cubicBezTo>
                  <a:close/>
                </a:path>
              </a:pathLst>
            </a:custGeom>
            <a:solidFill>
              <a:srgbClr val="CE7A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0"/>
            <p:cNvSpPr/>
            <p:nvPr/>
          </p:nvSpPr>
          <p:spPr>
            <a:xfrm>
              <a:off x="7265917" y="2101287"/>
              <a:ext cx="49701" cy="46330"/>
            </a:xfrm>
            <a:custGeom>
              <a:rect b="b" l="l" r="r" t="t"/>
              <a:pathLst>
                <a:path extrusionOk="0" h="2069" w="2236">
                  <a:moveTo>
                    <a:pt x="2068" y="0"/>
                  </a:moveTo>
                  <a:cubicBezTo>
                    <a:pt x="1535" y="400"/>
                    <a:pt x="934" y="701"/>
                    <a:pt x="300" y="868"/>
                  </a:cubicBezTo>
                  <a:cubicBezTo>
                    <a:pt x="100" y="934"/>
                    <a:pt x="0" y="968"/>
                    <a:pt x="0" y="968"/>
                  </a:cubicBezTo>
                  <a:cubicBezTo>
                    <a:pt x="200" y="1335"/>
                    <a:pt x="400" y="1668"/>
                    <a:pt x="567" y="2068"/>
                  </a:cubicBezTo>
                  <a:lnTo>
                    <a:pt x="767" y="2002"/>
                  </a:lnTo>
                  <a:cubicBezTo>
                    <a:pt x="1701" y="1735"/>
                    <a:pt x="2068" y="1301"/>
                    <a:pt x="2168" y="901"/>
                  </a:cubicBezTo>
                  <a:cubicBezTo>
                    <a:pt x="2235" y="701"/>
                    <a:pt x="2235" y="501"/>
                    <a:pt x="2168" y="300"/>
                  </a:cubicBezTo>
                  <a:cubicBezTo>
                    <a:pt x="2135" y="200"/>
                    <a:pt x="2102" y="100"/>
                    <a:pt x="20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0"/>
            <p:cNvSpPr/>
            <p:nvPr/>
          </p:nvSpPr>
          <p:spPr>
            <a:xfrm>
              <a:off x="7272585" y="2101287"/>
              <a:ext cx="41543" cy="26916"/>
            </a:xfrm>
            <a:custGeom>
              <a:rect b="b" l="l" r="r" t="t"/>
              <a:pathLst>
                <a:path extrusionOk="0" h="1202" w="1869">
                  <a:moveTo>
                    <a:pt x="1735" y="0"/>
                  </a:moveTo>
                  <a:cubicBezTo>
                    <a:pt x="1235" y="400"/>
                    <a:pt x="634" y="701"/>
                    <a:pt x="0" y="868"/>
                  </a:cubicBezTo>
                  <a:lnTo>
                    <a:pt x="167" y="1201"/>
                  </a:lnTo>
                  <a:cubicBezTo>
                    <a:pt x="1068" y="934"/>
                    <a:pt x="1668" y="667"/>
                    <a:pt x="1868" y="300"/>
                  </a:cubicBezTo>
                  <a:cubicBezTo>
                    <a:pt x="1835" y="200"/>
                    <a:pt x="1802" y="100"/>
                    <a:pt x="17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0"/>
            <p:cNvSpPr/>
            <p:nvPr/>
          </p:nvSpPr>
          <p:spPr>
            <a:xfrm>
              <a:off x="7282965" y="2121440"/>
              <a:ext cx="31163" cy="24677"/>
            </a:xfrm>
            <a:custGeom>
              <a:rect b="b" l="l" r="r" t="t"/>
              <a:pathLst>
                <a:path extrusionOk="0" h="1102" w="1402">
                  <a:moveTo>
                    <a:pt x="1401" y="1"/>
                  </a:moveTo>
                  <a:cubicBezTo>
                    <a:pt x="1034" y="101"/>
                    <a:pt x="701" y="268"/>
                    <a:pt x="401" y="501"/>
                  </a:cubicBezTo>
                  <a:cubicBezTo>
                    <a:pt x="200" y="668"/>
                    <a:pt x="67" y="868"/>
                    <a:pt x="0" y="1102"/>
                  </a:cubicBezTo>
                  <a:cubicBezTo>
                    <a:pt x="934" y="835"/>
                    <a:pt x="1301" y="401"/>
                    <a:pt x="1401" y="1"/>
                  </a:cubicBezTo>
                  <a:close/>
                </a:path>
              </a:pathLst>
            </a:custGeom>
            <a:solidFill>
              <a:srgbClr val="DE57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0"/>
            <p:cNvSpPr/>
            <p:nvPr/>
          </p:nvSpPr>
          <p:spPr>
            <a:xfrm>
              <a:off x="7236999" y="1928618"/>
              <a:ext cx="180598" cy="72171"/>
            </a:xfrm>
            <a:custGeom>
              <a:rect b="b" l="l" r="r" t="t"/>
              <a:pathLst>
                <a:path extrusionOk="0" h="3223" w="8125">
                  <a:moveTo>
                    <a:pt x="4447" y="0"/>
                  </a:moveTo>
                  <a:cubicBezTo>
                    <a:pt x="4156" y="0"/>
                    <a:pt x="3871" y="43"/>
                    <a:pt x="3603" y="139"/>
                  </a:cubicBezTo>
                  <a:cubicBezTo>
                    <a:pt x="3603" y="139"/>
                    <a:pt x="2068" y="139"/>
                    <a:pt x="1301" y="773"/>
                  </a:cubicBezTo>
                  <a:cubicBezTo>
                    <a:pt x="534" y="1407"/>
                    <a:pt x="0" y="2407"/>
                    <a:pt x="267" y="2507"/>
                  </a:cubicBezTo>
                  <a:cubicBezTo>
                    <a:pt x="289" y="2512"/>
                    <a:pt x="313" y="2515"/>
                    <a:pt x="339" y="2515"/>
                  </a:cubicBezTo>
                  <a:cubicBezTo>
                    <a:pt x="641" y="2515"/>
                    <a:pt x="1229" y="2226"/>
                    <a:pt x="1487" y="2226"/>
                  </a:cubicBezTo>
                  <a:cubicBezTo>
                    <a:pt x="1520" y="2226"/>
                    <a:pt x="1547" y="2230"/>
                    <a:pt x="1568" y="2241"/>
                  </a:cubicBezTo>
                  <a:cubicBezTo>
                    <a:pt x="1740" y="2326"/>
                    <a:pt x="1764" y="3223"/>
                    <a:pt x="2252" y="3223"/>
                  </a:cubicBezTo>
                  <a:cubicBezTo>
                    <a:pt x="2333" y="3223"/>
                    <a:pt x="2426" y="3198"/>
                    <a:pt x="2535" y="3141"/>
                  </a:cubicBezTo>
                  <a:cubicBezTo>
                    <a:pt x="3303" y="2708"/>
                    <a:pt x="2869" y="2708"/>
                    <a:pt x="3503" y="2574"/>
                  </a:cubicBezTo>
                  <a:cubicBezTo>
                    <a:pt x="3565" y="2558"/>
                    <a:pt x="3625" y="2550"/>
                    <a:pt x="3682" y="2550"/>
                  </a:cubicBezTo>
                  <a:cubicBezTo>
                    <a:pt x="4195" y="2550"/>
                    <a:pt x="4514" y="3142"/>
                    <a:pt x="4753" y="3142"/>
                  </a:cubicBezTo>
                  <a:cubicBezTo>
                    <a:pt x="4759" y="3142"/>
                    <a:pt x="4765" y="3142"/>
                    <a:pt x="4770" y="3141"/>
                  </a:cubicBezTo>
                  <a:cubicBezTo>
                    <a:pt x="4970" y="3075"/>
                    <a:pt x="5137" y="3008"/>
                    <a:pt x="5304" y="2874"/>
                  </a:cubicBezTo>
                  <a:cubicBezTo>
                    <a:pt x="5304" y="2874"/>
                    <a:pt x="4470" y="2608"/>
                    <a:pt x="4437" y="2341"/>
                  </a:cubicBezTo>
                  <a:cubicBezTo>
                    <a:pt x="4370" y="2074"/>
                    <a:pt x="3603" y="1907"/>
                    <a:pt x="3603" y="1907"/>
                  </a:cubicBezTo>
                  <a:cubicBezTo>
                    <a:pt x="3603" y="1907"/>
                    <a:pt x="4063" y="1748"/>
                    <a:pt x="4458" y="1748"/>
                  </a:cubicBezTo>
                  <a:cubicBezTo>
                    <a:pt x="4636" y="1748"/>
                    <a:pt x="4800" y="1781"/>
                    <a:pt x="4904" y="1874"/>
                  </a:cubicBezTo>
                  <a:cubicBezTo>
                    <a:pt x="5204" y="2141"/>
                    <a:pt x="5037" y="2741"/>
                    <a:pt x="5838" y="2741"/>
                  </a:cubicBezTo>
                  <a:cubicBezTo>
                    <a:pt x="5856" y="2740"/>
                    <a:pt x="5874" y="2740"/>
                    <a:pt x="5893" y="2740"/>
                  </a:cubicBezTo>
                  <a:cubicBezTo>
                    <a:pt x="6352" y="2740"/>
                    <a:pt x="6947" y="2963"/>
                    <a:pt x="7396" y="2963"/>
                  </a:cubicBezTo>
                  <a:cubicBezTo>
                    <a:pt x="7730" y="2963"/>
                    <a:pt x="7984" y="2839"/>
                    <a:pt x="8039" y="2407"/>
                  </a:cubicBezTo>
                  <a:cubicBezTo>
                    <a:pt x="8125" y="1522"/>
                    <a:pt x="6180" y="0"/>
                    <a:pt x="444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0"/>
            <p:cNvSpPr/>
            <p:nvPr/>
          </p:nvSpPr>
          <p:spPr>
            <a:xfrm>
              <a:off x="7291856" y="2239471"/>
              <a:ext cx="138677" cy="109074"/>
            </a:xfrm>
            <a:custGeom>
              <a:rect b="b" l="l" r="r" t="t"/>
              <a:pathLst>
                <a:path extrusionOk="0" h="4871" w="6239">
                  <a:moveTo>
                    <a:pt x="5171" y="0"/>
                  </a:moveTo>
                  <a:lnTo>
                    <a:pt x="1302" y="1668"/>
                  </a:lnTo>
                  <a:lnTo>
                    <a:pt x="1" y="4203"/>
                  </a:lnTo>
                  <a:lnTo>
                    <a:pt x="1302" y="3336"/>
                  </a:lnTo>
                  <a:lnTo>
                    <a:pt x="2869" y="4870"/>
                  </a:lnTo>
                  <a:lnTo>
                    <a:pt x="6238" y="1501"/>
                  </a:lnTo>
                  <a:lnTo>
                    <a:pt x="5171"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0"/>
            <p:cNvSpPr/>
            <p:nvPr/>
          </p:nvSpPr>
          <p:spPr>
            <a:xfrm>
              <a:off x="7221417" y="2239471"/>
              <a:ext cx="81575" cy="94138"/>
            </a:xfrm>
            <a:custGeom>
              <a:rect b="b" l="l" r="r" t="t"/>
              <a:pathLst>
                <a:path extrusionOk="0" h="4204" w="3670">
                  <a:moveTo>
                    <a:pt x="2269" y="0"/>
                  </a:moveTo>
                  <a:cubicBezTo>
                    <a:pt x="2269" y="0"/>
                    <a:pt x="134" y="2569"/>
                    <a:pt x="1" y="4170"/>
                  </a:cubicBezTo>
                  <a:lnTo>
                    <a:pt x="1902" y="2936"/>
                  </a:lnTo>
                  <a:lnTo>
                    <a:pt x="3170" y="4203"/>
                  </a:lnTo>
                  <a:lnTo>
                    <a:pt x="3170" y="4203"/>
                  </a:lnTo>
                  <a:lnTo>
                    <a:pt x="2736" y="1968"/>
                  </a:lnTo>
                  <a:cubicBezTo>
                    <a:pt x="2736" y="1968"/>
                    <a:pt x="2803" y="1301"/>
                    <a:pt x="3670" y="667"/>
                  </a:cubicBezTo>
                  <a:lnTo>
                    <a:pt x="2269"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0"/>
            <p:cNvSpPr/>
            <p:nvPr/>
          </p:nvSpPr>
          <p:spPr>
            <a:xfrm>
              <a:off x="7291856" y="2239471"/>
              <a:ext cx="138677" cy="109074"/>
            </a:xfrm>
            <a:custGeom>
              <a:rect b="b" l="l" r="r" t="t"/>
              <a:pathLst>
                <a:path extrusionOk="0" h="4871" w="6239">
                  <a:moveTo>
                    <a:pt x="5171" y="0"/>
                  </a:moveTo>
                  <a:lnTo>
                    <a:pt x="1302" y="1668"/>
                  </a:lnTo>
                  <a:lnTo>
                    <a:pt x="1" y="4203"/>
                  </a:lnTo>
                  <a:lnTo>
                    <a:pt x="1302" y="3336"/>
                  </a:lnTo>
                  <a:lnTo>
                    <a:pt x="2869" y="4870"/>
                  </a:lnTo>
                  <a:lnTo>
                    <a:pt x="6238" y="1501"/>
                  </a:lnTo>
                  <a:lnTo>
                    <a:pt x="51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0"/>
            <p:cNvSpPr/>
            <p:nvPr/>
          </p:nvSpPr>
          <p:spPr>
            <a:xfrm>
              <a:off x="7221417" y="2239471"/>
              <a:ext cx="81575" cy="94138"/>
            </a:xfrm>
            <a:custGeom>
              <a:rect b="b" l="l" r="r" t="t"/>
              <a:pathLst>
                <a:path extrusionOk="0" h="4204" w="3670">
                  <a:moveTo>
                    <a:pt x="2269" y="0"/>
                  </a:moveTo>
                  <a:cubicBezTo>
                    <a:pt x="2269" y="0"/>
                    <a:pt x="134" y="2569"/>
                    <a:pt x="1" y="4170"/>
                  </a:cubicBezTo>
                  <a:lnTo>
                    <a:pt x="1902" y="2936"/>
                  </a:lnTo>
                  <a:lnTo>
                    <a:pt x="3170" y="4203"/>
                  </a:lnTo>
                  <a:lnTo>
                    <a:pt x="3170" y="4203"/>
                  </a:lnTo>
                  <a:lnTo>
                    <a:pt x="2736" y="1968"/>
                  </a:lnTo>
                  <a:cubicBezTo>
                    <a:pt x="2736" y="1968"/>
                    <a:pt x="2803" y="1301"/>
                    <a:pt x="3670" y="667"/>
                  </a:cubicBezTo>
                  <a:lnTo>
                    <a:pt x="22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0"/>
            <p:cNvSpPr/>
            <p:nvPr/>
          </p:nvSpPr>
          <p:spPr>
            <a:xfrm>
              <a:off x="7041241" y="4392174"/>
              <a:ext cx="29696" cy="21698"/>
            </a:xfrm>
            <a:custGeom>
              <a:rect b="b" l="l" r="r" t="t"/>
              <a:pathLst>
                <a:path extrusionOk="0" h="969" w="1336">
                  <a:moveTo>
                    <a:pt x="301" y="134"/>
                  </a:moveTo>
                  <a:cubicBezTo>
                    <a:pt x="501" y="134"/>
                    <a:pt x="868" y="501"/>
                    <a:pt x="1135" y="801"/>
                  </a:cubicBezTo>
                  <a:cubicBezTo>
                    <a:pt x="601" y="768"/>
                    <a:pt x="268" y="635"/>
                    <a:pt x="168" y="468"/>
                  </a:cubicBezTo>
                  <a:cubicBezTo>
                    <a:pt x="134" y="368"/>
                    <a:pt x="134" y="268"/>
                    <a:pt x="201" y="201"/>
                  </a:cubicBezTo>
                  <a:cubicBezTo>
                    <a:pt x="234" y="168"/>
                    <a:pt x="268" y="134"/>
                    <a:pt x="301" y="134"/>
                  </a:cubicBezTo>
                  <a:close/>
                  <a:moveTo>
                    <a:pt x="301" y="1"/>
                  </a:moveTo>
                  <a:cubicBezTo>
                    <a:pt x="201" y="1"/>
                    <a:pt x="134" y="67"/>
                    <a:pt x="101" y="134"/>
                  </a:cubicBezTo>
                  <a:cubicBezTo>
                    <a:pt x="1" y="268"/>
                    <a:pt x="1" y="401"/>
                    <a:pt x="68" y="501"/>
                  </a:cubicBezTo>
                  <a:cubicBezTo>
                    <a:pt x="168" y="668"/>
                    <a:pt x="334" y="768"/>
                    <a:pt x="501" y="835"/>
                  </a:cubicBezTo>
                  <a:cubicBezTo>
                    <a:pt x="768" y="901"/>
                    <a:pt x="1002" y="935"/>
                    <a:pt x="1268" y="968"/>
                  </a:cubicBezTo>
                  <a:cubicBezTo>
                    <a:pt x="1302" y="968"/>
                    <a:pt x="1302" y="935"/>
                    <a:pt x="1335" y="935"/>
                  </a:cubicBezTo>
                  <a:cubicBezTo>
                    <a:pt x="1335" y="901"/>
                    <a:pt x="1335" y="868"/>
                    <a:pt x="1335" y="835"/>
                  </a:cubicBezTo>
                  <a:cubicBezTo>
                    <a:pt x="1268" y="768"/>
                    <a:pt x="668" y="1"/>
                    <a:pt x="301"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0"/>
            <p:cNvSpPr/>
            <p:nvPr/>
          </p:nvSpPr>
          <p:spPr>
            <a:xfrm>
              <a:off x="7059045" y="4382948"/>
              <a:ext cx="19293" cy="30924"/>
            </a:xfrm>
            <a:custGeom>
              <a:rect b="b" l="l" r="r" t="t"/>
              <a:pathLst>
                <a:path extrusionOk="0" h="1381" w="868">
                  <a:moveTo>
                    <a:pt x="367" y="133"/>
                  </a:moveTo>
                  <a:cubicBezTo>
                    <a:pt x="385" y="133"/>
                    <a:pt x="407" y="137"/>
                    <a:pt x="434" y="146"/>
                  </a:cubicBezTo>
                  <a:lnTo>
                    <a:pt x="467" y="146"/>
                  </a:lnTo>
                  <a:cubicBezTo>
                    <a:pt x="501" y="179"/>
                    <a:pt x="534" y="213"/>
                    <a:pt x="568" y="246"/>
                  </a:cubicBezTo>
                  <a:cubicBezTo>
                    <a:pt x="634" y="546"/>
                    <a:pt x="601" y="880"/>
                    <a:pt x="467" y="1180"/>
                  </a:cubicBezTo>
                  <a:cubicBezTo>
                    <a:pt x="301" y="880"/>
                    <a:pt x="201" y="546"/>
                    <a:pt x="267" y="213"/>
                  </a:cubicBezTo>
                  <a:cubicBezTo>
                    <a:pt x="292" y="164"/>
                    <a:pt x="316" y="133"/>
                    <a:pt x="367" y="133"/>
                  </a:cubicBezTo>
                  <a:close/>
                  <a:moveTo>
                    <a:pt x="359" y="0"/>
                  </a:moveTo>
                  <a:cubicBezTo>
                    <a:pt x="275" y="0"/>
                    <a:pt x="185" y="44"/>
                    <a:pt x="134" y="146"/>
                  </a:cubicBezTo>
                  <a:cubicBezTo>
                    <a:pt x="0" y="413"/>
                    <a:pt x="201" y="1113"/>
                    <a:pt x="434" y="1347"/>
                  </a:cubicBezTo>
                  <a:lnTo>
                    <a:pt x="467" y="1380"/>
                  </a:lnTo>
                  <a:lnTo>
                    <a:pt x="501" y="1380"/>
                  </a:lnTo>
                  <a:cubicBezTo>
                    <a:pt x="501" y="1380"/>
                    <a:pt x="534" y="1347"/>
                    <a:pt x="534" y="1347"/>
                  </a:cubicBezTo>
                  <a:cubicBezTo>
                    <a:pt x="534" y="1313"/>
                    <a:pt x="868" y="546"/>
                    <a:pt x="668" y="179"/>
                  </a:cubicBezTo>
                  <a:cubicBezTo>
                    <a:pt x="634" y="79"/>
                    <a:pt x="534" y="46"/>
                    <a:pt x="434" y="12"/>
                  </a:cubicBezTo>
                  <a:cubicBezTo>
                    <a:pt x="410" y="5"/>
                    <a:pt x="385" y="0"/>
                    <a:pt x="35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0"/>
            <p:cNvSpPr/>
            <p:nvPr/>
          </p:nvSpPr>
          <p:spPr>
            <a:xfrm>
              <a:off x="7397148" y="4392174"/>
              <a:ext cx="29674" cy="21698"/>
            </a:xfrm>
            <a:custGeom>
              <a:rect b="b" l="l" r="r" t="t"/>
              <a:pathLst>
                <a:path extrusionOk="0" h="969" w="1335">
                  <a:moveTo>
                    <a:pt x="301" y="134"/>
                  </a:moveTo>
                  <a:cubicBezTo>
                    <a:pt x="501" y="134"/>
                    <a:pt x="868" y="501"/>
                    <a:pt x="1134" y="801"/>
                  </a:cubicBezTo>
                  <a:cubicBezTo>
                    <a:pt x="601" y="768"/>
                    <a:pt x="267" y="635"/>
                    <a:pt x="167" y="468"/>
                  </a:cubicBezTo>
                  <a:cubicBezTo>
                    <a:pt x="134" y="368"/>
                    <a:pt x="167" y="268"/>
                    <a:pt x="200" y="201"/>
                  </a:cubicBezTo>
                  <a:cubicBezTo>
                    <a:pt x="234" y="168"/>
                    <a:pt x="267" y="134"/>
                    <a:pt x="301" y="134"/>
                  </a:cubicBezTo>
                  <a:close/>
                  <a:moveTo>
                    <a:pt x="301" y="1"/>
                  </a:moveTo>
                  <a:cubicBezTo>
                    <a:pt x="200" y="1"/>
                    <a:pt x="134" y="67"/>
                    <a:pt x="100" y="134"/>
                  </a:cubicBezTo>
                  <a:cubicBezTo>
                    <a:pt x="0" y="268"/>
                    <a:pt x="0" y="401"/>
                    <a:pt x="67" y="501"/>
                  </a:cubicBezTo>
                  <a:cubicBezTo>
                    <a:pt x="167" y="668"/>
                    <a:pt x="334" y="768"/>
                    <a:pt x="534" y="835"/>
                  </a:cubicBezTo>
                  <a:cubicBezTo>
                    <a:pt x="768" y="901"/>
                    <a:pt x="1001" y="935"/>
                    <a:pt x="1268" y="968"/>
                  </a:cubicBezTo>
                  <a:cubicBezTo>
                    <a:pt x="1301" y="968"/>
                    <a:pt x="1335" y="935"/>
                    <a:pt x="1335" y="935"/>
                  </a:cubicBezTo>
                  <a:cubicBezTo>
                    <a:pt x="1335" y="901"/>
                    <a:pt x="1335" y="868"/>
                    <a:pt x="1335" y="835"/>
                  </a:cubicBezTo>
                  <a:cubicBezTo>
                    <a:pt x="1268" y="768"/>
                    <a:pt x="667" y="1"/>
                    <a:pt x="301"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0"/>
            <p:cNvSpPr/>
            <p:nvPr/>
          </p:nvSpPr>
          <p:spPr>
            <a:xfrm>
              <a:off x="7414930" y="4382948"/>
              <a:ext cx="19316" cy="30924"/>
            </a:xfrm>
            <a:custGeom>
              <a:rect b="b" l="l" r="r" t="t"/>
              <a:pathLst>
                <a:path extrusionOk="0" h="1381" w="869">
                  <a:moveTo>
                    <a:pt x="367" y="133"/>
                  </a:moveTo>
                  <a:cubicBezTo>
                    <a:pt x="386" y="133"/>
                    <a:pt x="408" y="137"/>
                    <a:pt x="435" y="146"/>
                  </a:cubicBezTo>
                  <a:lnTo>
                    <a:pt x="468" y="146"/>
                  </a:lnTo>
                  <a:cubicBezTo>
                    <a:pt x="501" y="179"/>
                    <a:pt x="568" y="213"/>
                    <a:pt x="568" y="246"/>
                  </a:cubicBezTo>
                  <a:cubicBezTo>
                    <a:pt x="635" y="546"/>
                    <a:pt x="601" y="880"/>
                    <a:pt x="468" y="1180"/>
                  </a:cubicBezTo>
                  <a:cubicBezTo>
                    <a:pt x="301" y="880"/>
                    <a:pt x="234" y="546"/>
                    <a:pt x="268" y="213"/>
                  </a:cubicBezTo>
                  <a:cubicBezTo>
                    <a:pt x="292" y="164"/>
                    <a:pt x="317" y="133"/>
                    <a:pt x="367" y="133"/>
                  </a:cubicBezTo>
                  <a:close/>
                  <a:moveTo>
                    <a:pt x="359" y="0"/>
                  </a:moveTo>
                  <a:cubicBezTo>
                    <a:pt x="275" y="0"/>
                    <a:pt x="185" y="44"/>
                    <a:pt x="134" y="146"/>
                  </a:cubicBezTo>
                  <a:cubicBezTo>
                    <a:pt x="1" y="413"/>
                    <a:pt x="201" y="1113"/>
                    <a:pt x="435" y="1347"/>
                  </a:cubicBezTo>
                  <a:lnTo>
                    <a:pt x="468" y="1380"/>
                  </a:lnTo>
                  <a:lnTo>
                    <a:pt x="501" y="1380"/>
                  </a:lnTo>
                  <a:cubicBezTo>
                    <a:pt x="501" y="1380"/>
                    <a:pt x="535" y="1347"/>
                    <a:pt x="535" y="1347"/>
                  </a:cubicBezTo>
                  <a:cubicBezTo>
                    <a:pt x="568" y="1313"/>
                    <a:pt x="868" y="546"/>
                    <a:pt x="668" y="179"/>
                  </a:cubicBezTo>
                  <a:cubicBezTo>
                    <a:pt x="635" y="79"/>
                    <a:pt x="535" y="46"/>
                    <a:pt x="435" y="12"/>
                  </a:cubicBezTo>
                  <a:cubicBezTo>
                    <a:pt x="411" y="5"/>
                    <a:pt x="385" y="0"/>
                    <a:pt x="35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0"/>
            <p:cNvSpPr/>
            <p:nvPr/>
          </p:nvSpPr>
          <p:spPr>
            <a:xfrm>
              <a:off x="7647007" y="2807345"/>
              <a:ext cx="137944" cy="180394"/>
            </a:xfrm>
            <a:custGeom>
              <a:rect b="b" l="l" r="r" t="t"/>
              <a:pathLst>
                <a:path extrusionOk="0" h="8056" w="6206">
                  <a:moveTo>
                    <a:pt x="4016" y="1"/>
                  </a:moveTo>
                  <a:cubicBezTo>
                    <a:pt x="2837" y="1"/>
                    <a:pt x="1467" y="1283"/>
                    <a:pt x="801" y="3194"/>
                  </a:cubicBezTo>
                  <a:cubicBezTo>
                    <a:pt x="1" y="5362"/>
                    <a:pt x="401" y="7497"/>
                    <a:pt x="1669" y="7964"/>
                  </a:cubicBezTo>
                  <a:cubicBezTo>
                    <a:pt x="1832" y="8026"/>
                    <a:pt x="2004" y="8056"/>
                    <a:pt x="2181" y="8056"/>
                  </a:cubicBezTo>
                  <a:cubicBezTo>
                    <a:pt x="3344" y="8056"/>
                    <a:pt x="4739" y="6777"/>
                    <a:pt x="5405" y="4895"/>
                  </a:cubicBezTo>
                  <a:cubicBezTo>
                    <a:pt x="6205" y="2727"/>
                    <a:pt x="5838" y="592"/>
                    <a:pt x="4537" y="92"/>
                  </a:cubicBezTo>
                  <a:cubicBezTo>
                    <a:pt x="4370" y="30"/>
                    <a:pt x="4195" y="1"/>
                    <a:pt x="401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0"/>
            <p:cNvSpPr/>
            <p:nvPr/>
          </p:nvSpPr>
          <p:spPr>
            <a:xfrm>
              <a:off x="7526156" y="2720641"/>
              <a:ext cx="247659" cy="286400"/>
            </a:xfrm>
            <a:custGeom>
              <a:rect b="b" l="l" r="r" t="t"/>
              <a:pathLst>
                <a:path extrusionOk="0" h="12790" w="11142">
                  <a:moveTo>
                    <a:pt x="5366" y="1"/>
                  </a:moveTo>
                  <a:cubicBezTo>
                    <a:pt x="4124" y="1"/>
                    <a:pt x="2331" y="2182"/>
                    <a:pt x="1235" y="5198"/>
                  </a:cubicBezTo>
                  <a:cubicBezTo>
                    <a:pt x="0" y="8534"/>
                    <a:pt x="34" y="11569"/>
                    <a:pt x="1301" y="12036"/>
                  </a:cubicBezTo>
                  <a:cubicBezTo>
                    <a:pt x="1420" y="12076"/>
                    <a:pt x="1538" y="12094"/>
                    <a:pt x="1657" y="12094"/>
                  </a:cubicBezTo>
                  <a:cubicBezTo>
                    <a:pt x="1838" y="12094"/>
                    <a:pt x="2020" y="12050"/>
                    <a:pt x="2202" y="11970"/>
                  </a:cubicBezTo>
                  <a:cubicBezTo>
                    <a:pt x="2302" y="12070"/>
                    <a:pt x="2436" y="12170"/>
                    <a:pt x="2569" y="12203"/>
                  </a:cubicBezTo>
                  <a:cubicBezTo>
                    <a:pt x="2687" y="12243"/>
                    <a:pt x="2806" y="12261"/>
                    <a:pt x="2922" y="12261"/>
                  </a:cubicBezTo>
                  <a:cubicBezTo>
                    <a:pt x="3101" y="12261"/>
                    <a:pt x="3275" y="12217"/>
                    <a:pt x="3436" y="12136"/>
                  </a:cubicBezTo>
                  <a:cubicBezTo>
                    <a:pt x="3536" y="12236"/>
                    <a:pt x="3670" y="12337"/>
                    <a:pt x="3837" y="12403"/>
                  </a:cubicBezTo>
                  <a:cubicBezTo>
                    <a:pt x="3926" y="12425"/>
                    <a:pt x="4022" y="12437"/>
                    <a:pt x="4121" y="12437"/>
                  </a:cubicBezTo>
                  <a:cubicBezTo>
                    <a:pt x="4318" y="12437"/>
                    <a:pt x="4526" y="12392"/>
                    <a:pt x="4704" y="12303"/>
                  </a:cubicBezTo>
                  <a:cubicBezTo>
                    <a:pt x="4804" y="12437"/>
                    <a:pt x="4937" y="12503"/>
                    <a:pt x="5071" y="12570"/>
                  </a:cubicBezTo>
                  <a:cubicBezTo>
                    <a:pt x="5183" y="12608"/>
                    <a:pt x="5301" y="12626"/>
                    <a:pt x="5417" y="12626"/>
                  </a:cubicBezTo>
                  <a:cubicBezTo>
                    <a:pt x="5612" y="12626"/>
                    <a:pt x="5805" y="12574"/>
                    <a:pt x="5971" y="12470"/>
                  </a:cubicBezTo>
                  <a:cubicBezTo>
                    <a:pt x="6071" y="12603"/>
                    <a:pt x="6205" y="12703"/>
                    <a:pt x="6338" y="12737"/>
                  </a:cubicBezTo>
                  <a:cubicBezTo>
                    <a:pt x="6433" y="12772"/>
                    <a:pt x="6531" y="12789"/>
                    <a:pt x="6634" y="12789"/>
                  </a:cubicBezTo>
                  <a:cubicBezTo>
                    <a:pt x="7695" y="12789"/>
                    <a:pt x="9165" y="10961"/>
                    <a:pt x="10108" y="8467"/>
                  </a:cubicBezTo>
                  <a:cubicBezTo>
                    <a:pt x="11142" y="5732"/>
                    <a:pt x="11075" y="3163"/>
                    <a:pt x="10041" y="2796"/>
                  </a:cubicBezTo>
                  <a:cubicBezTo>
                    <a:pt x="9943" y="2757"/>
                    <a:pt x="9846" y="2741"/>
                    <a:pt x="9755" y="2741"/>
                  </a:cubicBezTo>
                  <a:cubicBezTo>
                    <a:pt x="9690" y="2741"/>
                    <a:pt x="9629" y="2749"/>
                    <a:pt x="9574" y="2763"/>
                  </a:cubicBezTo>
                  <a:cubicBezTo>
                    <a:pt x="9474" y="2463"/>
                    <a:pt x="9240" y="2229"/>
                    <a:pt x="8940" y="2096"/>
                  </a:cubicBezTo>
                  <a:cubicBezTo>
                    <a:pt x="8807" y="2062"/>
                    <a:pt x="8640" y="2062"/>
                    <a:pt x="8507" y="2062"/>
                  </a:cubicBezTo>
                  <a:cubicBezTo>
                    <a:pt x="8373" y="1796"/>
                    <a:pt x="8173" y="1562"/>
                    <a:pt x="7873" y="1429"/>
                  </a:cubicBezTo>
                  <a:cubicBezTo>
                    <a:pt x="7778" y="1405"/>
                    <a:pt x="7667" y="1382"/>
                    <a:pt x="7551" y="1382"/>
                  </a:cubicBezTo>
                  <a:cubicBezTo>
                    <a:pt x="7503" y="1382"/>
                    <a:pt x="7455" y="1386"/>
                    <a:pt x="7406" y="1395"/>
                  </a:cubicBezTo>
                  <a:cubicBezTo>
                    <a:pt x="7306" y="1095"/>
                    <a:pt x="7072" y="862"/>
                    <a:pt x="6805" y="762"/>
                  </a:cubicBezTo>
                  <a:cubicBezTo>
                    <a:pt x="6639" y="695"/>
                    <a:pt x="6505" y="695"/>
                    <a:pt x="6338" y="695"/>
                  </a:cubicBezTo>
                  <a:cubicBezTo>
                    <a:pt x="6205" y="428"/>
                    <a:pt x="6005" y="194"/>
                    <a:pt x="5705" y="61"/>
                  </a:cubicBezTo>
                  <a:cubicBezTo>
                    <a:pt x="5598" y="21"/>
                    <a:pt x="5484" y="1"/>
                    <a:pt x="53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0"/>
            <p:cNvSpPr/>
            <p:nvPr/>
          </p:nvSpPr>
          <p:spPr>
            <a:xfrm>
              <a:off x="7108524" y="2517093"/>
              <a:ext cx="560022" cy="506362"/>
            </a:xfrm>
            <a:custGeom>
              <a:rect b="b" l="l" r="r" t="t"/>
              <a:pathLst>
                <a:path extrusionOk="0" h="22613" w="25195">
                  <a:moveTo>
                    <a:pt x="11845" y="1"/>
                  </a:moveTo>
                  <a:cubicBezTo>
                    <a:pt x="5493" y="1"/>
                    <a:pt x="0" y="5447"/>
                    <a:pt x="610" y="12320"/>
                  </a:cubicBezTo>
                  <a:cubicBezTo>
                    <a:pt x="1156" y="18456"/>
                    <a:pt x="6346" y="22612"/>
                    <a:pt x="11909" y="22612"/>
                  </a:cubicBezTo>
                  <a:cubicBezTo>
                    <a:pt x="13816" y="22612"/>
                    <a:pt x="15766" y="22124"/>
                    <a:pt x="17589" y="21060"/>
                  </a:cubicBezTo>
                  <a:cubicBezTo>
                    <a:pt x="17885" y="20874"/>
                    <a:pt x="18213" y="20782"/>
                    <a:pt x="18542" y="20782"/>
                  </a:cubicBezTo>
                  <a:cubicBezTo>
                    <a:pt x="18806" y="20782"/>
                    <a:pt x="19071" y="20841"/>
                    <a:pt x="19323" y="20960"/>
                  </a:cubicBezTo>
                  <a:cubicBezTo>
                    <a:pt x="19357" y="20960"/>
                    <a:pt x="19390" y="20993"/>
                    <a:pt x="19423" y="20993"/>
                  </a:cubicBezTo>
                  <a:cubicBezTo>
                    <a:pt x="19532" y="21033"/>
                    <a:pt x="19646" y="21052"/>
                    <a:pt x="19766" y="21052"/>
                  </a:cubicBezTo>
                  <a:cubicBezTo>
                    <a:pt x="21039" y="21052"/>
                    <a:pt x="22862" y="18836"/>
                    <a:pt x="23960" y="15756"/>
                  </a:cubicBezTo>
                  <a:cubicBezTo>
                    <a:pt x="25194" y="12420"/>
                    <a:pt x="25161" y="9318"/>
                    <a:pt x="23893" y="8817"/>
                  </a:cubicBezTo>
                  <a:lnTo>
                    <a:pt x="23793" y="8817"/>
                  </a:lnTo>
                  <a:cubicBezTo>
                    <a:pt x="23193" y="8651"/>
                    <a:pt x="22726" y="8184"/>
                    <a:pt x="22525" y="7583"/>
                  </a:cubicBezTo>
                  <a:cubicBezTo>
                    <a:pt x="21425" y="4414"/>
                    <a:pt x="18923" y="1879"/>
                    <a:pt x="15787" y="712"/>
                  </a:cubicBezTo>
                  <a:cubicBezTo>
                    <a:pt x="14467" y="226"/>
                    <a:pt x="13138" y="1"/>
                    <a:pt x="118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0"/>
            <p:cNvSpPr/>
            <p:nvPr/>
          </p:nvSpPr>
          <p:spPr>
            <a:xfrm>
              <a:off x="7391213" y="2677916"/>
              <a:ext cx="227810" cy="242041"/>
            </a:xfrm>
            <a:custGeom>
              <a:rect b="b" l="l" r="r" t="t"/>
              <a:pathLst>
                <a:path extrusionOk="0" h="10809" w="10249">
                  <a:moveTo>
                    <a:pt x="4537" y="1"/>
                  </a:moveTo>
                  <a:cubicBezTo>
                    <a:pt x="4504" y="1"/>
                    <a:pt x="4437" y="34"/>
                    <a:pt x="4404" y="101"/>
                  </a:cubicBezTo>
                  <a:lnTo>
                    <a:pt x="3703" y="2002"/>
                  </a:lnTo>
                  <a:lnTo>
                    <a:pt x="2069" y="2102"/>
                  </a:lnTo>
                  <a:cubicBezTo>
                    <a:pt x="2002" y="2102"/>
                    <a:pt x="1969" y="2136"/>
                    <a:pt x="1935" y="2169"/>
                  </a:cubicBezTo>
                  <a:cubicBezTo>
                    <a:pt x="1935" y="2236"/>
                    <a:pt x="1935" y="2269"/>
                    <a:pt x="1969" y="2303"/>
                  </a:cubicBezTo>
                  <a:lnTo>
                    <a:pt x="4070" y="4437"/>
                  </a:lnTo>
                  <a:lnTo>
                    <a:pt x="1101" y="4738"/>
                  </a:lnTo>
                  <a:cubicBezTo>
                    <a:pt x="1068" y="4738"/>
                    <a:pt x="1001" y="4771"/>
                    <a:pt x="1001" y="4804"/>
                  </a:cubicBezTo>
                  <a:cubicBezTo>
                    <a:pt x="968" y="4838"/>
                    <a:pt x="1001" y="4904"/>
                    <a:pt x="1035" y="4938"/>
                  </a:cubicBezTo>
                  <a:lnTo>
                    <a:pt x="2802" y="6973"/>
                  </a:lnTo>
                  <a:lnTo>
                    <a:pt x="134" y="7340"/>
                  </a:lnTo>
                  <a:cubicBezTo>
                    <a:pt x="67" y="7373"/>
                    <a:pt x="34" y="7406"/>
                    <a:pt x="34" y="7440"/>
                  </a:cubicBezTo>
                  <a:cubicBezTo>
                    <a:pt x="0" y="7506"/>
                    <a:pt x="34" y="7540"/>
                    <a:pt x="67" y="7573"/>
                  </a:cubicBezTo>
                  <a:lnTo>
                    <a:pt x="1268" y="8707"/>
                  </a:lnTo>
                  <a:lnTo>
                    <a:pt x="568" y="10642"/>
                  </a:lnTo>
                  <a:cubicBezTo>
                    <a:pt x="534" y="10675"/>
                    <a:pt x="534" y="10742"/>
                    <a:pt x="601" y="10775"/>
                  </a:cubicBezTo>
                  <a:cubicBezTo>
                    <a:pt x="601" y="10809"/>
                    <a:pt x="634" y="10809"/>
                    <a:pt x="701" y="10809"/>
                  </a:cubicBezTo>
                  <a:cubicBezTo>
                    <a:pt x="701" y="10809"/>
                    <a:pt x="701" y="10809"/>
                    <a:pt x="734" y="10775"/>
                  </a:cubicBezTo>
                  <a:cubicBezTo>
                    <a:pt x="759" y="10775"/>
                    <a:pt x="2943" y="9705"/>
                    <a:pt x="5599" y="9705"/>
                  </a:cubicBezTo>
                  <a:cubicBezTo>
                    <a:pt x="6545" y="9705"/>
                    <a:pt x="7550" y="9841"/>
                    <a:pt x="8540" y="10208"/>
                  </a:cubicBezTo>
                  <a:cubicBezTo>
                    <a:pt x="8557" y="10217"/>
                    <a:pt x="8573" y="10221"/>
                    <a:pt x="8589" y="10221"/>
                  </a:cubicBezTo>
                  <a:cubicBezTo>
                    <a:pt x="8638" y="10221"/>
                    <a:pt x="8682" y="10183"/>
                    <a:pt x="8707" y="10108"/>
                  </a:cubicBezTo>
                  <a:cubicBezTo>
                    <a:pt x="8707" y="10042"/>
                    <a:pt x="8673" y="9975"/>
                    <a:pt x="8607" y="9941"/>
                  </a:cubicBezTo>
                  <a:cubicBezTo>
                    <a:pt x="7603" y="9573"/>
                    <a:pt x="6588" y="9437"/>
                    <a:pt x="5632" y="9437"/>
                  </a:cubicBezTo>
                  <a:cubicBezTo>
                    <a:pt x="3472" y="9437"/>
                    <a:pt x="1618" y="10131"/>
                    <a:pt x="901" y="10408"/>
                  </a:cubicBezTo>
                  <a:lnTo>
                    <a:pt x="1535" y="8707"/>
                  </a:lnTo>
                  <a:cubicBezTo>
                    <a:pt x="1535" y="8674"/>
                    <a:pt x="1535" y="8607"/>
                    <a:pt x="1502" y="8574"/>
                  </a:cubicBezTo>
                  <a:lnTo>
                    <a:pt x="434" y="7573"/>
                  </a:lnTo>
                  <a:lnTo>
                    <a:pt x="3069" y="7206"/>
                  </a:lnTo>
                  <a:cubicBezTo>
                    <a:pt x="3103" y="7173"/>
                    <a:pt x="3136" y="7139"/>
                    <a:pt x="3169" y="7106"/>
                  </a:cubicBezTo>
                  <a:cubicBezTo>
                    <a:pt x="3203" y="7073"/>
                    <a:pt x="3169" y="7006"/>
                    <a:pt x="3136" y="6973"/>
                  </a:cubicBezTo>
                  <a:lnTo>
                    <a:pt x="1368" y="4971"/>
                  </a:lnTo>
                  <a:lnTo>
                    <a:pt x="4370" y="4704"/>
                  </a:lnTo>
                  <a:cubicBezTo>
                    <a:pt x="4404" y="4671"/>
                    <a:pt x="4437" y="4638"/>
                    <a:pt x="4470" y="4604"/>
                  </a:cubicBezTo>
                  <a:cubicBezTo>
                    <a:pt x="4470" y="4538"/>
                    <a:pt x="4470" y="4504"/>
                    <a:pt x="4437" y="4471"/>
                  </a:cubicBezTo>
                  <a:lnTo>
                    <a:pt x="2369" y="2336"/>
                  </a:lnTo>
                  <a:lnTo>
                    <a:pt x="3803" y="2269"/>
                  </a:lnTo>
                  <a:cubicBezTo>
                    <a:pt x="3870" y="2269"/>
                    <a:pt x="3903" y="2236"/>
                    <a:pt x="3937" y="2169"/>
                  </a:cubicBezTo>
                  <a:lnTo>
                    <a:pt x="4504" y="601"/>
                  </a:lnTo>
                  <a:cubicBezTo>
                    <a:pt x="5438" y="3670"/>
                    <a:pt x="9807" y="6072"/>
                    <a:pt x="9974" y="6172"/>
                  </a:cubicBezTo>
                  <a:cubicBezTo>
                    <a:pt x="10000" y="6188"/>
                    <a:pt x="10025" y="6194"/>
                    <a:pt x="10048" y="6194"/>
                  </a:cubicBezTo>
                  <a:cubicBezTo>
                    <a:pt x="10175" y="6194"/>
                    <a:pt x="10249" y="5995"/>
                    <a:pt x="10108" y="5939"/>
                  </a:cubicBezTo>
                  <a:cubicBezTo>
                    <a:pt x="10074" y="5905"/>
                    <a:pt x="5238" y="3270"/>
                    <a:pt x="4670" y="134"/>
                  </a:cubicBezTo>
                  <a:cubicBezTo>
                    <a:pt x="4670" y="68"/>
                    <a:pt x="4604" y="1"/>
                    <a:pt x="45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0"/>
            <p:cNvSpPr/>
            <p:nvPr/>
          </p:nvSpPr>
          <p:spPr>
            <a:xfrm>
              <a:off x="7464608" y="2313411"/>
              <a:ext cx="247681" cy="513191"/>
            </a:xfrm>
            <a:custGeom>
              <a:rect b="b" l="l" r="r" t="t"/>
              <a:pathLst>
                <a:path extrusionOk="0" h="22918" w="11143">
                  <a:moveTo>
                    <a:pt x="2603" y="1"/>
                  </a:moveTo>
                  <a:lnTo>
                    <a:pt x="1" y="3470"/>
                  </a:lnTo>
                  <a:cubicBezTo>
                    <a:pt x="334" y="3703"/>
                    <a:pt x="701" y="4037"/>
                    <a:pt x="1068" y="4337"/>
                  </a:cubicBezTo>
                  <a:cubicBezTo>
                    <a:pt x="1402" y="4637"/>
                    <a:pt x="1769" y="4938"/>
                    <a:pt x="2102" y="5271"/>
                  </a:cubicBezTo>
                  <a:cubicBezTo>
                    <a:pt x="2803" y="5938"/>
                    <a:pt x="3470" y="6572"/>
                    <a:pt x="4070" y="7273"/>
                  </a:cubicBezTo>
                  <a:cubicBezTo>
                    <a:pt x="5271" y="8540"/>
                    <a:pt x="6272" y="9974"/>
                    <a:pt x="7006" y="11576"/>
                  </a:cubicBezTo>
                  <a:cubicBezTo>
                    <a:pt x="7073" y="11742"/>
                    <a:pt x="7139" y="11943"/>
                    <a:pt x="7173" y="12109"/>
                  </a:cubicBezTo>
                  <a:cubicBezTo>
                    <a:pt x="7239" y="12243"/>
                    <a:pt x="7273" y="12376"/>
                    <a:pt x="7273" y="12543"/>
                  </a:cubicBezTo>
                  <a:cubicBezTo>
                    <a:pt x="7339" y="12910"/>
                    <a:pt x="7339" y="13277"/>
                    <a:pt x="7306" y="13677"/>
                  </a:cubicBezTo>
                  <a:cubicBezTo>
                    <a:pt x="7239" y="14578"/>
                    <a:pt x="7106" y="15478"/>
                    <a:pt x="6906" y="16379"/>
                  </a:cubicBezTo>
                  <a:cubicBezTo>
                    <a:pt x="6539" y="18247"/>
                    <a:pt x="6038" y="20182"/>
                    <a:pt x="5538" y="22083"/>
                  </a:cubicBezTo>
                  <a:lnTo>
                    <a:pt x="7506" y="22917"/>
                  </a:lnTo>
                  <a:cubicBezTo>
                    <a:pt x="8540" y="21116"/>
                    <a:pt x="9408" y="19214"/>
                    <a:pt x="10108" y="17280"/>
                  </a:cubicBezTo>
                  <a:cubicBezTo>
                    <a:pt x="10475" y="16246"/>
                    <a:pt x="10775" y="15178"/>
                    <a:pt x="10975" y="14111"/>
                  </a:cubicBezTo>
                  <a:cubicBezTo>
                    <a:pt x="11109" y="13510"/>
                    <a:pt x="11142" y="12877"/>
                    <a:pt x="11142" y="12243"/>
                  </a:cubicBezTo>
                  <a:cubicBezTo>
                    <a:pt x="11109" y="11876"/>
                    <a:pt x="11075" y="11509"/>
                    <a:pt x="10975" y="11175"/>
                  </a:cubicBezTo>
                  <a:cubicBezTo>
                    <a:pt x="10909" y="10842"/>
                    <a:pt x="10842" y="10575"/>
                    <a:pt x="10742" y="10275"/>
                  </a:cubicBezTo>
                  <a:cubicBezTo>
                    <a:pt x="10375" y="9141"/>
                    <a:pt x="9875" y="8073"/>
                    <a:pt x="9241" y="7106"/>
                  </a:cubicBezTo>
                  <a:cubicBezTo>
                    <a:pt x="8674" y="6172"/>
                    <a:pt x="8007" y="5271"/>
                    <a:pt x="7306" y="4437"/>
                  </a:cubicBezTo>
                  <a:cubicBezTo>
                    <a:pt x="6606" y="3603"/>
                    <a:pt x="5838" y="2836"/>
                    <a:pt x="5071" y="2102"/>
                  </a:cubicBezTo>
                  <a:cubicBezTo>
                    <a:pt x="4671" y="1735"/>
                    <a:pt x="4304" y="1368"/>
                    <a:pt x="3870" y="1035"/>
                  </a:cubicBezTo>
                  <a:cubicBezTo>
                    <a:pt x="3470" y="668"/>
                    <a:pt x="3070" y="368"/>
                    <a:pt x="2603" y="1"/>
                  </a:cubicBezTo>
                  <a:close/>
                </a:path>
              </a:pathLst>
            </a:custGeom>
            <a:solidFill>
              <a:srgbClr val="CE7A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0"/>
            <p:cNvSpPr/>
            <p:nvPr/>
          </p:nvSpPr>
          <p:spPr>
            <a:xfrm>
              <a:off x="7398637" y="2283338"/>
              <a:ext cx="269153" cy="281832"/>
            </a:xfrm>
            <a:custGeom>
              <a:rect b="b" l="l" r="r" t="t"/>
              <a:pathLst>
                <a:path extrusionOk="0" h="12586" w="12109">
                  <a:moveTo>
                    <a:pt x="4494" y="0"/>
                  </a:moveTo>
                  <a:cubicBezTo>
                    <a:pt x="4440" y="0"/>
                    <a:pt x="4388" y="3"/>
                    <a:pt x="4336" y="9"/>
                  </a:cubicBezTo>
                  <a:cubicBezTo>
                    <a:pt x="1434" y="343"/>
                    <a:pt x="0" y="2978"/>
                    <a:pt x="2001" y="6014"/>
                  </a:cubicBezTo>
                  <a:cubicBezTo>
                    <a:pt x="3202" y="7715"/>
                    <a:pt x="4503" y="9383"/>
                    <a:pt x="5904" y="10951"/>
                  </a:cubicBezTo>
                  <a:cubicBezTo>
                    <a:pt x="6204" y="11317"/>
                    <a:pt x="6471" y="11618"/>
                    <a:pt x="6705" y="11885"/>
                  </a:cubicBezTo>
                  <a:cubicBezTo>
                    <a:pt x="7138" y="12318"/>
                    <a:pt x="7372" y="12585"/>
                    <a:pt x="7372" y="12585"/>
                  </a:cubicBezTo>
                  <a:lnTo>
                    <a:pt x="12109" y="8015"/>
                  </a:lnTo>
                  <a:cubicBezTo>
                    <a:pt x="12109" y="8015"/>
                    <a:pt x="11975" y="7782"/>
                    <a:pt x="11742" y="7415"/>
                  </a:cubicBezTo>
                  <a:cubicBezTo>
                    <a:pt x="11575" y="7148"/>
                    <a:pt x="11341" y="6814"/>
                    <a:pt x="11075" y="6381"/>
                  </a:cubicBezTo>
                  <a:cubicBezTo>
                    <a:pt x="9484" y="4075"/>
                    <a:pt x="6439" y="0"/>
                    <a:pt x="44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0"/>
            <p:cNvSpPr/>
            <p:nvPr/>
          </p:nvSpPr>
          <p:spPr>
            <a:xfrm>
              <a:off x="7558030" y="2776734"/>
              <a:ext cx="74173" cy="111112"/>
            </a:xfrm>
            <a:custGeom>
              <a:rect b="b" l="l" r="r" t="t"/>
              <a:pathLst>
                <a:path extrusionOk="0" h="4962" w="3337">
                  <a:moveTo>
                    <a:pt x="2165" y="0"/>
                  </a:moveTo>
                  <a:cubicBezTo>
                    <a:pt x="1159" y="0"/>
                    <a:pt x="1" y="1492"/>
                    <a:pt x="1" y="1492"/>
                  </a:cubicBezTo>
                  <a:lnTo>
                    <a:pt x="1869" y="4961"/>
                  </a:lnTo>
                  <a:lnTo>
                    <a:pt x="3337" y="2159"/>
                  </a:lnTo>
                  <a:lnTo>
                    <a:pt x="2803" y="258"/>
                  </a:lnTo>
                  <a:cubicBezTo>
                    <a:pt x="2608" y="75"/>
                    <a:pt x="2390" y="0"/>
                    <a:pt x="2165" y="0"/>
                  </a:cubicBezTo>
                  <a:close/>
                </a:path>
              </a:pathLst>
            </a:custGeom>
            <a:solidFill>
              <a:srgbClr val="CE7A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0"/>
            <p:cNvSpPr/>
            <p:nvPr/>
          </p:nvSpPr>
          <p:spPr>
            <a:xfrm>
              <a:off x="7504662" y="2810144"/>
              <a:ext cx="94911" cy="94138"/>
            </a:xfrm>
            <a:custGeom>
              <a:rect b="b" l="l" r="r" t="t"/>
              <a:pathLst>
                <a:path extrusionOk="0" h="4204" w="4270">
                  <a:moveTo>
                    <a:pt x="2402" y="0"/>
                  </a:moveTo>
                  <a:lnTo>
                    <a:pt x="0" y="1268"/>
                  </a:lnTo>
                  <a:lnTo>
                    <a:pt x="1434" y="4203"/>
                  </a:lnTo>
                  <a:lnTo>
                    <a:pt x="4270" y="3469"/>
                  </a:lnTo>
                  <a:lnTo>
                    <a:pt x="2402" y="0"/>
                  </a:lnTo>
                  <a:close/>
                </a:path>
              </a:pathLst>
            </a:custGeom>
            <a:solidFill>
              <a:srgbClr val="CE7A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0"/>
            <p:cNvSpPr/>
            <p:nvPr/>
          </p:nvSpPr>
          <p:spPr>
            <a:xfrm>
              <a:off x="6296842" y="3219456"/>
              <a:ext cx="550175" cy="497494"/>
            </a:xfrm>
            <a:custGeom>
              <a:rect b="b" l="l" r="r" t="t"/>
              <a:pathLst>
                <a:path extrusionOk="0" h="22217" w="24752">
                  <a:moveTo>
                    <a:pt x="5971" y="1"/>
                  </a:moveTo>
                  <a:lnTo>
                    <a:pt x="901" y="2403"/>
                  </a:lnTo>
                  <a:lnTo>
                    <a:pt x="0" y="18481"/>
                  </a:lnTo>
                  <a:lnTo>
                    <a:pt x="20115" y="22217"/>
                  </a:lnTo>
                  <a:lnTo>
                    <a:pt x="24751" y="17847"/>
                  </a:lnTo>
                  <a:lnTo>
                    <a:pt x="24618" y="2770"/>
                  </a:lnTo>
                  <a:lnTo>
                    <a:pt x="5971"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0"/>
            <p:cNvSpPr/>
            <p:nvPr/>
          </p:nvSpPr>
          <p:spPr>
            <a:xfrm>
              <a:off x="6296086" y="3219456"/>
              <a:ext cx="550931" cy="497494"/>
            </a:xfrm>
            <a:custGeom>
              <a:rect b="b" l="l" r="r" t="t"/>
              <a:pathLst>
                <a:path extrusionOk="0" h="22217" w="24786">
                  <a:moveTo>
                    <a:pt x="6005" y="1"/>
                  </a:moveTo>
                  <a:lnTo>
                    <a:pt x="3737" y="1068"/>
                  </a:lnTo>
                  <a:lnTo>
                    <a:pt x="3070" y="1369"/>
                  </a:lnTo>
                  <a:lnTo>
                    <a:pt x="935" y="2403"/>
                  </a:lnTo>
                  <a:lnTo>
                    <a:pt x="1" y="18481"/>
                  </a:lnTo>
                  <a:lnTo>
                    <a:pt x="20149" y="22217"/>
                  </a:lnTo>
                  <a:lnTo>
                    <a:pt x="22584" y="19949"/>
                  </a:lnTo>
                  <a:lnTo>
                    <a:pt x="22984" y="19548"/>
                  </a:lnTo>
                  <a:lnTo>
                    <a:pt x="24785" y="17847"/>
                  </a:lnTo>
                  <a:lnTo>
                    <a:pt x="24652" y="2770"/>
                  </a:lnTo>
                  <a:lnTo>
                    <a:pt x="60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0"/>
            <p:cNvSpPr/>
            <p:nvPr/>
          </p:nvSpPr>
          <p:spPr>
            <a:xfrm>
              <a:off x="6364303" y="3243371"/>
              <a:ext cx="442683" cy="422793"/>
            </a:xfrm>
            <a:custGeom>
              <a:rect b="b" l="l" r="r" t="t"/>
              <a:pathLst>
                <a:path extrusionOk="0" h="18881" w="19916">
                  <a:moveTo>
                    <a:pt x="668" y="0"/>
                  </a:moveTo>
                  <a:lnTo>
                    <a:pt x="1" y="301"/>
                  </a:lnTo>
                  <a:lnTo>
                    <a:pt x="18781" y="3103"/>
                  </a:lnTo>
                  <a:lnTo>
                    <a:pt x="19515" y="18881"/>
                  </a:lnTo>
                  <a:lnTo>
                    <a:pt x="19915" y="18480"/>
                  </a:lnTo>
                  <a:lnTo>
                    <a:pt x="19215" y="2902"/>
                  </a:lnTo>
                  <a:lnTo>
                    <a:pt x="6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0"/>
            <p:cNvSpPr/>
            <p:nvPr/>
          </p:nvSpPr>
          <p:spPr>
            <a:xfrm>
              <a:off x="6506670" y="3252328"/>
              <a:ext cx="130520" cy="29155"/>
            </a:xfrm>
            <a:custGeom>
              <a:rect b="b" l="l" r="r" t="t"/>
              <a:pathLst>
                <a:path extrusionOk="0" h="1302" w="5872">
                  <a:moveTo>
                    <a:pt x="1168" y="1"/>
                  </a:moveTo>
                  <a:lnTo>
                    <a:pt x="0" y="534"/>
                  </a:lnTo>
                  <a:lnTo>
                    <a:pt x="4804" y="1302"/>
                  </a:lnTo>
                  <a:lnTo>
                    <a:pt x="5871" y="668"/>
                  </a:lnTo>
                  <a:lnTo>
                    <a:pt x="11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0"/>
            <p:cNvSpPr/>
            <p:nvPr/>
          </p:nvSpPr>
          <p:spPr>
            <a:xfrm>
              <a:off x="6465882" y="3146748"/>
              <a:ext cx="221719" cy="146693"/>
            </a:xfrm>
            <a:custGeom>
              <a:rect b="b" l="l" r="r" t="t"/>
              <a:pathLst>
                <a:path extrusionOk="0" h="6551" w="9975">
                  <a:moveTo>
                    <a:pt x="1892" y="1"/>
                  </a:moveTo>
                  <a:cubicBezTo>
                    <a:pt x="1710" y="1"/>
                    <a:pt x="1596" y="14"/>
                    <a:pt x="1569" y="46"/>
                  </a:cubicBezTo>
                  <a:cubicBezTo>
                    <a:pt x="1335" y="313"/>
                    <a:pt x="1" y="5049"/>
                    <a:pt x="1" y="5049"/>
                  </a:cubicBezTo>
                  <a:lnTo>
                    <a:pt x="1035" y="5183"/>
                  </a:lnTo>
                  <a:lnTo>
                    <a:pt x="1635" y="4716"/>
                  </a:lnTo>
                  <a:cubicBezTo>
                    <a:pt x="1635" y="4716"/>
                    <a:pt x="2269" y="980"/>
                    <a:pt x="2436" y="913"/>
                  </a:cubicBezTo>
                  <a:cubicBezTo>
                    <a:pt x="2440" y="912"/>
                    <a:pt x="2446" y="912"/>
                    <a:pt x="2454" y="912"/>
                  </a:cubicBezTo>
                  <a:cubicBezTo>
                    <a:pt x="2827" y="912"/>
                    <a:pt x="7709" y="1616"/>
                    <a:pt x="7840" y="1747"/>
                  </a:cubicBezTo>
                  <a:cubicBezTo>
                    <a:pt x="7973" y="1880"/>
                    <a:pt x="8173" y="6317"/>
                    <a:pt x="8173" y="6317"/>
                  </a:cubicBezTo>
                  <a:lnTo>
                    <a:pt x="9441" y="6550"/>
                  </a:lnTo>
                  <a:lnTo>
                    <a:pt x="9975" y="6117"/>
                  </a:lnTo>
                  <a:cubicBezTo>
                    <a:pt x="9975" y="6117"/>
                    <a:pt x="9374" y="913"/>
                    <a:pt x="8874" y="846"/>
                  </a:cubicBezTo>
                  <a:cubicBezTo>
                    <a:pt x="8432" y="787"/>
                    <a:pt x="3259" y="1"/>
                    <a:pt x="18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0"/>
            <p:cNvSpPr/>
            <p:nvPr/>
          </p:nvSpPr>
          <p:spPr>
            <a:xfrm>
              <a:off x="6790648" y="3495085"/>
              <a:ext cx="44499" cy="97878"/>
            </a:xfrm>
            <a:custGeom>
              <a:rect b="b" l="l" r="r" t="t"/>
              <a:pathLst>
                <a:path extrusionOk="0" h="4371" w="2002">
                  <a:moveTo>
                    <a:pt x="0" y="1"/>
                  </a:moveTo>
                  <a:lnTo>
                    <a:pt x="34" y="668"/>
                  </a:lnTo>
                  <a:lnTo>
                    <a:pt x="34" y="1001"/>
                  </a:lnTo>
                  <a:lnTo>
                    <a:pt x="167" y="4004"/>
                  </a:lnTo>
                  <a:lnTo>
                    <a:pt x="167" y="4371"/>
                  </a:lnTo>
                  <a:lnTo>
                    <a:pt x="2002" y="3103"/>
                  </a:lnTo>
                  <a:cubicBezTo>
                    <a:pt x="1435" y="2569"/>
                    <a:pt x="934" y="1935"/>
                    <a:pt x="601" y="1202"/>
                  </a:cubicBezTo>
                  <a:cubicBezTo>
                    <a:pt x="267" y="568"/>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0"/>
            <p:cNvSpPr/>
            <p:nvPr/>
          </p:nvSpPr>
          <p:spPr>
            <a:xfrm>
              <a:off x="6791382" y="3510021"/>
              <a:ext cx="33386" cy="74724"/>
            </a:xfrm>
            <a:custGeom>
              <a:rect b="b" l="l" r="r" t="t"/>
              <a:pathLst>
                <a:path extrusionOk="0" h="3337" w="1502">
                  <a:moveTo>
                    <a:pt x="1" y="1"/>
                  </a:moveTo>
                  <a:lnTo>
                    <a:pt x="1" y="334"/>
                  </a:lnTo>
                  <a:lnTo>
                    <a:pt x="134" y="3337"/>
                  </a:lnTo>
                  <a:lnTo>
                    <a:pt x="1502" y="2403"/>
                  </a:lnTo>
                  <a:cubicBezTo>
                    <a:pt x="801" y="1902"/>
                    <a:pt x="267" y="70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0"/>
            <p:cNvSpPr/>
            <p:nvPr/>
          </p:nvSpPr>
          <p:spPr>
            <a:xfrm>
              <a:off x="6789892" y="3495847"/>
              <a:ext cx="13381" cy="26893"/>
            </a:xfrm>
            <a:custGeom>
              <a:rect b="b" l="l" r="r" t="t"/>
              <a:pathLst>
                <a:path extrusionOk="0" h="1201" w="602">
                  <a:moveTo>
                    <a:pt x="1" y="0"/>
                  </a:moveTo>
                  <a:lnTo>
                    <a:pt x="68" y="967"/>
                  </a:lnTo>
                  <a:cubicBezTo>
                    <a:pt x="234" y="1034"/>
                    <a:pt x="434" y="1101"/>
                    <a:pt x="601" y="1201"/>
                  </a:cubicBezTo>
                  <a:cubicBezTo>
                    <a:pt x="268" y="534"/>
                    <a:pt x="1" y="0"/>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0"/>
            <p:cNvSpPr/>
            <p:nvPr/>
          </p:nvSpPr>
          <p:spPr>
            <a:xfrm>
              <a:off x="6789159" y="3451017"/>
              <a:ext cx="80841" cy="97878"/>
            </a:xfrm>
            <a:custGeom>
              <a:rect b="b" l="l" r="r" t="t"/>
              <a:pathLst>
                <a:path extrusionOk="0" h="4371" w="3637">
                  <a:moveTo>
                    <a:pt x="0" y="1"/>
                  </a:moveTo>
                  <a:lnTo>
                    <a:pt x="0" y="234"/>
                  </a:lnTo>
                  <a:lnTo>
                    <a:pt x="101" y="2536"/>
                  </a:lnTo>
                  <a:lnTo>
                    <a:pt x="101" y="2903"/>
                  </a:lnTo>
                  <a:cubicBezTo>
                    <a:pt x="1201" y="3070"/>
                    <a:pt x="2269" y="3603"/>
                    <a:pt x="3103" y="4370"/>
                  </a:cubicBezTo>
                  <a:lnTo>
                    <a:pt x="3636" y="1869"/>
                  </a:lnTo>
                  <a:cubicBezTo>
                    <a:pt x="2202" y="434"/>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0"/>
            <p:cNvSpPr/>
            <p:nvPr/>
          </p:nvSpPr>
          <p:spPr>
            <a:xfrm>
              <a:off x="6783958" y="3330008"/>
              <a:ext cx="60081" cy="94899"/>
            </a:xfrm>
            <a:custGeom>
              <a:rect b="b" l="l" r="r" t="t"/>
              <a:pathLst>
                <a:path extrusionOk="0" h="4238" w="2703">
                  <a:moveTo>
                    <a:pt x="1335" y="1"/>
                  </a:moveTo>
                  <a:cubicBezTo>
                    <a:pt x="935" y="434"/>
                    <a:pt x="468" y="868"/>
                    <a:pt x="1" y="1235"/>
                  </a:cubicBezTo>
                  <a:lnTo>
                    <a:pt x="1" y="1435"/>
                  </a:lnTo>
                  <a:lnTo>
                    <a:pt x="34" y="2002"/>
                  </a:lnTo>
                  <a:lnTo>
                    <a:pt x="68" y="3236"/>
                  </a:lnTo>
                  <a:lnTo>
                    <a:pt x="101" y="3970"/>
                  </a:lnTo>
                  <a:lnTo>
                    <a:pt x="101" y="4237"/>
                  </a:lnTo>
                  <a:cubicBezTo>
                    <a:pt x="1068" y="3770"/>
                    <a:pt x="1936" y="3170"/>
                    <a:pt x="2703" y="2403"/>
                  </a:cubicBezTo>
                  <a:lnTo>
                    <a:pt x="133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0"/>
            <p:cNvSpPr/>
            <p:nvPr/>
          </p:nvSpPr>
          <p:spPr>
            <a:xfrm>
              <a:off x="6706117" y="3252328"/>
              <a:ext cx="69728" cy="56048"/>
            </a:xfrm>
            <a:custGeom>
              <a:rect b="b" l="l" r="r" t="t"/>
              <a:pathLst>
                <a:path extrusionOk="0" h="2503" w="3137">
                  <a:moveTo>
                    <a:pt x="1768" y="1"/>
                  </a:moveTo>
                  <a:cubicBezTo>
                    <a:pt x="934" y="501"/>
                    <a:pt x="301" y="1268"/>
                    <a:pt x="0" y="2202"/>
                  </a:cubicBezTo>
                  <a:lnTo>
                    <a:pt x="201" y="2236"/>
                  </a:lnTo>
                  <a:lnTo>
                    <a:pt x="834" y="2302"/>
                  </a:lnTo>
                  <a:lnTo>
                    <a:pt x="1468" y="2402"/>
                  </a:lnTo>
                  <a:lnTo>
                    <a:pt x="1902" y="2469"/>
                  </a:lnTo>
                  <a:lnTo>
                    <a:pt x="2202" y="2502"/>
                  </a:lnTo>
                  <a:cubicBezTo>
                    <a:pt x="2469" y="2136"/>
                    <a:pt x="2769" y="1769"/>
                    <a:pt x="3136" y="1468"/>
                  </a:cubicBezTo>
                  <a:lnTo>
                    <a:pt x="17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0"/>
            <p:cNvSpPr/>
            <p:nvPr/>
          </p:nvSpPr>
          <p:spPr>
            <a:xfrm>
              <a:off x="6711296" y="3259807"/>
              <a:ext cx="55635" cy="47830"/>
            </a:xfrm>
            <a:custGeom>
              <a:rect b="b" l="l" r="r" t="t"/>
              <a:pathLst>
                <a:path extrusionOk="0" h="2136" w="2503">
                  <a:moveTo>
                    <a:pt x="1469" y="0"/>
                  </a:moveTo>
                  <a:cubicBezTo>
                    <a:pt x="701" y="401"/>
                    <a:pt x="201" y="1401"/>
                    <a:pt x="1" y="1902"/>
                  </a:cubicBezTo>
                  <a:lnTo>
                    <a:pt x="601" y="1968"/>
                  </a:lnTo>
                  <a:cubicBezTo>
                    <a:pt x="568" y="1902"/>
                    <a:pt x="535" y="1835"/>
                    <a:pt x="535" y="1735"/>
                  </a:cubicBezTo>
                  <a:cubicBezTo>
                    <a:pt x="535" y="1451"/>
                    <a:pt x="752" y="1310"/>
                    <a:pt x="968" y="1310"/>
                  </a:cubicBezTo>
                  <a:cubicBezTo>
                    <a:pt x="1185" y="1310"/>
                    <a:pt x="1402" y="1451"/>
                    <a:pt x="1402" y="1735"/>
                  </a:cubicBezTo>
                  <a:cubicBezTo>
                    <a:pt x="1402" y="1868"/>
                    <a:pt x="1369" y="2002"/>
                    <a:pt x="1269" y="2068"/>
                  </a:cubicBezTo>
                  <a:lnTo>
                    <a:pt x="1669" y="2135"/>
                  </a:lnTo>
                  <a:cubicBezTo>
                    <a:pt x="1902" y="1768"/>
                    <a:pt x="2203" y="1401"/>
                    <a:pt x="2503" y="1101"/>
                  </a:cubicBezTo>
                  <a:lnTo>
                    <a:pt x="1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0"/>
            <p:cNvSpPr/>
            <p:nvPr/>
          </p:nvSpPr>
          <p:spPr>
            <a:xfrm>
              <a:off x="6788425" y="3456257"/>
              <a:ext cx="77863" cy="82180"/>
            </a:xfrm>
            <a:custGeom>
              <a:rect b="b" l="l" r="r" t="t"/>
              <a:pathLst>
                <a:path extrusionOk="0" h="3670" w="3503">
                  <a:moveTo>
                    <a:pt x="1142" y="776"/>
                  </a:moveTo>
                  <a:cubicBezTo>
                    <a:pt x="1236" y="776"/>
                    <a:pt x="1334" y="794"/>
                    <a:pt x="1434" y="834"/>
                  </a:cubicBezTo>
                  <a:cubicBezTo>
                    <a:pt x="1768" y="934"/>
                    <a:pt x="1968" y="1301"/>
                    <a:pt x="1868" y="1635"/>
                  </a:cubicBezTo>
                  <a:cubicBezTo>
                    <a:pt x="1810" y="2042"/>
                    <a:pt x="1480" y="2269"/>
                    <a:pt x="1143" y="2269"/>
                  </a:cubicBezTo>
                  <a:cubicBezTo>
                    <a:pt x="900" y="2269"/>
                    <a:pt x="654" y="2152"/>
                    <a:pt x="500" y="1902"/>
                  </a:cubicBezTo>
                  <a:cubicBezTo>
                    <a:pt x="217" y="1363"/>
                    <a:pt x="608" y="776"/>
                    <a:pt x="1142" y="776"/>
                  </a:cubicBezTo>
                  <a:close/>
                  <a:moveTo>
                    <a:pt x="0" y="0"/>
                  </a:moveTo>
                  <a:lnTo>
                    <a:pt x="100" y="2302"/>
                  </a:lnTo>
                  <a:cubicBezTo>
                    <a:pt x="1501" y="2535"/>
                    <a:pt x="3036" y="3669"/>
                    <a:pt x="3036" y="3669"/>
                  </a:cubicBezTo>
                  <a:lnTo>
                    <a:pt x="3503" y="1701"/>
                  </a:lnTo>
                  <a:cubicBezTo>
                    <a:pt x="2502" y="834"/>
                    <a:pt x="1301" y="234"/>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0"/>
            <p:cNvSpPr/>
            <p:nvPr/>
          </p:nvSpPr>
          <p:spPr>
            <a:xfrm>
              <a:off x="6784713" y="3339726"/>
              <a:ext cx="51168" cy="79202"/>
            </a:xfrm>
            <a:custGeom>
              <a:rect b="b" l="l" r="r" t="t"/>
              <a:pathLst>
                <a:path extrusionOk="0" h="3537" w="2302">
                  <a:moveTo>
                    <a:pt x="1201" y="0"/>
                  </a:moveTo>
                  <a:cubicBezTo>
                    <a:pt x="834" y="401"/>
                    <a:pt x="434" y="734"/>
                    <a:pt x="0" y="1001"/>
                  </a:cubicBezTo>
                  <a:lnTo>
                    <a:pt x="0" y="1568"/>
                  </a:lnTo>
                  <a:lnTo>
                    <a:pt x="34" y="1568"/>
                  </a:lnTo>
                  <a:cubicBezTo>
                    <a:pt x="768" y="1668"/>
                    <a:pt x="768" y="2702"/>
                    <a:pt x="34" y="2802"/>
                  </a:cubicBezTo>
                  <a:lnTo>
                    <a:pt x="67" y="3536"/>
                  </a:lnTo>
                  <a:cubicBezTo>
                    <a:pt x="868" y="3103"/>
                    <a:pt x="1601" y="2569"/>
                    <a:pt x="2302" y="1969"/>
                  </a:cubicBezTo>
                  <a:lnTo>
                    <a:pt x="12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0"/>
            <p:cNvSpPr/>
            <p:nvPr/>
          </p:nvSpPr>
          <p:spPr>
            <a:xfrm>
              <a:off x="6440676" y="2481489"/>
              <a:ext cx="115694" cy="605784"/>
            </a:xfrm>
            <a:custGeom>
              <a:rect b="b" l="l" r="r" t="t"/>
              <a:pathLst>
                <a:path extrusionOk="0" h="27053" w="5205">
                  <a:moveTo>
                    <a:pt x="301" y="0"/>
                  </a:moveTo>
                  <a:cubicBezTo>
                    <a:pt x="301" y="0"/>
                    <a:pt x="1" y="12943"/>
                    <a:pt x="267" y="14677"/>
                  </a:cubicBezTo>
                  <a:cubicBezTo>
                    <a:pt x="1035" y="19180"/>
                    <a:pt x="3236" y="27053"/>
                    <a:pt x="3236" y="27053"/>
                  </a:cubicBezTo>
                  <a:lnTo>
                    <a:pt x="5204" y="26319"/>
                  </a:lnTo>
                  <a:cubicBezTo>
                    <a:pt x="5204" y="26319"/>
                    <a:pt x="3336" y="18080"/>
                    <a:pt x="3136" y="15111"/>
                  </a:cubicBezTo>
                  <a:cubicBezTo>
                    <a:pt x="2903" y="12142"/>
                    <a:pt x="2669" y="1601"/>
                    <a:pt x="3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0"/>
            <p:cNvSpPr/>
            <p:nvPr/>
          </p:nvSpPr>
          <p:spPr>
            <a:xfrm>
              <a:off x="6586733" y="2664480"/>
              <a:ext cx="76396" cy="81845"/>
            </a:xfrm>
            <a:custGeom>
              <a:rect b="b" l="l" r="r" t="t"/>
              <a:pathLst>
                <a:path extrusionOk="0" h="3655" w="3437">
                  <a:moveTo>
                    <a:pt x="2870" y="1"/>
                  </a:moveTo>
                  <a:lnTo>
                    <a:pt x="1" y="1568"/>
                  </a:lnTo>
                  <a:lnTo>
                    <a:pt x="1" y="3336"/>
                  </a:lnTo>
                  <a:cubicBezTo>
                    <a:pt x="142" y="3571"/>
                    <a:pt x="474" y="3655"/>
                    <a:pt x="880" y="3655"/>
                  </a:cubicBezTo>
                  <a:cubicBezTo>
                    <a:pt x="1919" y="3655"/>
                    <a:pt x="3437" y="3103"/>
                    <a:pt x="3437" y="3103"/>
                  </a:cubicBezTo>
                  <a:lnTo>
                    <a:pt x="2870"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0"/>
            <p:cNvSpPr/>
            <p:nvPr/>
          </p:nvSpPr>
          <p:spPr>
            <a:xfrm>
              <a:off x="6650504" y="2664480"/>
              <a:ext cx="61570" cy="72485"/>
            </a:xfrm>
            <a:custGeom>
              <a:rect b="b" l="l" r="r" t="t"/>
              <a:pathLst>
                <a:path extrusionOk="0" h="3237" w="2770">
                  <a:moveTo>
                    <a:pt x="1" y="1"/>
                  </a:moveTo>
                  <a:lnTo>
                    <a:pt x="568" y="3103"/>
                  </a:lnTo>
                  <a:lnTo>
                    <a:pt x="2603" y="3236"/>
                  </a:lnTo>
                  <a:lnTo>
                    <a:pt x="2769" y="1001"/>
                  </a:lnTo>
                  <a:lnTo>
                    <a:pt x="1"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0"/>
            <p:cNvSpPr/>
            <p:nvPr/>
          </p:nvSpPr>
          <p:spPr>
            <a:xfrm>
              <a:off x="6101618" y="2084761"/>
              <a:ext cx="304228" cy="335529"/>
            </a:xfrm>
            <a:custGeom>
              <a:rect b="b" l="l" r="r" t="t"/>
              <a:pathLst>
                <a:path extrusionOk="0" h="14984" w="13687">
                  <a:moveTo>
                    <a:pt x="7007" y="0"/>
                  </a:moveTo>
                  <a:cubicBezTo>
                    <a:pt x="3105" y="0"/>
                    <a:pt x="2345" y="2573"/>
                    <a:pt x="2345" y="2573"/>
                  </a:cubicBezTo>
                  <a:cubicBezTo>
                    <a:pt x="2256" y="2552"/>
                    <a:pt x="2168" y="2541"/>
                    <a:pt x="2081" y="2541"/>
                  </a:cubicBezTo>
                  <a:cubicBezTo>
                    <a:pt x="930" y="2541"/>
                    <a:pt x="1" y="4352"/>
                    <a:pt x="311" y="7143"/>
                  </a:cubicBezTo>
                  <a:cubicBezTo>
                    <a:pt x="644" y="10112"/>
                    <a:pt x="2479" y="10245"/>
                    <a:pt x="2779" y="11379"/>
                  </a:cubicBezTo>
                  <a:cubicBezTo>
                    <a:pt x="3079" y="12480"/>
                    <a:pt x="2512" y="14081"/>
                    <a:pt x="2512" y="14081"/>
                  </a:cubicBezTo>
                  <a:cubicBezTo>
                    <a:pt x="3046" y="13648"/>
                    <a:pt x="3213" y="12280"/>
                    <a:pt x="3213" y="12280"/>
                  </a:cubicBezTo>
                  <a:lnTo>
                    <a:pt x="3213" y="12280"/>
                  </a:lnTo>
                  <a:cubicBezTo>
                    <a:pt x="3279" y="13114"/>
                    <a:pt x="3079" y="13948"/>
                    <a:pt x="2612" y="14648"/>
                  </a:cubicBezTo>
                  <a:cubicBezTo>
                    <a:pt x="3449" y="14894"/>
                    <a:pt x="4512" y="14983"/>
                    <a:pt x="5615" y="14983"/>
                  </a:cubicBezTo>
                  <a:cubicBezTo>
                    <a:pt x="8557" y="14983"/>
                    <a:pt x="11785" y="14348"/>
                    <a:pt x="11785" y="14348"/>
                  </a:cubicBezTo>
                  <a:cubicBezTo>
                    <a:pt x="11552" y="13814"/>
                    <a:pt x="11452" y="13247"/>
                    <a:pt x="11519" y="12680"/>
                  </a:cubicBezTo>
                  <a:lnTo>
                    <a:pt x="11519" y="12680"/>
                  </a:lnTo>
                  <a:cubicBezTo>
                    <a:pt x="11652" y="13214"/>
                    <a:pt x="12052" y="13681"/>
                    <a:pt x="12553" y="13914"/>
                  </a:cubicBezTo>
                  <a:cubicBezTo>
                    <a:pt x="11719" y="12013"/>
                    <a:pt x="11685" y="9878"/>
                    <a:pt x="12453" y="7943"/>
                  </a:cubicBezTo>
                  <a:cubicBezTo>
                    <a:pt x="13687" y="4608"/>
                    <a:pt x="12486" y="438"/>
                    <a:pt x="7849" y="38"/>
                  </a:cubicBezTo>
                  <a:cubicBezTo>
                    <a:pt x="7553" y="12"/>
                    <a:pt x="7273" y="0"/>
                    <a:pt x="70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0"/>
            <p:cNvSpPr/>
            <p:nvPr/>
          </p:nvSpPr>
          <p:spPr>
            <a:xfrm>
              <a:off x="6187838" y="2902759"/>
              <a:ext cx="349994" cy="1380139"/>
            </a:xfrm>
            <a:custGeom>
              <a:rect b="b" l="l" r="r" t="t"/>
              <a:pathLst>
                <a:path extrusionOk="0" h="61634" w="15746">
                  <a:moveTo>
                    <a:pt x="401" y="1"/>
                  </a:moveTo>
                  <a:cubicBezTo>
                    <a:pt x="401" y="1"/>
                    <a:pt x="1" y="10575"/>
                    <a:pt x="6906" y="27620"/>
                  </a:cubicBezTo>
                  <a:cubicBezTo>
                    <a:pt x="5905" y="43932"/>
                    <a:pt x="13744" y="61478"/>
                    <a:pt x="13744" y="61478"/>
                  </a:cubicBezTo>
                  <a:cubicBezTo>
                    <a:pt x="13894" y="61585"/>
                    <a:pt x="14151" y="61634"/>
                    <a:pt x="14432" y="61634"/>
                  </a:cubicBezTo>
                  <a:cubicBezTo>
                    <a:pt x="15024" y="61634"/>
                    <a:pt x="15723" y="61417"/>
                    <a:pt x="15745" y="61078"/>
                  </a:cubicBezTo>
                  <a:cubicBezTo>
                    <a:pt x="14578" y="58776"/>
                    <a:pt x="13977" y="37694"/>
                    <a:pt x="13210" y="27620"/>
                  </a:cubicBezTo>
                  <a:cubicBezTo>
                    <a:pt x="13410" y="16913"/>
                    <a:pt x="11242" y="1"/>
                    <a:pt x="11242"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0"/>
            <p:cNvSpPr/>
            <p:nvPr/>
          </p:nvSpPr>
          <p:spPr>
            <a:xfrm>
              <a:off x="5968386" y="2902759"/>
              <a:ext cx="403362" cy="1387887"/>
            </a:xfrm>
            <a:custGeom>
              <a:rect b="b" l="l" r="r" t="t"/>
              <a:pathLst>
                <a:path extrusionOk="0" h="61980" w="18147">
                  <a:moveTo>
                    <a:pt x="8640" y="1"/>
                  </a:moveTo>
                  <a:cubicBezTo>
                    <a:pt x="8640" y="1"/>
                    <a:pt x="2469" y="5571"/>
                    <a:pt x="4437" y="28854"/>
                  </a:cubicBezTo>
                  <a:cubicBezTo>
                    <a:pt x="0" y="39395"/>
                    <a:pt x="5237" y="61878"/>
                    <a:pt x="5237" y="61878"/>
                  </a:cubicBezTo>
                  <a:cubicBezTo>
                    <a:pt x="5473" y="61950"/>
                    <a:pt x="5667" y="61980"/>
                    <a:pt x="5832" y="61980"/>
                  </a:cubicBezTo>
                  <a:cubicBezTo>
                    <a:pt x="6439" y="61980"/>
                    <a:pt x="6652" y="61573"/>
                    <a:pt x="7072" y="61311"/>
                  </a:cubicBezTo>
                  <a:cubicBezTo>
                    <a:pt x="7105" y="50103"/>
                    <a:pt x="9207" y="38261"/>
                    <a:pt x="11275" y="28421"/>
                  </a:cubicBezTo>
                  <a:cubicBezTo>
                    <a:pt x="13210" y="19081"/>
                    <a:pt x="18146" y="1"/>
                    <a:pt x="18146"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0"/>
            <p:cNvSpPr/>
            <p:nvPr/>
          </p:nvSpPr>
          <p:spPr>
            <a:xfrm>
              <a:off x="6030668" y="2910977"/>
              <a:ext cx="455997" cy="618503"/>
            </a:xfrm>
            <a:custGeom>
              <a:rect b="b" l="l" r="r" t="t"/>
              <a:pathLst>
                <a:path extrusionOk="0" h="27621" w="20515">
                  <a:moveTo>
                    <a:pt x="18547" y="0"/>
                  </a:moveTo>
                  <a:cubicBezTo>
                    <a:pt x="18547" y="0"/>
                    <a:pt x="9140" y="234"/>
                    <a:pt x="5304" y="234"/>
                  </a:cubicBezTo>
                  <a:cubicBezTo>
                    <a:pt x="1134" y="5238"/>
                    <a:pt x="0" y="21249"/>
                    <a:pt x="767" y="24751"/>
                  </a:cubicBezTo>
                  <a:cubicBezTo>
                    <a:pt x="1101" y="25118"/>
                    <a:pt x="1501" y="25419"/>
                    <a:pt x="1935" y="25652"/>
                  </a:cubicBezTo>
                  <a:cubicBezTo>
                    <a:pt x="1968" y="23484"/>
                    <a:pt x="2602" y="22483"/>
                    <a:pt x="2602" y="22483"/>
                  </a:cubicBezTo>
                  <a:lnTo>
                    <a:pt x="2602" y="22483"/>
                  </a:lnTo>
                  <a:cubicBezTo>
                    <a:pt x="2502" y="23717"/>
                    <a:pt x="2602" y="24952"/>
                    <a:pt x="2936" y="26152"/>
                  </a:cubicBezTo>
                  <a:cubicBezTo>
                    <a:pt x="4891" y="26962"/>
                    <a:pt x="7912" y="27620"/>
                    <a:pt x="11699" y="27620"/>
                  </a:cubicBezTo>
                  <a:cubicBezTo>
                    <a:pt x="14306" y="27620"/>
                    <a:pt x="17277" y="27308"/>
                    <a:pt x="20515" y="26519"/>
                  </a:cubicBezTo>
                  <a:cubicBezTo>
                    <a:pt x="20515" y="17213"/>
                    <a:pt x="18680" y="1535"/>
                    <a:pt x="185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0"/>
            <p:cNvSpPr/>
            <p:nvPr/>
          </p:nvSpPr>
          <p:spPr>
            <a:xfrm>
              <a:off x="6052895" y="4288362"/>
              <a:ext cx="125341" cy="191232"/>
            </a:xfrm>
            <a:custGeom>
              <a:rect b="b" l="l" r="r" t="t"/>
              <a:pathLst>
                <a:path extrusionOk="0" h="8540" w="5639">
                  <a:moveTo>
                    <a:pt x="1435" y="0"/>
                  </a:moveTo>
                  <a:cubicBezTo>
                    <a:pt x="1435" y="0"/>
                    <a:pt x="268" y="300"/>
                    <a:pt x="134" y="2035"/>
                  </a:cubicBezTo>
                  <a:cubicBezTo>
                    <a:pt x="1" y="3769"/>
                    <a:pt x="501" y="8540"/>
                    <a:pt x="501" y="8540"/>
                  </a:cubicBezTo>
                  <a:lnTo>
                    <a:pt x="935" y="8540"/>
                  </a:lnTo>
                  <a:cubicBezTo>
                    <a:pt x="935" y="8540"/>
                    <a:pt x="801" y="4236"/>
                    <a:pt x="968" y="3436"/>
                  </a:cubicBezTo>
                  <a:cubicBezTo>
                    <a:pt x="1102" y="5704"/>
                    <a:pt x="2736" y="8540"/>
                    <a:pt x="4871" y="8540"/>
                  </a:cubicBezTo>
                  <a:cubicBezTo>
                    <a:pt x="5638" y="8540"/>
                    <a:pt x="3970" y="5104"/>
                    <a:pt x="3703" y="3002"/>
                  </a:cubicBezTo>
                  <a:cubicBezTo>
                    <a:pt x="3437" y="901"/>
                    <a:pt x="3337" y="167"/>
                    <a:pt x="3337" y="167"/>
                  </a:cubicBezTo>
                  <a:lnTo>
                    <a:pt x="143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0"/>
            <p:cNvSpPr/>
            <p:nvPr/>
          </p:nvSpPr>
          <p:spPr>
            <a:xfrm>
              <a:off x="6084792" y="4257729"/>
              <a:ext cx="61926" cy="173676"/>
            </a:xfrm>
            <a:custGeom>
              <a:rect b="b" l="l" r="r" t="t"/>
              <a:pathLst>
                <a:path extrusionOk="0" h="7756" w="2786">
                  <a:moveTo>
                    <a:pt x="1868" y="0"/>
                  </a:moveTo>
                  <a:lnTo>
                    <a:pt x="0" y="1368"/>
                  </a:lnTo>
                  <a:cubicBezTo>
                    <a:pt x="100" y="3703"/>
                    <a:pt x="934" y="6705"/>
                    <a:pt x="2002" y="7673"/>
                  </a:cubicBezTo>
                  <a:cubicBezTo>
                    <a:pt x="2083" y="7730"/>
                    <a:pt x="2173" y="7755"/>
                    <a:pt x="2261" y="7755"/>
                  </a:cubicBezTo>
                  <a:cubicBezTo>
                    <a:pt x="2532" y="7755"/>
                    <a:pt x="2786" y="7516"/>
                    <a:pt x="2735" y="7239"/>
                  </a:cubicBezTo>
                  <a:cubicBezTo>
                    <a:pt x="2202" y="4837"/>
                    <a:pt x="1902" y="2436"/>
                    <a:pt x="1868"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0"/>
            <p:cNvSpPr/>
            <p:nvPr/>
          </p:nvSpPr>
          <p:spPr>
            <a:xfrm>
              <a:off x="6469594" y="4288362"/>
              <a:ext cx="125319" cy="191232"/>
            </a:xfrm>
            <a:custGeom>
              <a:rect b="b" l="l" r="r" t="t"/>
              <a:pathLst>
                <a:path extrusionOk="0" h="8540" w="5638">
                  <a:moveTo>
                    <a:pt x="1435" y="0"/>
                  </a:moveTo>
                  <a:cubicBezTo>
                    <a:pt x="1435" y="0"/>
                    <a:pt x="267" y="300"/>
                    <a:pt x="134" y="2035"/>
                  </a:cubicBezTo>
                  <a:cubicBezTo>
                    <a:pt x="1" y="3769"/>
                    <a:pt x="501" y="8540"/>
                    <a:pt x="501" y="8540"/>
                  </a:cubicBezTo>
                  <a:lnTo>
                    <a:pt x="935" y="8540"/>
                  </a:lnTo>
                  <a:cubicBezTo>
                    <a:pt x="935" y="8540"/>
                    <a:pt x="801" y="4236"/>
                    <a:pt x="968" y="3436"/>
                  </a:cubicBezTo>
                  <a:cubicBezTo>
                    <a:pt x="1101" y="5704"/>
                    <a:pt x="2736" y="8540"/>
                    <a:pt x="4871" y="8540"/>
                  </a:cubicBezTo>
                  <a:cubicBezTo>
                    <a:pt x="5638" y="8540"/>
                    <a:pt x="3970" y="5104"/>
                    <a:pt x="3703" y="3002"/>
                  </a:cubicBezTo>
                  <a:cubicBezTo>
                    <a:pt x="3603" y="1968"/>
                    <a:pt x="3403" y="967"/>
                    <a:pt x="31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0"/>
            <p:cNvSpPr/>
            <p:nvPr/>
          </p:nvSpPr>
          <p:spPr>
            <a:xfrm>
              <a:off x="6491088" y="4250810"/>
              <a:ext cx="72306" cy="181021"/>
            </a:xfrm>
            <a:custGeom>
              <a:rect b="b" l="l" r="r" t="t"/>
              <a:pathLst>
                <a:path extrusionOk="0" h="8084" w="3253">
                  <a:moveTo>
                    <a:pt x="1692" y="0"/>
                  </a:moveTo>
                  <a:cubicBezTo>
                    <a:pt x="1202" y="0"/>
                    <a:pt x="1" y="1177"/>
                    <a:pt x="1" y="1177"/>
                  </a:cubicBezTo>
                  <a:cubicBezTo>
                    <a:pt x="101" y="3512"/>
                    <a:pt x="1402" y="7014"/>
                    <a:pt x="2503" y="7982"/>
                  </a:cubicBezTo>
                  <a:cubicBezTo>
                    <a:pt x="2591" y="8052"/>
                    <a:pt x="2686" y="8083"/>
                    <a:pt x="2777" y="8083"/>
                  </a:cubicBezTo>
                  <a:cubicBezTo>
                    <a:pt x="3030" y="8083"/>
                    <a:pt x="3252" y="7843"/>
                    <a:pt x="3203" y="7548"/>
                  </a:cubicBezTo>
                  <a:cubicBezTo>
                    <a:pt x="2369" y="4079"/>
                    <a:pt x="2436" y="1677"/>
                    <a:pt x="1869" y="109"/>
                  </a:cubicBezTo>
                  <a:cubicBezTo>
                    <a:pt x="1836" y="33"/>
                    <a:pt x="1774" y="0"/>
                    <a:pt x="1692"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0"/>
            <p:cNvSpPr/>
            <p:nvPr/>
          </p:nvSpPr>
          <p:spPr>
            <a:xfrm>
              <a:off x="6090726" y="2453834"/>
              <a:ext cx="373711" cy="219626"/>
            </a:xfrm>
            <a:custGeom>
              <a:rect b="b" l="l" r="r" t="t"/>
              <a:pathLst>
                <a:path extrusionOk="0" h="9808" w="16813">
                  <a:moveTo>
                    <a:pt x="7768" y="1"/>
                  </a:moveTo>
                  <a:cubicBezTo>
                    <a:pt x="6797" y="1"/>
                    <a:pt x="5821" y="34"/>
                    <a:pt x="4837" y="101"/>
                  </a:cubicBezTo>
                  <a:cubicBezTo>
                    <a:pt x="4303" y="101"/>
                    <a:pt x="3736" y="168"/>
                    <a:pt x="3236" y="201"/>
                  </a:cubicBezTo>
                  <a:cubicBezTo>
                    <a:pt x="1334" y="401"/>
                    <a:pt x="0" y="2136"/>
                    <a:pt x="667" y="3870"/>
                  </a:cubicBezTo>
                  <a:cubicBezTo>
                    <a:pt x="1401" y="5805"/>
                    <a:pt x="1935" y="7773"/>
                    <a:pt x="2235" y="9808"/>
                  </a:cubicBezTo>
                  <a:lnTo>
                    <a:pt x="16679" y="9808"/>
                  </a:lnTo>
                  <a:cubicBezTo>
                    <a:pt x="16812" y="8073"/>
                    <a:pt x="16812" y="6339"/>
                    <a:pt x="16745" y="4604"/>
                  </a:cubicBezTo>
                  <a:cubicBezTo>
                    <a:pt x="16679" y="2469"/>
                    <a:pt x="14877" y="601"/>
                    <a:pt x="12609" y="301"/>
                  </a:cubicBezTo>
                  <a:cubicBezTo>
                    <a:pt x="11975" y="234"/>
                    <a:pt x="11308" y="134"/>
                    <a:pt x="10674" y="101"/>
                  </a:cubicBezTo>
                  <a:cubicBezTo>
                    <a:pt x="9707" y="34"/>
                    <a:pt x="8740" y="1"/>
                    <a:pt x="7768"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0"/>
            <p:cNvSpPr/>
            <p:nvPr/>
          </p:nvSpPr>
          <p:spPr>
            <a:xfrm>
              <a:off x="6090726" y="2453834"/>
              <a:ext cx="373711" cy="219626"/>
            </a:xfrm>
            <a:custGeom>
              <a:rect b="b" l="l" r="r" t="t"/>
              <a:pathLst>
                <a:path extrusionOk="0" h="9808" w="16813">
                  <a:moveTo>
                    <a:pt x="7768" y="1"/>
                  </a:moveTo>
                  <a:cubicBezTo>
                    <a:pt x="6797" y="1"/>
                    <a:pt x="5821" y="34"/>
                    <a:pt x="4837" y="101"/>
                  </a:cubicBezTo>
                  <a:cubicBezTo>
                    <a:pt x="4303" y="101"/>
                    <a:pt x="3736" y="168"/>
                    <a:pt x="3236" y="201"/>
                  </a:cubicBezTo>
                  <a:cubicBezTo>
                    <a:pt x="1334" y="401"/>
                    <a:pt x="0" y="2136"/>
                    <a:pt x="667" y="3870"/>
                  </a:cubicBezTo>
                  <a:cubicBezTo>
                    <a:pt x="1401" y="5805"/>
                    <a:pt x="1935" y="7773"/>
                    <a:pt x="2235" y="9808"/>
                  </a:cubicBezTo>
                  <a:lnTo>
                    <a:pt x="16679" y="9808"/>
                  </a:lnTo>
                  <a:cubicBezTo>
                    <a:pt x="16812" y="8073"/>
                    <a:pt x="16812" y="6339"/>
                    <a:pt x="16745" y="4604"/>
                  </a:cubicBezTo>
                  <a:cubicBezTo>
                    <a:pt x="16679" y="2469"/>
                    <a:pt x="14877" y="601"/>
                    <a:pt x="12609" y="301"/>
                  </a:cubicBezTo>
                  <a:cubicBezTo>
                    <a:pt x="11975" y="234"/>
                    <a:pt x="11308" y="134"/>
                    <a:pt x="10674" y="101"/>
                  </a:cubicBezTo>
                  <a:cubicBezTo>
                    <a:pt x="9707" y="34"/>
                    <a:pt x="8740" y="1"/>
                    <a:pt x="77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0"/>
            <p:cNvSpPr/>
            <p:nvPr/>
          </p:nvSpPr>
          <p:spPr>
            <a:xfrm>
              <a:off x="6092949" y="2450834"/>
              <a:ext cx="412253" cy="560999"/>
            </a:xfrm>
            <a:custGeom>
              <a:rect b="b" l="l" r="r" t="t"/>
              <a:pathLst>
                <a:path extrusionOk="0" h="25053" w="18547">
                  <a:moveTo>
                    <a:pt x="4548" y="0"/>
                  </a:moveTo>
                  <a:cubicBezTo>
                    <a:pt x="414" y="0"/>
                    <a:pt x="37" y="3337"/>
                    <a:pt x="1" y="3337"/>
                  </a:cubicBezTo>
                  <a:cubicBezTo>
                    <a:pt x="0" y="3337"/>
                    <a:pt x="0" y="3337"/>
                    <a:pt x="0" y="3337"/>
                  </a:cubicBezTo>
                  <a:lnTo>
                    <a:pt x="0" y="3337"/>
                  </a:lnTo>
                  <a:cubicBezTo>
                    <a:pt x="2302" y="8007"/>
                    <a:pt x="3069" y="18248"/>
                    <a:pt x="3069" y="18248"/>
                  </a:cubicBezTo>
                  <a:lnTo>
                    <a:pt x="701" y="22684"/>
                  </a:lnTo>
                  <a:lnTo>
                    <a:pt x="9140" y="25053"/>
                  </a:lnTo>
                  <a:lnTo>
                    <a:pt x="10875" y="20650"/>
                  </a:lnTo>
                  <a:lnTo>
                    <a:pt x="12309" y="24853"/>
                  </a:lnTo>
                  <a:lnTo>
                    <a:pt x="16679" y="23518"/>
                  </a:lnTo>
                  <a:lnTo>
                    <a:pt x="15945" y="17747"/>
                  </a:lnTo>
                  <a:cubicBezTo>
                    <a:pt x="18547" y="5672"/>
                    <a:pt x="15945" y="1369"/>
                    <a:pt x="15945" y="1369"/>
                  </a:cubicBezTo>
                  <a:cubicBezTo>
                    <a:pt x="14246" y="331"/>
                    <a:pt x="11747" y="301"/>
                    <a:pt x="11467" y="301"/>
                  </a:cubicBezTo>
                  <a:cubicBezTo>
                    <a:pt x="11450" y="301"/>
                    <a:pt x="11442" y="302"/>
                    <a:pt x="11442" y="302"/>
                  </a:cubicBezTo>
                  <a:cubicBezTo>
                    <a:pt x="12075" y="3637"/>
                    <a:pt x="10875" y="7540"/>
                    <a:pt x="10875" y="7540"/>
                  </a:cubicBezTo>
                  <a:lnTo>
                    <a:pt x="4670" y="1"/>
                  </a:lnTo>
                  <a:cubicBezTo>
                    <a:pt x="4629" y="1"/>
                    <a:pt x="4588" y="0"/>
                    <a:pt x="4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0"/>
            <p:cNvSpPr/>
            <p:nvPr/>
          </p:nvSpPr>
          <p:spPr>
            <a:xfrm>
              <a:off x="6168567" y="2442638"/>
              <a:ext cx="248415" cy="236801"/>
            </a:xfrm>
            <a:custGeom>
              <a:rect b="b" l="l" r="r" t="t"/>
              <a:pathLst>
                <a:path extrusionOk="0" h="10575" w="11176">
                  <a:moveTo>
                    <a:pt x="2169" y="0"/>
                  </a:moveTo>
                  <a:lnTo>
                    <a:pt x="1602" y="101"/>
                  </a:lnTo>
                  <a:cubicBezTo>
                    <a:pt x="1602" y="101"/>
                    <a:pt x="1" y="2502"/>
                    <a:pt x="67" y="4771"/>
                  </a:cubicBezTo>
                  <a:lnTo>
                    <a:pt x="3303" y="4771"/>
                  </a:lnTo>
                  <a:lnTo>
                    <a:pt x="2002" y="6538"/>
                  </a:lnTo>
                  <a:cubicBezTo>
                    <a:pt x="2002" y="6538"/>
                    <a:pt x="6172" y="7172"/>
                    <a:pt x="8373" y="10575"/>
                  </a:cubicBezTo>
                  <a:lnTo>
                    <a:pt x="7806" y="8607"/>
                  </a:lnTo>
                  <a:lnTo>
                    <a:pt x="10908" y="6538"/>
                  </a:lnTo>
                  <a:lnTo>
                    <a:pt x="9207" y="4804"/>
                  </a:lnTo>
                  <a:lnTo>
                    <a:pt x="11175" y="4203"/>
                  </a:lnTo>
                  <a:cubicBezTo>
                    <a:pt x="10308" y="2369"/>
                    <a:pt x="8740" y="934"/>
                    <a:pt x="6805" y="301"/>
                  </a:cubicBezTo>
                  <a:lnTo>
                    <a:pt x="6805" y="301"/>
                  </a:lnTo>
                  <a:cubicBezTo>
                    <a:pt x="8673" y="2402"/>
                    <a:pt x="7406" y="7439"/>
                    <a:pt x="7406" y="7439"/>
                  </a:cubicBezTo>
                  <a:cubicBezTo>
                    <a:pt x="4337" y="3736"/>
                    <a:pt x="2536" y="768"/>
                    <a:pt x="21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0"/>
            <p:cNvSpPr/>
            <p:nvPr/>
          </p:nvSpPr>
          <p:spPr>
            <a:xfrm>
              <a:off x="6187483" y="2308193"/>
              <a:ext cx="202048" cy="246519"/>
            </a:xfrm>
            <a:custGeom>
              <a:rect b="b" l="l" r="r" t="t"/>
              <a:pathLst>
                <a:path extrusionOk="0" h="11009" w="9090">
                  <a:moveTo>
                    <a:pt x="884" y="0"/>
                  </a:moveTo>
                  <a:lnTo>
                    <a:pt x="884" y="0"/>
                  </a:lnTo>
                  <a:cubicBezTo>
                    <a:pt x="1418" y="1902"/>
                    <a:pt x="2018" y="5337"/>
                    <a:pt x="817" y="6605"/>
                  </a:cubicBezTo>
                  <a:cubicBezTo>
                    <a:pt x="817" y="6605"/>
                    <a:pt x="0" y="8118"/>
                    <a:pt x="4216" y="8118"/>
                  </a:cubicBezTo>
                  <a:cubicBezTo>
                    <a:pt x="4427" y="8118"/>
                    <a:pt x="4650" y="8114"/>
                    <a:pt x="4887" y="8106"/>
                  </a:cubicBezTo>
                  <a:cubicBezTo>
                    <a:pt x="5321" y="9140"/>
                    <a:pt x="6155" y="11008"/>
                    <a:pt x="6155" y="11008"/>
                  </a:cubicBezTo>
                  <a:cubicBezTo>
                    <a:pt x="6155" y="11008"/>
                    <a:pt x="6221" y="8806"/>
                    <a:pt x="5888" y="8039"/>
                  </a:cubicBezTo>
                  <a:cubicBezTo>
                    <a:pt x="9090" y="7772"/>
                    <a:pt x="6655" y="6572"/>
                    <a:pt x="6655" y="6572"/>
                  </a:cubicBezTo>
                  <a:cubicBezTo>
                    <a:pt x="4520" y="6071"/>
                    <a:pt x="4453" y="4537"/>
                    <a:pt x="4720" y="3069"/>
                  </a:cubicBezTo>
                  <a:lnTo>
                    <a:pt x="884"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0"/>
            <p:cNvSpPr/>
            <p:nvPr/>
          </p:nvSpPr>
          <p:spPr>
            <a:xfrm>
              <a:off x="6240495" y="2336565"/>
              <a:ext cx="51923" cy="63528"/>
            </a:xfrm>
            <a:custGeom>
              <a:rect b="b" l="l" r="r" t="t"/>
              <a:pathLst>
                <a:path extrusionOk="0" h="2837" w="2336">
                  <a:moveTo>
                    <a:pt x="67" y="1"/>
                  </a:moveTo>
                  <a:cubicBezTo>
                    <a:pt x="0" y="334"/>
                    <a:pt x="34" y="668"/>
                    <a:pt x="100" y="1001"/>
                  </a:cubicBezTo>
                  <a:cubicBezTo>
                    <a:pt x="234" y="1835"/>
                    <a:pt x="1401" y="2736"/>
                    <a:pt x="2235" y="2836"/>
                  </a:cubicBezTo>
                  <a:cubicBezTo>
                    <a:pt x="2235" y="2503"/>
                    <a:pt x="2268" y="2136"/>
                    <a:pt x="2335" y="1802"/>
                  </a:cubicBezTo>
                  <a:lnTo>
                    <a:pt x="6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0"/>
            <p:cNvSpPr/>
            <p:nvPr/>
          </p:nvSpPr>
          <p:spPr>
            <a:xfrm>
              <a:off x="6159143" y="2115237"/>
              <a:ext cx="220764" cy="263582"/>
            </a:xfrm>
            <a:custGeom>
              <a:rect b="b" l="l" r="r" t="t"/>
              <a:pathLst>
                <a:path extrusionOk="0" h="11771" w="9932">
                  <a:moveTo>
                    <a:pt x="4432" y="1"/>
                  </a:moveTo>
                  <a:cubicBezTo>
                    <a:pt x="2022" y="1"/>
                    <a:pt x="0" y="2258"/>
                    <a:pt x="591" y="4848"/>
                  </a:cubicBezTo>
                  <a:cubicBezTo>
                    <a:pt x="1158" y="7883"/>
                    <a:pt x="1325" y="9184"/>
                    <a:pt x="3093" y="10652"/>
                  </a:cubicBezTo>
                  <a:cubicBezTo>
                    <a:pt x="4011" y="11417"/>
                    <a:pt x="5049" y="11771"/>
                    <a:pt x="6025" y="11771"/>
                  </a:cubicBezTo>
                  <a:cubicBezTo>
                    <a:pt x="7815" y="11771"/>
                    <a:pt x="9394" y="10580"/>
                    <a:pt x="9631" y="8550"/>
                  </a:cubicBezTo>
                  <a:cubicBezTo>
                    <a:pt x="9931" y="5782"/>
                    <a:pt x="8931" y="1279"/>
                    <a:pt x="5795" y="245"/>
                  </a:cubicBezTo>
                  <a:cubicBezTo>
                    <a:pt x="5337" y="78"/>
                    <a:pt x="4878" y="1"/>
                    <a:pt x="4432"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0"/>
            <p:cNvSpPr/>
            <p:nvPr/>
          </p:nvSpPr>
          <p:spPr>
            <a:xfrm>
              <a:off x="6115932" y="2132726"/>
              <a:ext cx="148013" cy="142797"/>
            </a:xfrm>
            <a:custGeom>
              <a:rect b="b" l="l" r="r" t="t"/>
              <a:pathLst>
                <a:path extrusionOk="0" h="6377" w="6659">
                  <a:moveTo>
                    <a:pt x="4288" y="0"/>
                  </a:moveTo>
                  <a:cubicBezTo>
                    <a:pt x="4065" y="0"/>
                    <a:pt x="3786" y="78"/>
                    <a:pt x="3436" y="264"/>
                  </a:cubicBezTo>
                  <a:cubicBezTo>
                    <a:pt x="1401" y="1365"/>
                    <a:pt x="0" y="6235"/>
                    <a:pt x="3436" y="6368"/>
                  </a:cubicBezTo>
                  <a:cubicBezTo>
                    <a:pt x="3545" y="6374"/>
                    <a:pt x="3648" y="6376"/>
                    <a:pt x="3743" y="6376"/>
                  </a:cubicBezTo>
                  <a:cubicBezTo>
                    <a:pt x="6658" y="6376"/>
                    <a:pt x="3489" y="3964"/>
                    <a:pt x="5104" y="1865"/>
                  </a:cubicBezTo>
                  <a:cubicBezTo>
                    <a:pt x="5104" y="1865"/>
                    <a:pt x="5380" y="0"/>
                    <a:pt x="428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0"/>
            <p:cNvSpPr/>
            <p:nvPr/>
          </p:nvSpPr>
          <p:spPr>
            <a:xfrm>
              <a:off x="6192284" y="2107601"/>
              <a:ext cx="157971" cy="82539"/>
            </a:xfrm>
            <a:custGeom>
              <a:rect b="b" l="l" r="r" t="t"/>
              <a:pathLst>
                <a:path extrusionOk="0" h="3686" w="7107">
                  <a:moveTo>
                    <a:pt x="3410" y="1"/>
                  </a:moveTo>
                  <a:cubicBezTo>
                    <a:pt x="2343" y="1"/>
                    <a:pt x="1155" y="401"/>
                    <a:pt x="1" y="1419"/>
                  </a:cubicBezTo>
                  <a:cubicBezTo>
                    <a:pt x="330" y="3012"/>
                    <a:pt x="601" y="3685"/>
                    <a:pt x="1526" y="3685"/>
                  </a:cubicBezTo>
                  <a:cubicBezTo>
                    <a:pt x="1822" y="3685"/>
                    <a:pt x="2184" y="3617"/>
                    <a:pt x="2636" y="3488"/>
                  </a:cubicBezTo>
                  <a:cubicBezTo>
                    <a:pt x="2336" y="3054"/>
                    <a:pt x="2236" y="2554"/>
                    <a:pt x="2269" y="2053"/>
                  </a:cubicBezTo>
                  <a:lnTo>
                    <a:pt x="2269" y="2053"/>
                  </a:lnTo>
                  <a:cubicBezTo>
                    <a:pt x="2469" y="2554"/>
                    <a:pt x="2836" y="2954"/>
                    <a:pt x="3303" y="3187"/>
                  </a:cubicBezTo>
                  <a:cubicBezTo>
                    <a:pt x="3804" y="2987"/>
                    <a:pt x="4337" y="2820"/>
                    <a:pt x="4838" y="2720"/>
                  </a:cubicBezTo>
                  <a:cubicBezTo>
                    <a:pt x="4738" y="2454"/>
                    <a:pt x="4704" y="2120"/>
                    <a:pt x="4771" y="1820"/>
                  </a:cubicBezTo>
                  <a:lnTo>
                    <a:pt x="4771" y="1820"/>
                  </a:lnTo>
                  <a:cubicBezTo>
                    <a:pt x="4904" y="2187"/>
                    <a:pt x="5138" y="2454"/>
                    <a:pt x="5438" y="2654"/>
                  </a:cubicBezTo>
                  <a:cubicBezTo>
                    <a:pt x="6039" y="2687"/>
                    <a:pt x="6572" y="2787"/>
                    <a:pt x="7106" y="2954"/>
                  </a:cubicBezTo>
                  <a:cubicBezTo>
                    <a:pt x="7106" y="1521"/>
                    <a:pt x="5489" y="1"/>
                    <a:pt x="34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0"/>
            <p:cNvSpPr/>
            <p:nvPr/>
          </p:nvSpPr>
          <p:spPr>
            <a:xfrm>
              <a:off x="6277571" y="2224445"/>
              <a:ext cx="14848" cy="20355"/>
            </a:xfrm>
            <a:custGeom>
              <a:rect b="b" l="l" r="r" t="t"/>
              <a:pathLst>
                <a:path extrusionOk="0" h="909" w="668">
                  <a:moveTo>
                    <a:pt x="304" y="1"/>
                  </a:moveTo>
                  <a:cubicBezTo>
                    <a:pt x="291" y="1"/>
                    <a:pt x="279" y="2"/>
                    <a:pt x="267" y="4"/>
                  </a:cubicBezTo>
                  <a:cubicBezTo>
                    <a:pt x="100" y="4"/>
                    <a:pt x="0" y="204"/>
                    <a:pt x="33" y="471"/>
                  </a:cubicBezTo>
                  <a:cubicBezTo>
                    <a:pt x="95" y="718"/>
                    <a:pt x="214" y="908"/>
                    <a:pt x="364" y="908"/>
                  </a:cubicBezTo>
                  <a:cubicBezTo>
                    <a:pt x="376" y="908"/>
                    <a:pt x="388" y="907"/>
                    <a:pt x="400" y="905"/>
                  </a:cubicBezTo>
                  <a:cubicBezTo>
                    <a:pt x="567" y="905"/>
                    <a:pt x="667" y="705"/>
                    <a:pt x="634" y="438"/>
                  </a:cubicBezTo>
                  <a:cubicBezTo>
                    <a:pt x="603" y="191"/>
                    <a:pt x="457" y="1"/>
                    <a:pt x="3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0"/>
            <p:cNvSpPr/>
            <p:nvPr/>
          </p:nvSpPr>
          <p:spPr>
            <a:xfrm>
              <a:off x="6346521" y="2220057"/>
              <a:ext cx="15581" cy="20937"/>
            </a:xfrm>
            <a:custGeom>
              <a:rect b="b" l="l" r="r" t="t"/>
              <a:pathLst>
                <a:path extrusionOk="0" h="935" w="701">
                  <a:moveTo>
                    <a:pt x="300" y="0"/>
                  </a:moveTo>
                  <a:cubicBezTo>
                    <a:pt x="134" y="0"/>
                    <a:pt x="0" y="234"/>
                    <a:pt x="67" y="500"/>
                  </a:cubicBezTo>
                  <a:cubicBezTo>
                    <a:pt x="100" y="734"/>
                    <a:pt x="267" y="934"/>
                    <a:pt x="434" y="934"/>
                  </a:cubicBezTo>
                  <a:cubicBezTo>
                    <a:pt x="601" y="934"/>
                    <a:pt x="701" y="701"/>
                    <a:pt x="667" y="434"/>
                  </a:cubicBezTo>
                  <a:cubicBezTo>
                    <a:pt x="634" y="200"/>
                    <a:pt x="467" y="0"/>
                    <a:pt x="3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0"/>
            <p:cNvSpPr/>
            <p:nvPr/>
          </p:nvSpPr>
          <p:spPr>
            <a:xfrm>
              <a:off x="6350966" y="2215556"/>
              <a:ext cx="13359" cy="7300"/>
            </a:xfrm>
            <a:custGeom>
              <a:rect b="b" l="l" r="r" t="t"/>
              <a:pathLst>
                <a:path extrusionOk="0" h="326" w="601">
                  <a:moveTo>
                    <a:pt x="601" y="1"/>
                  </a:moveTo>
                  <a:lnTo>
                    <a:pt x="0" y="234"/>
                  </a:lnTo>
                  <a:cubicBezTo>
                    <a:pt x="81" y="300"/>
                    <a:pt x="155" y="326"/>
                    <a:pt x="222" y="326"/>
                  </a:cubicBezTo>
                  <a:cubicBezTo>
                    <a:pt x="459" y="326"/>
                    <a:pt x="601" y="1"/>
                    <a:pt x="6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0"/>
            <p:cNvSpPr/>
            <p:nvPr/>
          </p:nvSpPr>
          <p:spPr>
            <a:xfrm>
              <a:off x="6329472" y="2241710"/>
              <a:ext cx="25228" cy="41292"/>
            </a:xfrm>
            <a:custGeom>
              <a:rect b="b" l="l" r="r" t="t"/>
              <a:pathLst>
                <a:path extrusionOk="0" h="1844" w="1135">
                  <a:moveTo>
                    <a:pt x="0" y="0"/>
                  </a:moveTo>
                  <a:lnTo>
                    <a:pt x="267" y="1835"/>
                  </a:lnTo>
                  <a:cubicBezTo>
                    <a:pt x="314" y="1840"/>
                    <a:pt x="363" y="1843"/>
                    <a:pt x="411" y="1843"/>
                  </a:cubicBezTo>
                  <a:cubicBezTo>
                    <a:pt x="670" y="1843"/>
                    <a:pt x="938" y="1765"/>
                    <a:pt x="1134" y="1568"/>
                  </a:cubicBezTo>
                  <a:cubicBezTo>
                    <a:pt x="701" y="1101"/>
                    <a:pt x="300" y="567"/>
                    <a:pt x="0" y="0"/>
                  </a:cubicBez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0"/>
            <p:cNvSpPr/>
            <p:nvPr/>
          </p:nvSpPr>
          <p:spPr>
            <a:xfrm>
              <a:off x="6273103" y="2287279"/>
              <a:ext cx="43766" cy="19258"/>
            </a:xfrm>
            <a:custGeom>
              <a:rect b="b" l="l" r="r" t="t"/>
              <a:pathLst>
                <a:path extrusionOk="0" h="860" w="1969">
                  <a:moveTo>
                    <a:pt x="34" y="0"/>
                  </a:moveTo>
                  <a:cubicBezTo>
                    <a:pt x="1" y="34"/>
                    <a:pt x="1" y="100"/>
                    <a:pt x="34" y="134"/>
                  </a:cubicBezTo>
                  <a:cubicBezTo>
                    <a:pt x="435" y="534"/>
                    <a:pt x="935" y="801"/>
                    <a:pt x="1502" y="834"/>
                  </a:cubicBezTo>
                  <a:cubicBezTo>
                    <a:pt x="1569" y="851"/>
                    <a:pt x="1635" y="859"/>
                    <a:pt x="1702" y="859"/>
                  </a:cubicBezTo>
                  <a:cubicBezTo>
                    <a:pt x="1769" y="859"/>
                    <a:pt x="1836" y="851"/>
                    <a:pt x="1902" y="834"/>
                  </a:cubicBezTo>
                  <a:cubicBezTo>
                    <a:pt x="1969" y="834"/>
                    <a:pt x="1969" y="801"/>
                    <a:pt x="1969" y="767"/>
                  </a:cubicBezTo>
                  <a:cubicBezTo>
                    <a:pt x="1969" y="701"/>
                    <a:pt x="1936" y="701"/>
                    <a:pt x="1902" y="701"/>
                  </a:cubicBezTo>
                  <a:cubicBezTo>
                    <a:pt x="1861" y="703"/>
                    <a:pt x="1819" y="704"/>
                    <a:pt x="1778" y="704"/>
                  </a:cubicBezTo>
                  <a:cubicBezTo>
                    <a:pt x="1157" y="704"/>
                    <a:pt x="574" y="469"/>
                    <a:pt x="1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0"/>
            <p:cNvSpPr/>
            <p:nvPr/>
          </p:nvSpPr>
          <p:spPr>
            <a:xfrm>
              <a:off x="6157453" y="2248002"/>
              <a:ext cx="58125" cy="67424"/>
            </a:xfrm>
            <a:custGeom>
              <a:rect b="b" l="l" r="r" t="t"/>
              <a:pathLst>
                <a:path extrusionOk="0" h="3011" w="2615">
                  <a:moveTo>
                    <a:pt x="1054" y="1"/>
                  </a:moveTo>
                  <a:cubicBezTo>
                    <a:pt x="1004" y="1"/>
                    <a:pt x="952" y="7"/>
                    <a:pt x="901" y="20"/>
                  </a:cubicBezTo>
                  <a:cubicBezTo>
                    <a:pt x="200" y="186"/>
                    <a:pt x="0" y="1154"/>
                    <a:pt x="334" y="1854"/>
                  </a:cubicBezTo>
                  <a:cubicBezTo>
                    <a:pt x="601" y="2388"/>
                    <a:pt x="1068" y="2788"/>
                    <a:pt x="1635" y="2988"/>
                  </a:cubicBezTo>
                  <a:cubicBezTo>
                    <a:pt x="1698" y="3003"/>
                    <a:pt x="1758" y="3011"/>
                    <a:pt x="1815" y="3011"/>
                  </a:cubicBezTo>
                  <a:cubicBezTo>
                    <a:pt x="2385" y="3011"/>
                    <a:pt x="2614" y="2282"/>
                    <a:pt x="2402" y="1554"/>
                  </a:cubicBezTo>
                  <a:cubicBezTo>
                    <a:pt x="2217" y="877"/>
                    <a:pt x="1663" y="1"/>
                    <a:pt x="1054"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0"/>
            <p:cNvSpPr/>
            <p:nvPr/>
          </p:nvSpPr>
          <p:spPr>
            <a:xfrm>
              <a:off x="6255321" y="2187610"/>
              <a:ext cx="31896" cy="16772"/>
            </a:xfrm>
            <a:custGeom>
              <a:rect b="b" l="l" r="r" t="t"/>
              <a:pathLst>
                <a:path extrusionOk="0" h="749" w="1435">
                  <a:moveTo>
                    <a:pt x="1100" y="0"/>
                  </a:moveTo>
                  <a:cubicBezTo>
                    <a:pt x="703" y="0"/>
                    <a:pt x="324" y="168"/>
                    <a:pt x="67" y="482"/>
                  </a:cubicBezTo>
                  <a:cubicBezTo>
                    <a:pt x="0" y="548"/>
                    <a:pt x="0" y="648"/>
                    <a:pt x="67" y="682"/>
                  </a:cubicBezTo>
                  <a:cubicBezTo>
                    <a:pt x="100" y="715"/>
                    <a:pt x="134" y="749"/>
                    <a:pt x="167" y="749"/>
                  </a:cubicBezTo>
                  <a:cubicBezTo>
                    <a:pt x="234" y="749"/>
                    <a:pt x="267" y="715"/>
                    <a:pt x="301" y="682"/>
                  </a:cubicBezTo>
                  <a:cubicBezTo>
                    <a:pt x="510" y="442"/>
                    <a:pt x="828" y="310"/>
                    <a:pt x="1157" y="310"/>
                  </a:cubicBezTo>
                  <a:cubicBezTo>
                    <a:pt x="1194" y="310"/>
                    <a:pt x="1231" y="311"/>
                    <a:pt x="1268" y="315"/>
                  </a:cubicBezTo>
                  <a:cubicBezTo>
                    <a:pt x="1368" y="315"/>
                    <a:pt x="1435" y="282"/>
                    <a:pt x="1435" y="181"/>
                  </a:cubicBezTo>
                  <a:cubicBezTo>
                    <a:pt x="1435" y="115"/>
                    <a:pt x="1401" y="48"/>
                    <a:pt x="1301" y="15"/>
                  </a:cubicBezTo>
                  <a:cubicBezTo>
                    <a:pt x="1234" y="5"/>
                    <a:pt x="1166" y="0"/>
                    <a:pt x="11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0"/>
            <p:cNvSpPr/>
            <p:nvPr/>
          </p:nvSpPr>
          <p:spPr>
            <a:xfrm>
              <a:off x="6333918" y="2179638"/>
              <a:ext cx="32630" cy="18026"/>
            </a:xfrm>
            <a:custGeom>
              <a:rect b="b" l="l" r="r" t="t"/>
              <a:pathLst>
                <a:path extrusionOk="0" h="805" w="1468">
                  <a:moveTo>
                    <a:pt x="229" y="1"/>
                  </a:moveTo>
                  <a:cubicBezTo>
                    <a:pt x="197" y="1"/>
                    <a:pt x="165" y="2"/>
                    <a:pt x="134" y="4"/>
                  </a:cubicBezTo>
                  <a:cubicBezTo>
                    <a:pt x="67" y="4"/>
                    <a:pt x="0" y="70"/>
                    <a:pt x="0" y="171"/>
                  </a:cubicBezTo>
                  <a:cubicBezTo>
                    <a:pt x="34" y="237"/>
                    <a:pt x="100" y="304"/>
                    <a:pt x="200" y="304"/>
                  </a:cubicBezTo>
                  <a:cubicBezTo>
                    <a:pt x="227" y="302"/>
                    <a:pt x="254" y="300"/>
                    <a:pt x="281" y="300"/>
                  </a:cubicBezTo>
                  <a:cubicBezTo>
                    <a:pt x="625" y="300"/>
                    <a:pt x="985" y="493"/>
                    <a:pt x="1201" y="771"/>
                  </a:cubicBezTo>
                  <a:cubicBezTo>
                    <a:pt x="1234" y="804"/>
                    <a:pt x="1268" y="804"/>
                    <a:pt x="1334" y="804"/>
                  </a:cubicBezTo>
                  <a:cubicBezTo>
                    <a:pt x="1368" y="804"/>
                    <a:pt x="1401" y="804"/>
                    <a:pt x="1435" y="771"/>
                  </a:cubicBezTo>
                  <a:cubicBezTo>
                    <a:pt x="1468" y="738"/>
                    <a:pt x="1468" y="638"/>
                    <a:pt x="1435" y="571"/>
                  </a:cubicBezTo>
                  <a:cubicBezTo>
                    <a:pt x="1122" y="227"/>
                    <a:pt x="693" y="1"/>
                    <a:pt x="2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0"/>
            <p:cNvSpPr/>
            <p:nvPr/>
          </p:nvSpPr>
          <p:spPr>
            <a:xfrm>
              <a:off x="6282016" y="2219295"/>
              <a:ext cx="13359" cy="7300"/>
            </a:xfrm>
            <a:custGeom>
              <a:rect b="b" l="l" r="r" t="t"/>
              <a:pathLst>
                <a:path extrusionOk="0" h="326" w="601">
                  <a:moveTo>
                    <a:pt x="601" y="1"/>
                  </a:moveTo>
                  <a:lnTo>
                    <a:pt x="0" y="234"/>
                  </a:lnTo>
                  <a:cubicBezTo>
                    <a:pt x="73" y="300"/>
                    <a:pt x="143" y="326"/>
                    <a:pt x="208" y="326"/>
                  </a:cubicBezTo>
                  <a:cubicBezTo>
                    <a:pt x="438" y="326"/>
                    <a:pt x="601" y="1"/>
                    <a:pt x="6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0"/>
            <p:cNvSpPr/>
            <p:nvPr/>
          </p:nvSpPr>
          <p:spPr>
            <a:xfrm>
              <a:off x="6504447" y="3080533"/>
              <a:ext cx="85287" cy="117583"/>
            </a:xfrm>
            <a:custGeom>
              <a:rect b="b" l="l" r="r" t="t"/>
              <a:pathLst>
                <a:path extrusionOk="0" h="5251" w="3837">
                  <a:moveTo>
                    <a:pt x="1201" y="1"/>
                  </a:moveTo>
                  <a:cubicBezTo>
                    <a:pt x="267" y="1301"/>
                    <a:pt x="200" y="3370"/>
                    <a:pt x="200" y="3370"/>
                  </a:cubicBezTo>
                  <a:lnTo>
                    <a:pt x="100" y="3970"/>
                  </a:lnTo>
                  <a:cubicBezTo>
                    <a:pt x="0" y="4470"/>
                    <a:pt x="367" y="4971"/>
                    <a:pt x="868" y="5071"/>
                  </a:cubicBezTo>
                  <a:lnTo>
                    <a:pt x="2035" y="5238"/>
                  </a:lnTo>
                  <a:cubicBezTo>
                    <a:pt x="2091" y="5246"/>
                    <a:pt x="2146" y="5250"/>
                    <a:pt x="2200" y="5250"/>
                  </a:cubicBezTo>
                  <a:cubicBezTo>
                    <a:pt x="2569" y="5250"/>
                    <a:pt x="2899" y="5057"/>
                    <a:pt x="3103" y="4737"/>
                  </a:cubicBezTo>
                  <a:lnTo>
                    <a:pt x="3636" y="3937"/>
                  </a:lnTo>
                  <a:cubicBezTo>
                    <a:pt x="3803" y="3636"/>
                    <a:pt x="3836" y="3236"/>
                    <a:pt x="3703" y="2903"/>
                  </a:cubicBezTo>
                  <a:lnTo>
                    <a:pt x="3069" y="1335"/>
                  </a:lnTo>
                  <a:cubicBezTo>
                    <a:pt x="2802" y="701"/>
                    <a:pt x="2269" y="234"/>
                    <a:pt x="1601" y="101"/>
                  </a:cubicBezTo>
                  <a:lnTo>
                    <a:pt x="1201"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0"/>
            <p:cNvSpPr/>
            <p:nvPr/>
          </p:nvSpPr>
          <p:spPr>
            <a:xfrm>
              <a:off x="6139649" y="2893041"/>
              <a:ext cx="307718" cy="38403"/>
            </a:xfrm>
            <a:custGeom>
              <a:rect b="b" l="l" r="r" t="t"/>
              <a:pathLst>
                <a:path extrusionOk="0" h="1715" w="13844">
                  <a:moveTo>
                    <a:pt x="701" y="1"/>
                  </a:moveTo>
                  <a:cubicBezTo>
                    <a:pt x="568" y="1"/>
                    <a:pt x="468" y="68"/>
                    <a:pt x="401" y="201"/>
                  </a:cubicBezTo>
                  <a:cubicBezTo>
                    <a:pt x="301" y="435"/>
                    <a:pt x="201" y="668"/>
                    <a:pt x="101" y="935"/>
                  </a:cubicBezTo>
                  <a:cubicBezTo>
                    <a:pt x="1" y="1102"/>
                    <a:pt x="134" y="1302"/>
                    <a:pt x="334" y="1335"/>
                  </a:cubicBezTo>
                  <a:cubicBezTo>
                    <a:pt x="2574" y="1590"/>
                    <a:pt x="4822" y="1715"/>
                    <a:pt x="7070" y="1715"/>
                  </a:cubicBezTo>
                  <a:cubicBezTo>
                    <a:pt x="9242" y="1715"/>
                    <a:pt x="11413" y="1598"/>
                    <a:pt x="13577" y="1369"/>
                  </a:cubicBezTo>
                  <a:cubicBezTo>
                    <a:pt x="13744" y="1335"/>
                    <a:pt x="13844" y="1202"/>
                    <a:pt x="13844" y="1035"/>
                  </a:cubicBezTo>
                  <a:cubicBezTo>
                    <a:pt x="13810" y="801"/>
                    <a:pt x="13777" y="535"/>
                    <a:pt x="13744" y="268"/>
                  </a:cubicBezTo>
                  <a:cubicBezTo>
                    <a:pt x="13744" y="101"/>
                    <a:pt x="13610" y="1"/>
                    <a:pt x="13444" y="1"/>
                  </a:cubicBezTo>
                  <a:cubicBezTo>
                    <a:pt x="11325" y="234"/>
                    <a:pt x="9199" y="351"/>
                    <a:pt x="7072" y="351"/>
                  </a:cubicBezTo>
                  <a:cubicBezTo>
                    <a:pt x="4946" y="351"/>
                    <a:pt x="2819" y="234"/>
                    <a:pt x="7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0"/>
            <p:cNvSpPr/>
            <p:nvPr/>
          </p:nvSpPr>
          <p:spPr>
            <a:xfrm>
              <a:off x="6302021" y="2438898"/>
              <a:ext cx="64526" cy="59788"/>
            </a:xfrm>
            <a:custGeom>
              <a:rect b="b" l="l" r="r" t="t"/>
              <a:pathLst>
                <a:path extrusionOk="0" h="2670" w="2903">
                  <a:moveTo>
                    <a:pt x="1" y="1"/>
                  </a:moveTo>
                  <a:lnTo>
                    <a:pt x="1" y="1"/>
                  </a:lnTo>
                  <a:cubicBezTo>
                    <a:pt x="1" y="1"/>
                    <a:pt x="935" y="1001"/>
                    <a:pt x="735" y="2202"/>
                  </a:cubicBezTo>
                  <a:lnTo>
                    <a:pt x="2903" y="2669"/>
                  </a:lnTo>
                  <a:cubicBezTo>
                    <a:pt x="2669" y="1202"/>
                    <a:pt x="1469" y="101"/>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0"/>
            <p:cNvSpPr/>
            <p:nvPr/>
          </p:nvSpPr>
          <p:spPr>
            <a:xfrm>
              <a:off x="6179681" y="2432181"/>
              <a:ext cx="116428" cy="85920"/>
            </a:xfrm>
            <a:custGeom>
              <a:rect b="b" l="l" r="r" t="t"/>
              <a:pathLst>
                <a:path extrusionOk="0" h="3837" w="5238">
                  <a:moveTo>
                    <a:pt x="1702" y="0"/>
                  </a:moveTo>
                  <a:lnTo>
                    <a:pt x="401" y="968"/>
                  </a:lnTo>
                  <a:cubicBezTo>
                    <a:pt x="401" y="968"/>
                    <a:pt x="1" y="2469"/>
                    <a:pt x="1735" y="3837"/>
                  </a:cubicBezTo>
                  <a:lnTo>
                    <a:pt x="5238" y="2569"/>
                  </a:lnTo>
                  <a:cubicBezTo>
                    <a:pt x="5238" y="2569"/>
                    <a:pt x="2336" y="901"/>
                    <a:pt x="17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0"/>
            <p:cNvSpPr/>
            <p:nvPr/>
          </p:nvSpPr>
          <p:spPr>
            <a:xfrm>
              <a:off x="6076634" y="2486124"/>
              <a:ext cx="514589" cy="296544"/>
            </a:xfrm>
            <a:custGeom>
              <a:rect b="b" l="l" r="r" t="t"/>
              <a:pathLst>
                <a:path extrusionOk="0" h="13243" w="23151">
                  <a:moveTo>
                    <a:pt x="1794" y="0"/>
                  </a:moveTo>
                  <a:cubicBezTo>
                    <a:pt x="1627" y="0"/>
                    <a:pt x="1461" y="29"/>
                    <a:pt x="1301" y="93"/>
                  </a:cubicBezTo>
                  <a:cubicBezTo>
                    <a:pt x="300" y="494"/>
                    <a:pt x="0" y="2128"/>
                    <a:pt x="401" y="3129"/>
                  </a:cubicBezTo>
                  <a:cubicBezTo>
                    <a:pt x="501" y="3329"/>
                    <a:pt x="534" y="3462"/>
                    <a:pt x="601" y="3596"/>
                  </a:cubicBezTo>
                  <a:lnTo>
                    <a:pt x="801" y="4029"/>
                  </a:lnTo>
                  <a:cubicBezTo>
                    <a:pt x="934" y="4263"/>
                    <a:pt x="1068" y="4530"/>
                    <a:pt x="1201" y="4797"/>
                  </a:cubicBezTo>
                  <a:cubicBezTo>
                    <a:pt x="1501" y="5297"/>
                    <a:pt x="1802" y="5797"/>
                    <a:pt x="2102" y="6264"/>
                  </a:cubicBezTo>
                  <a:cubicBezTo>
                    <a:pt x="2769" y="7198"/>
                    <a:pt x="3469" y="8099"/>
                    <a:pt x="4270" y="8966"/>
                  </a:cubicBezTo>
                  <a:cubicBezTo>
                    <a:pt x="5037" y="9800"/>
                    <a:pt x="5904" y="10567"/>
                    <a:pt x="6838" y="11268"/>
                  </a:cubicBezTo>
                  <a:cubicBezTo>
                    <a:pt x="7039" y="11435"/>
                    <a:pt x="7305" y="11601"/>
                    <a:pt x="7539" y="11768"/>
                  </a:cubicBezTo>
                  <a:lnTo>
                    <a:pt x="7906" y="12002"/>
                  </a:lnTo>
                  <a:lnTo>
                    <a:pt x="8073" y="12135"/>
                  </a:lnTo>
                  <a:lnTo>
                    <a:pt x="8340" y="12302"/>
                  </a:lnTo>
                  <a:cubicBezTo>
                    <a:pt x="8973" y="12636"/>
                    <a:pt x="9640" y="12869"/>
                    <a:pt x="10341" y="13002"/>
                  </a:cubicBezTo>
                  <a:cubicBezTo>
                    <a:pt x="11358" y="13148"/>
                    <a:pt x="12349" y="13242"/>
                    <a:pt x="13359" y="13242"/>
                  </a:cubicBezTo>
                  <a:cubicBezTo>
                    <a:pt x="13509" y="13242"/>
                    <a:pt x="13659" y="13240"/>
                    <a:pt x="13810" y="13236"/>
                  </a:cubicBezTo>
                  <a:cubicBezTo>
                    <a:pt x="14944" y="13203"/>
                    <a:pt x="16012" y="13136"/>
                    <a:pt x="17079" y="13002"/>
                  </a:cubicBezTo>
                  <a:cubicBezTo>
                    <a:pt x="19114" y="12769"/>
                    <a:pt x="21149" y="12435"/>
                    <a:pt x="23150" y="11968"/>
                  </a:cubicBezTo>
                  <a:lnTo>
                    <a:pt x="22983" y="9600"/>
                  </a:lnTo>
                  <a:cubicBezTo>
                    <a:pt x="22983" y="9600"/>
                    <a:pt x="18914" y="10200"/>
                    <a:pt x="16912" y="10200"/>
                  </a:cubicBezTo>
                  <a:cubicBezTo>
                    <a:pt x="15912" y="10167"/>
                    <a:pt x="14878" y="10167"/>
                    <a:pt x="13877" y="10100"/>
                  </a:cubicBezTo>
                  <a:cubicBezTo>
                    <a:pt x="12943" y="10034"/>
                    <a:pt x="12009" y="9900"/>
                    <a:pt x="11075" y="9667"/>
                  </a:cubicBezTo>
                  <a:cubicBezTo>
                    <a:pt x="10741" y="9600"/>
                    <a:pt x="10408" y="9467"/>
                    <a:pt x="10141" y="9300"/>
                  </a:cubicBezTo>
                  <a:lnTo>
                    <a:pt x="9640" y="8900"/>
                  </a:lnTo>
                  <a:cubicBezTo>
                    <a:pt x="9474" y="8733"/>
                    <a:pt x="9274" y="8599"/>
                    <a:pt x="9107" y="8433"/>
                  </a:cubicBezTo>
                  <a:cubicBezTo>
                    <a:pt x="8373" y="7799"/>
                    <a:pt x="7706" y="7132"/>
                    <a:pt x="7105" y="6398"/>
                  </a:cubicBezTo>
                  <a:cubicBezTo>
                    <a:pt x="6472" y="5664"/>
                    <a:pt x="5904" y="4897"/>
                    <a:pt x="5371" y="4096"/>
                  </a:cubicBezTo>
                  <a:cubicBezTo>
                    <a:pt x="5104" y="3696"/>
                    <a:pt x="4870" y="3296"/>
                    <a:pt x="4637" y="2862"/>
                  </a:cubicBezTo>
                  <a:cubicBezTo>
                    <a:pt x="4503" y="2662"/>
                    <a:pt x="4403" y="2462"/>
                    <a:pt x="4303" y="2261"/>
                  </a:cubicBezTo>
                  <a:lnTo>
                    <a:pt x="4137" y="1928"/>
                  </a:lnTo>
                  <a:lnTo>
                    <a:pt x="4036" y="1694"/>
                  </a:lnTo>
                  <a:lnTo>
                    <a:pt x="3970" y="1561"/>
                  </a:lnTo>
                  <a:cubicBezTo>
                    <a:pt x="3605" y="804"/>
                    <a:pt x="2676" y="0"/>
                    <a:pt x="17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0"/>
            <p:cNvSpPr/>
            <p:nvPr/>
          </p:nvSpPr>
          <p:spPr>
            <a:xfrm>
              <a:off x="6563016" y="2692874"/>
              <a:ext cx="33386" cy="68723"/>
            </a:xfrm>
            <a:custGeom>
              <a:rect b="b" l="l" r="r" t="t"/>
              <a:pathLst>
                <a:path extrusionOk="0" h="3069" w="1502">
                  <a:moveTo>
                    <a:pt x="1301" y="0"/>
                  </a:moveTo>
                  <a:lnTo>
                    <a:pt x="1" y="33"/>
                  </a:lnTo>
                  <a:lnTo>
                    <a:pt x="234" y="3069"/>
                  </a:lnTo>
                  <a:lnTo>
                    <a:pt x="1502" y="2835"/>
                  </a:lnTo>
                  <a:lnTo>
                    <a:pt x="13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0"/>
            <p:cNvSpPr/>
            <p:nvPr/>
          </p:nvSpPr>
          <p:spPr>
            <a:xfrm>
              <a:off x="6500735" y="3066336"/>
              <a:ext cx="70461" cy="41852"/>
            </a:xfrm>
            <a:custGeom>
              <a:rect b="b" l="l" r="r" t="t"/>
              <a:pathLst>
                <a:path extrusionOk="0" h="1869" w="3170">
                  <a:moveTo>
                    <a:pt x="2969" y="1"/>
                  </a:moveTo>
                  <a:lnTo>
                    <a:pt x="1" y="668"/>
                  </a:lnTo>
                  <a:lnTo>
                    <a:pt x="401" y="1869"/>
                  </a:lnTo>
                  <a:lnTo>
                    <a:pt x="3169" y="1268"/>
                  </a:lnTo>
                  <a:lnTo>
                    <a:pt x="29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rnational Banking Day by Slidesgo">
  <a:themeElements>
    <a:clrScheme name="Simple Light">
      <a:dk1>
        <a:srgbClr val="191919"/>
      </a:dk1>
      <a:lt1>
        <a:srgbClr val="FFFFFF"/>
      </a:lt1>
      <a:dk2>
        <a:srgbClr val="0C2054"/>
      </a:dk2>
      <a:lt2>
        <a:srgbClr val="CCCCCC"/>
      </a:lt2>
      <a:accent1>
        <a:srgbClr val="EFEFEF"/>
      </a:accent1>
      <a:accent2>
        <a:srgbClr val="DC9526"/>
      </a:accent2>
      <a:accent3>
        <a:srgbClr val="F3AC3D"/>
      </a:accent3>
      <a:accent4>
        <a:srgbClr val="263238"/>
      </a:accent4>
      <a:accent5>
        <a:srgbClr val="999999"/>
      </a:accent5>
      <a:accent6>
        <a:srgbClr val="666666"/>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