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notesSlides/notesSlide6.xml" ContentType="application/vnd.openxmlformats-officedocument.presentationml.notesSlide+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488" r:id="rId3"/>
    <p:sldId id="336" r:id="rId4"/>
    <p:sldId id="445" r:id="rId5"/>
    <p:sldId id="446" r:id="rId6"/>
    <p:sldId id="450" r:id="rId7"/>
    <p:sldId id="484" r:id="rId8"/>
    <p:sldId id="451" r:id="rId9"/>
    <p:sldId id="449" r:id="rId10"/>
    <p:sldId id="479" r:id="rId11"/>
    <p:sldId id="481" r:id="rId12"/>
    <p:sldId id="280" r:id="rId13"/>
    <p:sldId id="452" r:id="rId14"/>
    <p:sldId id="461" r:id="rId15"/>
    <p:sldId id="491" r:id="rId16"/>
    <p:sldId id="490" r:id="rId17"/>
    <p:sldId id="485" r:id="rId18"/>
    <p:sldId id="472" r:id="rId19"/>
    <p:sldId id="482" r:id="rId20"/>
    <p:sldId id="483" r:id="rId21"/>
    <p:sldId id="435" r:id="rId22"/>
    <p:sldId id="460" r:id="rId23"/>
    <p:sldId id="463" r:id="rId24"/>
    <p:sldId id="474" r:id="rId25"/>
    <p:sldId id="477" r:id="rId26"/>
    <p:sldId id="478" r:id="rId27"/>
    <p:sldId id="453" r:id="rId28"/>
    <p:sldId id="454" r:id="rId29"/>
    <p:sldId id="456" r:id="rId30"/>
    <p:sldId id="480" r:id="rId31"/>
    <p:sldId id="465" r:id="rId32"/>
    <p:sldId id="467" r:id="rId33"/>
    <p:sldId id="468" r:id="rId34"/>
    <p:sldId id="470" r:id="rId35"/>
    <p:sldId id="471" r:id="rId36"/>
    <p:sldId id="457" r:id="rId37"/>
    <p:sldId id="458" r:id="rId38"/>
    <p:sldId id="459" r:id="rId39"/>
    <p:sldId id="441" r:id="rId40"/>
    <p:sldId id="442" r:id="rId41"/>
    <p:sldId id="443" r:id="rId42"/>
    <p:sldId id="444" r:id="rId43"/>
    <p:sldId id="440" r:id="rId44"/>
    <p:sldId id="437" r:id="rId45"/>
    <p:sldId id="438" r:id="rId46"/>
    <p:sldId id="439" r:id="rId47"/>
    <p:sldId id="436" r:id="rId4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Ref idx="minor">
          <a:srgbClr val="000000"/>
        </a:fontRef>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Ref idx="minor">
          <a:srgbClr val="000000"/>
        </a:fontRef>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p:restoredTop sz="94675"/>
  </p:normalViewPr>
  <p:slideViewPr>
    <p:cSldViewPr snapToGrid="0" snapToObjects="1">
      <p:cViewPr>
        <p:scale>
          <a:sx n="60" d="100"/>
          <a:sy n="60" d="100"/>
        </p:scale>
        <p:origin x="53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2:35.436"/>
    </inkml:context>
    <inkml:brush xml:id="br0">
      <inkml:brushProperty name="width" value="0.2" units="cm"/>
      <inkml:brushProperty name="height" value="0.2" units="cm"/>
      <inkml:brushProperty name="color" value="#FFFFFF"/>
    </inkml:brush>
  </inkml:definitions>
  <inkml:trace contextRef="#ctx0" brushRef="#br0">2954 3755 24575,'-69'-43'0,"2"3"0,6-8 0,16 8 0,17 5 0,12-8 0,-1-9 0,-2-7 0,-1 2 0,-1 14 0,8 12 0,5 12 0,1 4 0,0 4 0,-3 2 0,0 1 0,3 1 0,3-2 0,3 0 0,0-1 0,-2 3 0,-1 0 0,0 2 0,2-2 0,-6-11 0,-8-11 0,-7-6 0,-1-1 0,6 8 0,8 8 0,5 1 0,1 3 0,1 1 0,-8 2 0,6 3 0,-4 2 0,9 2 0,0 0 0,0-2 0,-2-4 0,-9-22 0,-16-37 0,8 19 0,-2-5 0,-2-7 0,-1-1 0,1 6 0,1 3 0,-11-30 0,15 43 0,8 18 0,13 21 0,3 1 0,1 3 0,3 0 0,1 0 0,2 0 0,10 0 0,-7 0 0,8 0 0,-8 0 0,8-8 0,10-12 0,12-19 0,12-16 0,1-7 0,-7 9 0,-11 14 0,-13 18 0,-9 12 0,-4 6 0,-8 1 0,-2-2 0,0 0 0,-1 1 0,3 2 0,0 1 0,0 0 0,3 0 0,0 0 0,1 0 0,-3 0 0,0 0 0,2 0 0,10 0 0,16 0 0,15 0 0,4 0 0,-5 0 0,-5 0 0,-23 0 0,2 0 0,-18 0 0,3 0 0,5 0 0,4 0 0,3 0 0,4 0 0,3 0 0,-13 0 0,-5 0 0,-33 0 0,4 0 0,-15 0 0,7 0 0,-25 0 0,16 0 0,-17 0 0,23 0 0,-6-4 0,-10-8 0,-16-11 0,-20-14 0,37 15 0,0-1 0,-1 0 0,2 0 0,-31-18 0,23 11 0,17 9 0,14 7 0,-1 1 0,-10-3 0,-5 0 0,-3-4 0,5-5 0,15 13 0,3-11 0,12 19 0,-8-14 0,-9-4 0,-11-8 0,-8-5 0,4 2 0,12 6 0,12 7 0,5 8 0,1 8 0,-3 3 0,-1 1 0,2 0 0,2-6 0,3 2 0,-5-12 0,-11-5 0,-24-17 0,-27-12 0,28 22 0,-2 2 0,-41-24 0,15 14 0,21 7 0,24 16 0,6 3 0,10 10 0,-1 0 0,2 0 0,2 0 0,1 0 0,-7-3 0,-13-8 0,-19-13 0,-21-13 0,-9-11 0,9 1 0,6 0 0,31 22 0,6 2 0,19 17 0,1-1 0,-1 2 0,0 0 0,0 1 0,-2-3 0,-4-6 0,-12-14 0,-23-15 0,-15-9 0,-3 0 0,3 3 0,32 21 0,5 3 0,19 17 0,-2 0 0,-1 3 0,0 1 0,0 3 0,-1-2 0,-9-5 0,-19-13 0,-25-15 0,-13-7 0,-1 2 0,20 9 0,16 11 0,21 6 0,2 3 0,9 7 0,0-1 0,3 1 0,1 0 0,-3 1 0,-2 3 0,1-3 0,3-5 0,-10-9 0,-11-8 0,-9-4 0,1 3 0,12 6 0,11 8 0,7 9 0,7 18 0,6 2 0,5 19 0,7 0 0,6 13 0,-2 5 0,3 5 0,-4-5 0,-3-9 0,-3-6 0,-7-9 0,-1-3 0,-1-1 0,1 1 0,5 12 0,4 22 0,1 19 0,-1 14 0,-5-6 0,-5-20 0,-6-21 0,-3-19 0,2-12 0,1-6 0,-1-2 0,0 3 0,-3 2 0,0 3 0,0 11 0,0 15 0,0 21 0,0 11 0,0-2 0,0-12 0,0-10 0,0-24 0,0 1 0,0-19 0,0 1 0,0 0 0,2 6 0,5 21 0,6 22 0,5 23 0,0 10 0,-3-14 0,-6-13 0,-5-18 0,-4-20 0,0-5 0,0-15 0,0 4 0,0-2 0,3-1 0,1 0 0,0-1 0,2 9 0,0 20 0,4 27 0,3 27 0,-7-38 0,1 1 0,5 47 0,-5-19 0,0-21 0,-3-20 0,0-18 0,-1-6 0,-3-8 0,0 1 0,0-1 0,0-1 0,0 3 0,0 9 0,4 22 0,6 26 0,4 25 0,3 6 0,-3-12 0,1-18 0,-10-33 0,2-5 0,-7-20 0,0 4 0,0 3 0,0 17 0,0 22 0,0 10 0,0 2 0,0-17 0,0-30 0,0-8 0,10-53 0,0 11 0,9-29 0,1 19 0,1 0 0,2 1 0,4-1 0,-2-2 0,0 1 0,-8 1 0,-4 8 0,0 4 0,0 1 0,5-1 0,1-3 0,2 3 0,-2 3 0,-8 5 0,-1 5 0,2-6 0,-3 7 0,8-9 0,-6 7 0,2-4 0,0 1 0,1-3 0,3-1 0,0 1 0,-2 7 0,-1 8 0,-5 5 0,1 2 0,-3 0 0,-1 0 0,2 0 0,2 0 0,7 0 0,6 0 0,2 0 0,-3 0 0,-7 0 0,-4-3 0,0-1 0,1 0 0,1 1 0,-3 3 0,-3 3 0,-4 1 0,-3 3 0,0 2 0,4-1 0,2-1 0,6 0 0,10-3 0,14 0 0,15-1 0,4-3 0,-3 0 0,-12 0 0,-14 0 0,-10 3 0,-9 2 0,-6 3 0,-1 1 0,0-1 0,0 0 0,0 2 0,0 1 0,0 3 0,0 0 0,0 4 0,1-7 0,7 7 0,3-6 0,1 2 0,-3-4 0,-7-2 0,1-1 0,1 0 0,0 7 0,3-4 0,1 10 0,7 0 0,5 6 0,1-1 0,-3-7 0,-4-8 0,-4-4 0,-5-1 0,1-1 0,-3-1 0,4 0 0,1 3 0,4 5 0,5 6 0,3 2 0,2 3 0,-1-3 0,-2 0 0,-5-4 0,-5-3 0,-6-3 0,-3-2 0,0 2 0,0 1 0,3 2 0,3 4 0,7 5 0,4 3 0,2 0 0,-4-7 0,-6-5 0,-1-5 0,-2-3 0,2-1 0,7 2 0,9 11 0,-5-4 0,7 15 0,-5-8 0,-9-3 0,8 1 0,-16-11 0,2 0 0,0-2 0,-2 2 0,3-1 0,5 6 0,8 8 0,10 6 0,6 7 0,0 0 0,-4-3 0,-9-8 0,-10-5 0,-8-7 0,-3-3 0,-2 4 0,0-2 0,3-2 0,3-3 0,2-2 0,1-1 0,-2 2 0,-1 2 0,2 6 0,-5-8 0,8 2 0,-6-11 0,8-5 0,-2-1 0,3-4 0,-3 0 0,0 1 0,-1 1 0,2 3 0,3 0 0,-1 4 0,4 3 0,5-1 0,12 1 0,6 1 0,0 1 0,1 3 0,-22-3 0,6-2 0,-12-2 0,6 0 0,0 3 0,-3 2 0,-5 2 0,-11 0 0,-27-6 0,9 1 0,-28-12 0,21-1 0,-6-7 0,1-5 0,3 1 0,1 2 0,0 2 0,5 2 0,3 2 0,-1-2 0,10 9 0,-9-6 0,12 11 0,-7-5 0,4 4 0,-1 5 0,1-2 0,2 7 0,0 0 0,-1 0 0,-5 0 0,-4 0 0,-13 0 0,12 0 0,-13 0 0,6 0 0,-8 0 0,-4 0 0,4 0 0,10 0 0,5 0 0,6 0 0,3 0 0,-1 0 0,2 0 0,-1 0 0,1 0 0,2 3 0,18 7 0,12 9 0,14 8 0,-3-3 0,-7-2 0,-3-1 0,0-1 0,5 3 0,-1-1 0,-11-13 0,-1 7 0,-15-11 0,4 5 0,-3-6 0,-1-4 0,1-16 0,-8 5 0,-9-21 0,-8 6 0,-8-8 0,-6-1 0,-1 6 0,0 1 0,4 5 0,5-1 0,4 2 0,3 2 0,-8-8 0,14 16 0,-14-11 0,20 18 0,-8-7 0,8 4 0,-2 1 0,3 0 0,3 0 0,-3-2 0,3 0 0,0-1 0,-2-2 0,-5-4 0,-10-20 0,-12-16 0,-2-8 0,-2-4 0,19 30 0,-1 8 0,12 22 0,0 1 0,-3 3 0,3-3 0,3-1 0,-1 0 0,-1 1 0,-5-1 0,-8-8 0,-6-8 0,-9-12 0,-2-4 0,-4 1 0,1 5 0,7 12 0,7 6 0,12 4 0,6 4 0,-1 1 0,-6 2 0,-8 1 0,-7 0 0,1 0 0,5 0 0,6 0 0,2 0 0,-3 0 0,-6 0 0,-1 0 0,-4 0 0,14 0 0,-1 0 0,10 0 0,-4 0 0,-2 0 0,-13 0 0,10 3 0,-9 1 0,13 0 0,-3-1 0,1-3 0,-3 2 0,-9 2 0,-11 7 0,-5 5 0,0 1 0,11 2 0,10-3 0,8 1 0,3 0 0,-1 5 0,0-7 0,1 4 0,2-8 0,0 1 0,1-2 0,-1 0 0,-4 0 0,-14 6 0,9-6 0,-9 3 0,16-2 0,3-3 0,1 5 0,5-6 0,0 4 0,0 0 0,0 4 0,0 0 0,0 3 0,-3 0 0,-8 2 0,-4 1 0,-4-1 0,1-5 0,6-11 0,5-15 0,4-27 0,3 9 0,0-22 0,3 22 0,1-11 0,0 0 0,3 4 0,-3-3 0,2 1 0,1-2 0,-1 0 0,2 8 0,1 6 0,-1 7 0,-3 6 0,-1-1 0,-4-5 0,3-5 0,1-9 0,1-7 0,-2 0 0,-3-5 0,0 20 0,0-1 0,0 16 0,0-3 0,0-4 0,0-8 0,0-14 0,0-15 0,0-5 0,0 7 0,0 14 0,0 16 0,0 8 0,0 3 0,0 2 0,0 0 0,0-4 0,-2-5 0,-5-11 0,-4-9 0,-4-3 0,-1-3 0,-1 0 0,4-2 0,-3-8 0,0-5 0,-2-4 0,-1 5 0,5 10 0,3 13 0,3 13 0,4-1 0,-2-5 0,-5-12 0,4 9 0,-10-10 0,15 30 0,-4-10 0,6 13 0,-3 2 0,-1 2 0,0 1 0,1-4 0,3-8 0,-4-16 0,-4-12 0,-5-3 0,-3 5 0,-2 14 0,10 10 0,-1 2 0,7-3 0,-8-6 0,-5-2 0,-1-1 0,4 11 0,7 2 0,5 7 0,0-3 0,0-4 0,0 0 0,0 0 0,0 1 0,0 4 0,0 0 0,0 2 0,0-1 0,0-1 0,0 1 0,0-2 0,0 1 0,0 0 0,4 3 0,7 2 0,14 4 0,-3 4 0,26 12 0,7 16 0,17 18 0,3 10 0,-12 0 0,-10-6 0,-8-10 0,-6-9 0,-4-9 0,-9-5 0,-6-3 0,-5-5 0,-6 1 0,3-5 0,-4-3 0,6 0 0,-7-3 0,3 3 0,2 1 0,2 0 0,7 5 0,4 0 0,3 3 0,3-1 0,0 1 0,4-2 0,0-2 0,-1-3 0,-7-4 0,-10-1 0,-4-3 0,-2 0 0,0 4 0,0 4 0,-3 2 0,-2 1 0,0-3 0,-2-2 0,1-1 0,1 5 0,1-6 0,8 7 0,5-2 0,8 4 0,5 1 0,3 0 0,0-1 0,-1 1 0,-4 1 0,-4-1 0,-4-2 0,0-5 0,1-3 0,0 0 0,-1 3 0,-2 1 0,-5 3 0,1-4 0,2 1 0,2 0 0,1 0 0,-1 3 0,-2-1 0,-2 0 0,-3 3 0,-3-8 0,0 5 0,-1-6 0,6 1 0,1 1 0,2 2 0,3 0 0,1 1 0,3 2 0,10-3 0,-14 3 0,4-4 0,-19-3 0,0 2 0,-3 1 0,-1 0 0,1 2 0,1 0 0,2 0 0,0 1 0,3 2 0,6 0 0,14 5 0,-11-8 0,10 5 0,-17-10 0,1 0 0,-2-1 0,-3-3 0,2 0 0,2 0 0,1 0 0,0 0 0,-1 0 0,-1 0 0,4 3 0,2 1 0,1 4 0,0-1 0,-1-2 0,-2-2 0,2-3 0,-3 2 0,1 2 0,-3 1 0,-4 2 0,0-2 0,10-2 0,-8-1 0,13-2 0,-10 0 0,6 0 0,0 3 0,2 1 0,-5 0 0,-5 3 0,-7-3 0,-15 0 0,0-1 0,-14-3 0,2-1 0,-10-6 0,-7-6 0,-5-9 0,-5-3 0,-2-4 0,-2-5 0,0 2 0,1-1 0,6 11 0,10 5 0,8 5 0,8 3 0,5-2 0,2 0 0,-2-6 0,5 5 0,-2-6 0,7 4 0,-2-8 0,2 8 0,-2-2 0,2 12 0,0 0 0,-1 2 0,-3 2 0,1 0 0,0 0 0,2-3 0,3-1 0,1-3 0,0 1 0,2 2 0,14 1 0,-5 7 0,21 4 0,-7 3 0,4 3 0,1-2 0,0 2 0,0 4 0,2 2 0,-1 0 0,-2-5 0,1 0 0,-11-10 0,2 5 0,-8-6 0,3 0 0,-1 5 0,1-7 0,-1 5 0,-5-5 0,2 2 0,-2 0 0,0-1 0,7 4 0,-6-3 0,8 8 0,-6-4 0,6 4 0,5 4 0,4 0 0,4 3 0,0-4 0,-8-1 0,-8-3 0,-11-6 0,-30-15 0,-4-8 0,-24-13 0,7 1 0,1-1 0,3 5 0,5 5 0,5 6 0,2 0 0,6 1 0,1-4 0,10 8 0,-5-13 0,12 17 0,-5-15 0,4 12 0,-3-2 0,-1 1 0,-2 3 0,2 2 0,-1-1 0,1 1 0,0-3 0,1 1 0,2 3 0,0-3 0,-2 3 0,0 0 0,-2-3 0,-4 0 0,-1-4 0,-8-4 0,-4 0 0,-1-1 0,-2 1 0,3 1 0,-3 0 0,-2-1 0,1-1 0,5 0 0,7 1 0,3 3 0,2 0 0,-3-2 0,6 5 0,-1-8 0,4 4 0,-9-8 0,-10-1 0,-7-2 0,-5 0 0,2 4 0,5 2 0,5 2 0,6 1 0,0 2 0,-1-1 0,8 9 0,-3-4 0,9 3 0,-7-4 0,-4 0 0,-5 0 0,-2 1 0,5 1 0,2 0 0,13 1 0,-2-1 0,3 4 0,0 1 0,0 1 0,2-2 0,3-2 0,-5-1 0,6 1 0,-6-1 0,4 3 0,-1-2 0,-1-2 0,-2-3 0,-6-4 0,-3 0 0,-3-4 0,9 6 0,-1-2 0,7 6 0,-8-10 0,3 7 0,-7-13 0,6 8 0,-8-8 0,-3 1 0,-4-2 0,-3 3 0,4 3 0,3 1 0,8 4 0,3 1 0,0 1 0,-1 3 0,-8-4 0,9 7 0,-3-3 0,10 6 0,-3 0 0,-3-2 0,-3 1 0,0 1 0,3 1 0,3-1 0,-1 1 0,0-1 0,0 1 0,2 0 0,1-3 0,-2-2 0,-4 0 0,0 2 0,2-2 0,3 1 0,1-1 0,-2 2 0,-2-2 0,-1-1 0,-1-2 0,-1 1 0,-1 2 0,1 3 0,0 2 0,4 3 0,3 3 0,4 4 0,3 4 0,3 6 0,8 6 0,9 5 0,8 2 0,11 2 0,8 0 0,7 1 0,3 0 0,-8-2 0,-9-9 0,-12-8 0,-9-6 0,-4-4 0,-3 3 0,1 2 0,0-2 0,0 1 0,4-5 0,-3 1 0,-1-1 0,-1 1 0,-1 0 0,1-1 0,6 2 0,-7-2 0,4 2 0,-7-5-3277,2 0 0,-3 0 3047,1 0 230,-1 0 0,0 0 0,2 0 0,2 0 0,-1 0 3276,-3 3 0,0 0-3044,-2 4-232,2 3 0,2-1 0,-1 2 0,2-2 0,-1-2 0,0-1 0,0-3 0,0-2 0,2-1 0,0 3 0,-1 2 0,2-1 0,2 2 0,2-2 0,4 2 0,4 1 0,2 0 0,0 1 0,-1-2 0,-2-3 0,-2-3 0,1 7 0,-8-6 0,1 9 0,-8-6 0,4 0 0,-4 2 0,2-2 0,-2 0 0,-1 2 0,4 1 0,1 0 0,3 4 0,2-1 0,-2-1 0,5 4 0,-7-7 0,2 4 0,-9-3 0,1 1 0,3 2 0,5-1 0,2-1 0,1 1 0,-1-2 0,-2-2 0,-2-1 0,1 1 0,0-1 0,1 1 0,0 0 0,1 1 0,6 2 0,-8-2 0,9 4 0,-5 1 0,10 8 0,-9-5 0,5 1 0,-16-4 0,0-4 0,-4 4 0,-3-5 0,0 4 0,0 1 0,3 0 0,3-4 0,9-4 0,-4-3 0,7 6 0,-3 3 0,5 2 0,1 0 0,-1-4 0,-3 1 0,-2-1 0,0 3 0,3-1 0,-1 1 0,1-1 0,-3-1 0,-2-2 0,-4 4 0,0-6 0,-2 9 0,-3-9 0,-1 6 0,-3-3 0,0 3 0,-5-2 0,-16-1 0,-17-4 0,-19-3 0,-9 0 0,-3-3 0,-1-9 0,4-5 0,2-3 0,5 3 0,5 5 0,0 4 0,-1 4 0,-6 0 0,-5 4 0,5-3 0,6 0 0,9-5 0,1 1 0,-8 2 0,-11 1 0,-9 4 0,-2 0 0,8 0 0,9 0 0,6 0 0,5 0 0,1 0 0,4 0 0,4 0 0,18 3 0,6 6 0,14 6 0,0 7 0,4 5 0,4 7 0,5 6 0,6 4 0,0 2 0,-4-1 0,-5-5 0,-7-5 0,-3-5 0,0-7 0,0-5 0,0-5 0,0 0 0,0 2 0,0 5 0,0 5 0,0 5 0,4 5 0,0 3 0,0 2 0,-1 1 0,-3 2 0,0-1 0,0-1 0,0-4 0,0-5 0,0-1 0,0-2 0,4-2 0,0-1 0,5 6 0,6 17 0,0 13 0,3 5 0,-2-6 0,-8-14 0,-1-14 0,-5-12 0,-2-9 0,0-9 0,0-17 0,0-7 0,6-33 0,7-18 0,-3 22 0,2-2 0,1-1 0,0 1 0,7-46 0,-4 25 0,-7 22 0,-1 7 0,13 2 0,-14 16 0,12-2 0,-15 24 0,2 1 0,4 3 0,1 0 0,1 0 0,-1 0 0,0 0 0,-1 0 0,-2 0 0,-1 3 0,-3 5 0,-3 7 0,-1 8 0,0 6 0,0 12 0,0 10 0,0 11 0,0 11 0,-3 1 0,-4-7 0,-5-11 0,-7-16 0,-1-8 0,2-1 0,-1 0 0,4 0 0,-4 5 0,10-14 0,-4 3 0,9-14 0,-1 4 0,-1 1 0,2-1 0,0 2 0,-1 2 0,-2 22 0,-6 26 0,-9 21 0,-1 2 0,5-19 0,5-26 0,10-25 0,3-15 0,0-23 0,0-3 0,0-13 0,0 6 0,0-1 0,0-3 0,0 13 0,0-2 0,2 11 0,1-5 0,6-4 0,2-12 0,4-14 0,3-12 0,0-14 0,2-8 0,-6-6 0,-4-1 0,-5 11 0,-4 15 0,3 11 0,4 5 0,2 0 0,3-5 0,0-2 0,1-4 0,3-4 0,1-10 0,2-14 0,-8 34 0,0-3 0,0-4 0,1-2 0,-1-2 0,0 1 0,0 1 0,-1 2 0,-1 5 0,-1 1 0,-1-1 0,-1 1 0,1-1 0,-2-1 0,0 1 0,-2 1 0,1-50 0,-1 45 0,-4 10 0,0 38 0,-3 0 0,-3 4 0,-4 5 0,-3 6 0,-3 4 0,-3 7 0,-7 4 0,-6 1 0,-4-1 0,1-3 0,2-5 0,6 1 0,0 0 0,1-1 0,0 2 0,-1-3 0,13-4 0,3-1 0,11-2 0,0 3 0,0 1 0,0 3 0,0-2 0,0-1 0,0-2 0,0 0 0,7 3 0,21 7 0,30 8 0,30 11 0,-38-18 0,2 1 0,-1 0 0,-2 0 0,40 18 0,-12-4 0,-15-5 0,-10-7 0,-10-5 0,-6-6 0,-2 2 0,-7 4 0,-4 0 0,-4 2 0,-2 0 0,-1 0 0,-1 2 0,1 2 0,4-1 0,3 4 0,5-3 0,-1 3 0,0-4 0,-3-5 0,-5-5 0,-3-7 0,-4-5 0,-2-1 0,4 5 0,5 3 0,8 7 0,9 6 0,12 1 0,2 2 0,-6-5 0,-2-4 0,-22-7 0,1-5 0,-17 0 0,6 1 0,-8 2 0,8 1 0,1 4 0,-2-7 0,13 5 0,-6-5 0,1 4 0,-4-1 0,-8-1 0,-26-10 0,4 1 0,-33-15 0,5-5 0,-21-14 0,-8-5 0,3 3 0,9 5 0,18 5 0,13 5 0,9 4 0,6 0 0,4 1 0,5-4 0,3-4 0,-2-7 0,4 12 0,-4-5 0,8 19 0,8 4 0,11 11 0,17 13 0,12 8 0,9 6 0,5 4 0,-4 0 0,-2 0 0,-5-2 0,-9-7 0,-5-5 0,-4-4 0,-5-5 0,1 1 0,0-2 0,-3-2 0,-5-4 0,-7 3 0,-6-6 0,-3 2 0,0-7 0,3 0 0,2 0 0,2 3 0,0 1 0,1 3 0,0 0 0,1-3 0,-2-1 0,-1-3 0,-2 2 0,-1 2 0,-3 3 0,-4 3 0,-2 1 0,-1 2 0,0-1 0,-4 2 0,-12 0 0,-16 2 0,-22 2 0,-17-4 0,-13-4 0,-6-7 0,-1 1 0,5 4 0,10 9 0,18 4 0,21 3 0,18 3 0,9 0 0,4 4 0,-3 3 0,1-11 0,-2 7 0,2-15 0,-1 3 0,1-6 0,0-7 0,-6 5 0,5-4 0,-7 6 0,8-4 0,-1-1 0,2-4 0,34-20 0,22-3 0,-3-1 0,3 2 0,15-2 0,12 3 0,-38 18 0,13 0 0,2 0 0,-8 0 0,-6 0 0,-4 0 0,-9 0 0,-5 0 0,-6 0 0,-6 0 0,-5 0 0,-24 3 0,-32 6 0,-29 4 0,30-6 0,-1 0 0,-2-2 0,1-2 0,1 0 0,0-2 0,0-1 0,0 0 0,-46 0 0,8 0 0,12 0 0,13 0 0,15 0 0,12 0 0,8 0 0,7-4 0,8-12 0,4-14 0,7-17 0,4-18 0,6-11 0,9 0 0,8 6 0,8 14 0,1 13 0,-1 7 0,1-4 0,1-9 0,-4-7 0,-4-2 0,-5 9 0,-8 13 0,-7 14 0,-6 12 0,-5 7 0,-3 3 0,0 1 0,-4 6 0,-5 11 0,-8 17 0,-4 22 0,-1 18 0,0 15 0,3 6 0,2-6 0,0-11 0,6-22 0,5-26 0,7-30 0,6-42 0,2 10 0,8-36 0,5 18 0,9-18 0,7-3 0,0 9 0,3 8 0,-7 11 0,-7 7 0,-5 5 0,-5 6 0,-1-2 0,-4 9 0,-3 2 0,-1 15 0,-11 12 0,-10 18 0,-13 18 0,-3 13 0,7 6 0,2-2 0,4-4 0,-4-6 0,-1-8 0,2-5 0,0-13 0,11-14 0,0-10 0,13-11 0,1-6 0,3-8 0,5-12 0,10-14 0,10-11 0,11-10 0,2 3 0,-3 5 0,-9 8 0,-12 23 0,-6 5 0,-4 16 0,3 0 0,-2-1 0,-3 1 0,-5 4 0,-14 2 0,-13 11 0,-6 8 0,-4 9 0,0 9 0,3 0 0,1 5 0,1 5 0,18-20 0,3-1 0,14-31 0,0-10 0,6-7 0,8-16 0,9-4 0,9-14 0,-4 6 0,-7 12 0,-6 17 0,-5 14 0,0 10 0,4 14 0,-1 19 0,2 28 0,-3 30 0,-8-38 0,0 1 0,3 4 0,1-1 0,1-2 0,2-3 0,18 35 0,3-17 0,0-19 0,0-11 0,-1-8 0,4-13 0,6-9 0,4-8 0,5-4 0,0-4 0,0-13 0,0-13 0,-2-10 0,-3 1 0,-12 12 0,-11 17 0,-20 15 0,-15 17 0,-11 9 0,-6 4 0,-2-7 0,1-13 0,-4-8 0,-5-7 0,-5-7 0,-4-14 0,-1-13 0,4-10 0,1 0 0,5 6 0,7 5 0,5 5 0,12 1 0,8-3 0,4-3 0,4-3 0,1 2 0,12 11 0,-6 9 0,14 8 0,-5 6 0,4 0 0,2 3 0,-6 3 0,-6 5 0,-2 3 0,-3 4 0,2 5 0,1 10 0,-4-10 0,-1 6 0,4-16 0,-6 0 0,9-2 0,-3-7 0,2-1 0,5-3 0,0 0 0,5 0 0,6 0 0,2 0 0,4 0 0,-2 0 0,-4 0 0,-3 0 0,-3 0 0,1 0 0,-2 0 0,-8 0 0,-49 7 0,15 2 0,-54 20 0,28 4 0,-12 8 0,0-4 0,10-10 0,5-6 0,3-5 0,6-4 0,1-5 0,15-3 0,-1 0 0,10 4 0,-10 8 0,-7 4 0,-6 5 0,-10 3 0,-6 3 0,-10 3 0,-5 0 0,7-1 0,9 0 0,11-2 0,23-12 0,3-2 0,14-10 0,0 3 0,0-2 0,3 2 0,3 0 0,3 2 0,7 3 0,0-3 0,4-1 0,-2-4 0,-1 0 0,-1-1 0,1-2 0,3 0 0,3-4 0,4-4 0,4-26 0,4-34 0,-16 16 0,-1-4 0,0-8 0,-2-1 0,-2 5 0,-1 3 0,6-31 0,-8 30 0,-2 22 0,-1 14 0,-4 7 0,-2 8 0,-2 16 0,0-4 0,0 16 0,0-6 0,0 7 0,0 5 0,0 0 0,1 0 0,3-1 0,7 1 0,8 4 0,-2-13 0,5 3 0,-6-17 0,6 0 0,-2-5 0,-1-3 0,-7 0 0,-3 0 0,-1 0 0,-1 0 0,0 0 0,0 0 0,0 0 0,0 0 0,0 0 0,0 0 0,3 0 0,0 0 0,1 0 0,-2 0 0,-2 0 0,0 0 0,0 0 0,1 0 0,4 0 0,5 0 0,4 0 0,0 0 0,-3 0 0,-3 0 0,-3 0 0,-1 2 0,0 5 0,1 3 0,0 3 0,0 0 0,-5-2 0,-3-1 0,-3-2 0,2-2 0,1 3 0,-1 0 0,1 2 0,-1 2 0,1-2 0,3 2 0,3 1 0,-1 2 0,2 2 0,3 2 0,-2 2 0,1-4 0,-1-3 0,-5-3 0,1-5 0,-3 4 0,2-3 0,-1 1 0,1 0 0,6-1 0,-5-3 0,7 2 0,-3-1 0,3 5 0,10 7 0,-11-5 0,5 7 0,-12-7 0,0 2 0,-3-2 0,0-4 0,-4-1 0,0 1 0,2-1 0,5 1 0,7 2 0,2 2 0,3 4 0,-11-4 0,2 1 0,-6-10 0,-1 1 0,1-1 0,-2 0 0,5-1 0,3-2 0,5-1 0,-1 3 0,4 4 0,1 4 0,3 1 0,5-1 0,0-1 0,-1-2 0,-4 1 0,-9-2 0,-3-3 0,-4 0 0,-2-5 0,-1-16 0,-3 6 0,0-18 0,-1 4 0,-5-12 0,-4-7 0,-5 0 0,-5 4 0,-1 5 0,-3 2 0,2-2 0,-1 0 0,0-1 0,1 2 0,6 14 0,2-1 0,7 8 0,0-10 0,-1 8 0,1-5 0,3 12 0,-2-2 0,3 1 0,-1-2 0,-2 1 0,1-1 0,-6 4 0,6-1 0,-3 2 0,4 2 0,0-2 0,1 2 0,-2-2 0,-1-1 0,-2 0 0,-1-1 0,2 0 0,0-1 0,0 0 0,1-2 0,-2 2 0,-1 0 0,-1 4 0,1-2 0,3-1 0,0 0 0,2-1 0,0 2 0,-1 3 0,1 1 0,-3-1 0,0 4 0,3-1 0,7 16 0,6 4 0,-1 1 0,4 0 0,-2-6 0,0-1 0,5 4 0,-6-5 0,5 6 0,-2 0 0,-1 0 0,0-6 0,-4-1 0,-1-3 0,-2 0 0,-3 1 0,1-1 0,1 1 0,3-2 0,1 0 0,2 2 0,1-1 0,0 6 0,-1-7 0,-1 6 0,-2-6 0,1 4 0,1 3 0,3-4 0,-1 1 0,1-3 0,-4-1 0,-3 3 0,-3 0 0,-1 3 0,0 0 0,0 2 0,0 3 0,0 4 0,0 1 0,0 0 0,0-1 0,0-3 0,7 3 0,-5-9 0,7 1 0,-5-4 0,1 3 0,-2-1 0,-3 1 0,2-5 0,2 1 0,3 2 0,0 0 0,-3 3 0,7-4 0,-9-1 0,5-2 0,-7-1 0,0 3 0,0-1 0,0 3 0,0-1 0,0-1 0,0 0 0,3-1 0,2 0 0,3 2 0,-1 0 0,-3 0 0,1 0 0,-1 1 0,-1 1 0,1 3 0,0-1 0,1 1 0,3-4 0,-2-2 0,1 1 0,-1 0 0,1 6 0,3 6 0,1 1 0,4 3 0,-2-4 0,-1-5 0,-5-3 0,-3-4 0,-3-2 0,2-3 0,1 1 0,-1-2 0,0 3 0,4 0 0,-5 0 0,4-1 0,-6 1 0,3 0 0,1 0 0,0 1 0,-1 0 0,-3 4 0,2 0 0,1 1 0,1 3 0,0-5 0,-2 10 0,4 4 0,-4-6 0,6 7 0,-3-11 0,1-6 0,2 6 0,-4-11 0,2 6 0,-2-6 0,3-1 0,3-2 0,-2-1 0,-1 3 0,-4 4 0,-3 1 0,0 1 0,0-2 0,0-1 0,0 1 0,0 1 0,0 1 0,2 1 0,2 3 0,2 0 0,2 7 0,-1-8 0,1 6 0,-4-11 0,-1 3 0,-3-3 0,0 1 0,0 1 0,7-1 0,-5 1 0,6-1 0,-4-5 0,3 1 0,0-6 0,-2-5 0,-2-7 0,-3 0 0,0-13 0,0-4 0,0-15 0,0-10 0,0-7 0,-3 0 0,-1 4 0,-3 9 0,-8 3 0,9 22 0,-4-2 0,8 19 0,-2 1 0,-4 1 0,-4-3 0,-3-8 0,-6-7 0,1-3 0,2-1 0,7 11 0,-1 2 0,11 9 0,-6-1 0,7 1 0,-3-2 0,-1-1 0,-1-1 0,-4-4 0,3 1 0,-6-7 0,5 6 0,-4-5 0,1 0 0,0-2 0,-4-2 0,-1-5 0,-1-4 0,0-2 0,1 2 0,0 5 0,1 3 0,3 6 0,2 1 0,2 5 0,0 4 0,0-2 0,1 1 0,3 1 0,1-3 0,2 1 0,0 0 0,0-9 0,0 8 0,0-11 0,0 8 0,0-3 0,0 3 0,0 2 0,0-1 0,0 0 0,0-2 0,0-1 0,0-4 0,0-9 0,0-11 0,0 13 0,0-4 0,3 23 0,1 1 0,2 4 0,4 3 0,2 0 0,1 0 0,1 3 0,-4 0 0,-3 4 0,3 0 0,-4-3 0,4 0 0,-3-4 0,-1 0 0,-2 2 0,2 2 0,1 0 0,0-1 0,2-3 0,-2 0 0,-2-3 0,-2 0 0,-2-4 0,-1 1 0,0-4 0,0 0 0,0 2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7:57.484"/>
    </inkml:context>
    <inkml:brush xml:id="br0">
      <inkml:brushProperty name="width" value="0.2" units="cm"/>
      <inkml:brushProperty name="height" value="0.2" units="cm"/>
      <inkml:brushProperty name="color" value="#FFFFFF"/>
    </inkml:brush>
  </inkml:definitions>
  <inkml:trace contextRef="#ctx0" brushRef="#br0">450 202 24575,'-44'-5'0,"-28"-23"0,13 10 0,11-5 0,-1-1 0,-10-4 0,-2 0 0,22 6 0,25 12 0,9 2 0,5 4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2:35.436"/>
    </inkml:context>
    <inkml:brush xml:id="br0">
      <inkml:brushProperty name="width" value="0.2" units="cm"/>
      <inkml:brushProperty name="height" value="0.2" units="cm"/>
      <inkml:brushProperty name="color" value="#FFFFFF"/>
    </inkml:brush>
  </inkml:definitions>
  <inkml:trace contextRef="#ctx0" brushRef="#br0">2954 3755 24575,'-69'-43'0,"2"3"0,6-8 0,16 8 0,17 5 0,12-8 0,-1-9 0,-2-7 0,-1 2 0,-1 14 0,8 12 0,5 12 0,1 4 0,0 4 0,-3 2 0,0 1 0,3 1 0,3-2 0,3 0 0,0-1 0,-2 3 0,-1 0 0,0 2 0,2-2 0,-6-11 0,-8-11 0,-7-6 0,-1-1 0,6 8 0,8 8 0,5 1 0,1 3 0,1 1 0,-8 2 0,6 3 0,-4 2 0,9 2 0,0 0 0,0-2 0,-2-4 0,-9-22 0,-16-37 0,8 19 0,-2-5 0,-2-7 0,-1-1 0,1 6 0,1 3 0,-11-30 0,15 43 0,8 18 0,13 21 0,3 1 0,1 3 0,3 0 0,1 0 0,2 0 0,10 0 0,-7 0 0,8 0 0,-8 0 0,8-8 0,10-12 0,12-19 0,12-16 0,1-7 0,-7 9 0,-11 14 0,-13 18 0,-9 12 0,-4 6 0,-8 1 0,-2-2 0,0 0 0,-1 1 0,3 2 0,0 1 0,0 0 0,3 0 0,0 0 0,1 0 0,-3 0 0,0 0 0,2 0 0,10 0 0,16 0 0,15 0 0,4 0 0,-5 0 0,-5 0 0,-23 0 0,2 0 0,-18 0 0,3 0 0,5 0 0,4 0 0,3 0 0,4 0 0,3 0 0,-13 0 0,-5 0 0,-33 0 0,4 0 0,-15 0 0,7 0 0,-25 0 0,16 0 0,-17 0 0,23 0 0,-6-4 0,-10-8 0,-16-11 0,-20-14 0,37 15 0,0-1 0,-1 0 0,2 0 0,-31-18 0,23 11 0,17 9 0,14 7 0,-1 1 0,-10-3 0,-5 0 0,-3-4 0,5-5 0,15 13 0,3-11 0,12 19 0,-8-14 0,-9-4 0,-11-8 0,-8-5 0,4 2 0,12 6 0,12 7 0,5 8 0,1 8 0,-3 3 0,-1 1 0,2 0 0,2-6 0,3 2 0,-5-12 0,-11-5 0,-24-17 0,-27-12 0,28 22 0,-2 2 0,-41-24 0,15 14 0,21 7 0,24 16 0,6 3 0,10 10 0,-1 0 0,2 0 0,2 0 0,1 0 0,-7-3 0,-13-8 0,-19-13 0,-21-13 0,-9-11 0,9 1 0,6 0 0,31 22 0,6 2 0,19 17 0,1-1 0,-1 2 0,0 0 0,0 1 0,-2-3 0,-4-6 0,-12-14 0,-23-15 0,-15-9 0,-3 0 0,3 3 0,32 21 0,5 3 0,19 17 0,-2 0 0,-1 3 0,0 1 0,0 3 0,-1-2 0,-9-5 0,-19-13 0,-25-15 0,-13-7 0,-1 2 0,20 9 0,16 11 0,21 6 0,2 3 0,9 7 0,0-1 0,3 1 0,1 0 0,-3 1 0,-2 3 0,1-3 0,3-5 0,-10-9 0,-11-8 0,-9-4 0,1 3 0,12 6 0,11 8 0,7 9 0,7 18 0,6 2 0,5 19 0,7 0 0,6 13 0,-2 5 0,3 5 0,-4-5 0,-3-9 0,-3-6 0,-7-9 0,-1-3 0,-1-1 0,1 1 0,5 12 0,4 22 0,1 19 0,-1 14 0,-5-6 0,-5-20 0,-6-21 0,-3-19 0,2-12 0,1-6 0,-1-2 0,0 3 0,-3 2 0,0 3 0,0 11 0,0 15 0,0 21 0,0 11 0,0-2 0,0-12 0,0-10 0,0-24 0,0 1 0,0-19 0,0 1 0,0 0 0,2 6 0,5 21 0,6 22 0,5 23 0,0 10 0,-3-14 0,-6-13 0,-5-18 0,-4-20 0,0-5 0,0-15 0,0 4 0,0-2 0,3-1 0,1 0 0,0-1 0,2 9 0,0 20 0,4 27 0,3 27 0,-7-38 0,1 1 0,5 47 0,-5-19 0,0-21 0,-3-20 0,0-18 0,-1-6 0,-3-8 0,0 1 0,0-1 0,0-1 0,0 3 0,0 9 0,4 22 0,6 26 0,4 25 0,3 6 0,-3-12 0,1-18 0,-10-33 0,2-5 0,-7-20 0,0 4 0,0 3 0,0 17 0,0 22 0,0 10 0,0 2 0,0-17 0,0-30 0,0-8 0,10-53 0,0 11 0,9-29 0,1 19 0,1 0 0,2 1 0,4-1 0,-2-2 0,0 1 0,-8 1 0,-4 8 0,0 4 0,0 1 0,5-1 0,1-3 0,2 3 0,-2 3 0,-8 5 0,-1 5 0,2-6 0,-3 7 0,8-9 0,-6 7 0,2-4 0,0 1 0,1-3 0,3-1 0,0 1 0,-2 7 0,-1 8 0,-5 5 0,1 2 0,-3 0 0,-1 0 0,2 0 0,2 0 0,7 0 0,6 0 0,2 0 0,-3 0 0,-7 0 0,-4-3 0,0-1 0,1 0 0,1 1 0,-3 3 0,-3 3 0,-4 1 0,-3 3 0,0 2 0,4-1 0,2-1 0,6 0 0,10-3 0,14 0 0,15-1 0,4-3 0,-3 0 0,-12 0 0,-14 0 0,-10 3 0,-9 2 0,-6 3 0,-1 1 0,0-1 0,0 0 0,0 2 0,0 1 0,0 3 0,0 0 0,0 4 0,1-7 0,7 7 0,3-6 0,1 2 0,-3-4 0,-7-2 0,1-1 0,1 0 0,0 7 0,3-4 0,1 10 0,7 0 0,5 6 0,1-1 0,-3-7 0,-4-8 0,-4-4 0,-5-1 0,1-1 0,-3-1 0,4 0 0,1 3 0,4 5 0,5 6 0,3 2 0,2 3 0,-1-3 0,-2 0 0,-5-4 0,-5-3 0,-6-3 0,-3-2 0,0 2 0,0 1 0,3 2 0,3 4 0,7 5 0,4 3 0,2 0 0,-4-7 0,-6-5 0,-1-5 0,-2-3 0,2-1 0,7 2 0,9 11 0,-5-4 0,7 15 0,-5-8 0,-9-3 0,8 1 0,-16-11 0,2 0 0,0-2 0,-2 2 0,3-1 0,5 6 0,8 8 0,10 6 0,6 7 0,0 0 0,-4-3 0,-9-8 0,-10-5 0,-8-7 0,-3-3 0,-2 4 0,0-2 0,3-2 0,3-3 0,2-2 0,1-1 0,-2 2 0,-1 2 0,2 6 0,-5-8 0,8 2 0,-6-11 0,8-5 0,-2-1 0,3-4 0,-3 0 0,0 1 0,-1 1 0,2 3 0,3 0 0,-1 4 0,4 3 0,5-1 0,12 1 0,6 1 0,0 1 0,1 3 0,-22-3 0,6-2 0,-12-2 0,6 0 0,0 3 0,-3 2 0,-5 2 0,-11 0 0,-27-6 0,9 1 0,-28-12 0,21-1 0,-6-7 0,1-5 0,3 1 0,1 2 0,0 2 0,5 2 0,3 2 0,-1-2 0,10 9 0,-9-6 0,12 11 0,-7-5 0,4 4 0,-1 5 0,1-2 0,2 7 0,0 0 0,-1 0 0,-5 0 0,-4 0 0,-13 0 0,12 0 0,-13 0 0,6 0 0,-8 0 0,-4 0 0,4 0 0,10 0 0,5 0 0,6 0 0,3 0 0,-1 0 0,2 0 0,-1 0 0,1 0 0,2 3 0,18 7 0,12 9 0,14 8 0,-3-3 0,-7-2 0,-3-1 0,0-1 0,5 3 0,-1-1 0,-11-13 0,-1 7 0,-15-11 0,4 5 0,-3-6 0,-1-4 0,1-16 0,-8 5 0,-9-21 0,-8 6 0,-8-8 0,-6-1 0,-1 6 0,0 1 0,4 5 0,5-1 0,4 2 0,3 2 0,-8-8 0,14 16 0,-14-11 0,20 18 0,-8-7 0,8 4 0,-2 1 0,3 0 0,3 0 0,-3-2 0,3 0 0,0-1 0,-2-2 0,-5-4 0,-10-20 0,-12-16 0,-2-8 0,-2-4 0,19 30 0,-1 8 0,12 22 0,0 1 0,-3 3 0,3-3 0,3-1 0,-1 0 0,-1 1 0,-5-1 0,-8-8 0,-6-8 0,-9-12 0,-2-4 0,-4 1 0,1 5 0,7 12 0,7 6 0,12 4 0,6 4 0,-1 1 0,-6 2 0,-8 1 0,-7 0 0,1 0 0,5 0 0,6 0 0,2 0 0,-3 0 0,-6 0 0,-1 0 0,-4 0 0,14 0 0,-1 0 0,10 0 0,-4 0 0,-2 0 0,-13 0 0,10 3 0,-9 1 0,13 0 0,-3-1 0,1-3 0,-3 2 0,-9 2 0,-11 7 0,-5 5 0,0 1 0,11 2 0,10-3 0,8 1 0,3 0 0,-1 5 0,0-7 0,1 4 0,2-8 0,0 1 0,1-2 0,-1 0 0,-4 0 0,-14 6 0,9-6 0,-9 3 0,16-2 0,3-3 0,1 5 0,5-6 0,0 4 0,0 0 0,0 4 0,0 0 0,0 3 0,-3 0 0,-8 2 0,-4 1 0,-4-1 0,1-5 0,6-11 0,5-15 0,4-27 0,3 9 0,0-22 0,3 22 0,1-11 0,0 0 0,3 4 0,-3-3 0,2 1 0,1-2 0,-1 0 0,2 8 0,1 6 0,-1 7 0,-3 6 0,-1-1 0,-4-5 0,3-5 0,1-9 0,1-7 0,-2 0 0,-3-5 0,0 20 0,0-1 0,0 16 0,0-3 0,0-4 0,0-8 0,0-14 0,0-15 0,0-5 0,0 7 0,0 14 0,0 16 0,0 8 0,0 3 0,0 2 0,0 0 0,0-4 0,-2-5 0,-5-11 0,-4-9 0,-4-3 0,-1-3 0,-1 0 0,4-2 0,-3-8 0,0-5 0,-2-4 0,-1 5 0,5 10 0,3 13 0,3 13 0,4-1 0,-2-5 0,-5-12 0,4 9 0,-10-10 0,15 30 0,-4-10 0,6 13 0,-3 2 0,-1 2 0,0 1 0,1-4 0,3-8 0,-4-16 0,-4-12 0,-5-3 0,-3 5 0,-2 14 0,10 10 0,-1 2 0,7-3 0,-8-6 0,-5-2 0,-1-1 0,4 11 0,7 2 0,5 7 0,0-3 0,0-4 0,0 0 0,0 0 0,0 1 0,0 4 0,0 0 0,0 2 0,0-1 0,0-1 0,0 1 0,0-2 0,0 1 0,0 0 0,4 3 0,7 2 0,14 4 0,-3 4 0,26 12 0,7 16 0,17 18 0,3 10 0,-12 0 0,-10-6 0,-8-10 0,-6-9 0,-4-9 0,-9-5 0,-6-3 0,-5-5 0,-6 1 0,3-5 0,-4-3 0,6 0 0,-7-3 0,3 3 0,2 1 0,2 0 0,7 5 0,4 0 0,3 3 0,3-1 0,0 1 0,4-2 0,0-2 0,-1-3 0,-7-4 0,-10-1 0,-4-3 0,-2 0 0,0 4 0,0 4 0,-3 2 0,-2 1 0,0-3 0,-2-2 0,1-1 0,1 5 0,1-6 0,8 7 0,5-2 0,8 4 0,5 1 0,3 0 0,0-1 0,-1 1 0,-4 1 0,-4-1 0,-4-2 0,0-5 0,1-3 0,0 0 0,-1 3 0,-2 1 0,-5 3 0,1-4 0,2 1 0,2 0 0,1 0 0,-1 3 0,-2-1 0,-2 0 0,-3 3 0,-3-8 0,0 5 0,-1-6 0,6 1 0,1 1 0,2 2 0,3 0 0,1 1 0,3 2 0,10-3 0,-14 3 0,4-4 0,-19-3 0,0 2 0,-3 1 0,-1 0 0,1 2 0,1 0 0,2 0 0,0 1 0,3 2 0,6 0 0,14 5 0,-11-8 0,10 5 0,-17-10 0,1 0 0,-2-1 0,-3-3 0,2 0 0,2 0 0,1 0 0,0 0 0,-1 0 0,-1 0 0,4 3 0,2 1 0,1 4 0,0-1 0,-1-2 0,-2-2 0,2-3 0,-3 2 0,1 2 0,-3 1 0,-4 2 0,0-2 0,10-2 0,-8-1 0,13-2 0,-10 0 0,6 0 0,0 3 0,2 1 0,-5 0 0,-5 3 0,-7-3 0,-15 0 0,0-1 0,-14-3 0,2-1 0,-10-6 0,-7-6 0,-5-9 0,-5-3 0,-2-4 0,-2-5 0,0 2 0,1-1 0,6 11 0,10 5 0,8 5 0,8 3 0,5-2 0,2 0 0,-2-6 0,5 5 0,-2-6 0,7 4 0,-2-8 0,2 8 0,-2-2 0,2 12 0,0 0 0,-1 2 0,-3 2 0,1 0 0,0 0 0,2-3 0,3-1 0,1-3 0,0 1 0,2 2 0,14 1 0,-5 7 0,21 4 0,-7 3 0,4 3 0,1-2 0,0 2 0,0 4 0,2 2 0,-1 0 0,-2-5 0,1 0 0,-11-10 0,2 5 0,-8-6 0,3 0 0,-1 5 0,1-7 0,-1 5 0,-5-5 0,2 2 0,-2 0 0,0-1 0,7 4 0,-6-3 0,8 8 0,-6-4 0,6 4 0,5 4 0,4 0 0,4 3 0,0-4 0,-8-1 0,-8-3 0,-11-6 0,-30-15 0,-4-8 0,-24-13 0,7 1 0,1-1 0,3 5 0,5 5 0,5 6 0,2 0 0,6 1 0,1-4 0,10 8 0,-5-13 0,12 17 0,-5-15 0,4 12 0,-3-2 0,-1 1 0,-2 3 0,2 2 0,-1-1 0,1 1 0,0-3 0,1 1 0,2 3 0,0-3 0,-2 3 0,0 0 0,-2-3 0,-4 0 0,-1-4 0,-8-4 0,-4 0 0,-1-1 0,-2 1 0,3 1 0,-3 0 0,-2-1 0,1-1 0,5 0 0,7 1 0,3 3 0,2 0 0,-3-2 0,6 5 0,-1-8 0,4 4 0,-9-8 0,-10-1 0,-7-2 0,-5 0 0,2 4 0,5 2 0,5 2 0,6 1 0,0 2 0,-1-1 0,8 9 0,-3-4 0,9 3 0,-7-4 0,-4 0 0,-5 0 0,-2 1 0,5 1 0,2 0 0,13 1 0,-2-1 0,3 4 0,0 1 0,0 1 0,2-2 0,3-2 0,-5-1 0,6 1 0,-6-1 0,4 3 0,-1-2 0,-1-2 0,-2-3 0,-6-4 0,-3 0 0,-3-4 0,9 6 0,-1-2 0,7 6 0,-8-10 0,3 7 0,-7-13 0,6 8 0,-8-8 0,-3 1 0,-4-2 0,-3 3 0,4 3 0,3 1 0,8 4 0,3 1 0,0 1 0,-1 3 0,-8-4 0,9 7 0,-3-3 0,10 6 0,-3 0 0,-3-2 0,-3 1 0,0 1 0,3 1 0,3-1 0,-1 1 0,0-1 0,0 1 0,2 0 0,1-3 0,-2-2 0,-4 0 0,0 2 0,2-2 0,3 1 0,1-1 0,-2 2 0,-2-2 0,-1-1 0,-1-2 0,-1 1 0,-1 2 0,1 3 0,0 2 0,4 3 0,3 3 0,4 4 0,3 4 0,3 6 0,8 6 0,9 5 0,8 2 0,11 2 0,8 0 0,7 1 0,3 0 0,-8-2 0,-9-9 0,-12-8 0,-9-6 0,-4-4 0,-3 3 0,1 2 0,0-2 0,0 1 0,4-5 0,-3 1 0,-1-1 0,-1 1 0,-1 0 0,1-1 0,6 2 0,-7-2 0,4 2 0,-7-5-3277,2 0 0,-3 0 3047,1 0 230,-1 0 0,0 0 0,2 0 0,2 0 0,-1 0 3276,-3 3 0,0 0-3044,-2 4-232,2 3 0,2-1 0,-1 2 0,2-2 0,-1-2 0,0-1 0,0-3 0,0-2 0,2-1 0,0 3 0,-1 2 0,2-1 0,2 2 0,2-2 0,4 2 0,4 1 0,2 0 0,0 1 0,-1-2 0,-2-3 0,-2-3 0,1 7 0,-8-6 0,1 9 0,-8-6 0,4 0 0,-4 2 0,2-2 0,-2 0 0,-1 2 0,4 1 0,1 0 0,3 4 0,2-1 0,-2-1 0,5 4 0,-7-7 0,2 4 0,-9-3 0,1 1 0,3 2 0,5-1 0,2-1 0,1 1 0,-1-2 0,-2-2 0,-2-1 0,1 1 0,0-1 0,1 1 0,0 0 0,1 1 0,6 2 0,-8-2 0,9 4 0,-5 1 0,10 8 0,-9-5 0,5 1 0,-16-4 0,0-4 0,-4 4 0,-3-5 0,0 4 0,0 1 0,3 0 0,3-4 0,9-4 0,-4-3 0,7 6 0,-3 3 0,5 2 0,1 0 0,-1-4 0,-3 1 0,-2-1 0,0 3 0,3-1 0,-1 1 0,1-1 0,-3-1 0,-2-2 0,-4 4 0,0-6 0,-2 9 0,-3-9 0,-1 6 0,-3-3 0,0 3 0,-5-2 0,-16-1 0,-17-4 0,-19-3 0,-9 0 0,-3-3 0,-1-9 0,4-5 0,2-3 0,5 3 0,5 5 0,0 4 0,-1 4 0,-6 0 0,-5 4 0,5-3 0,6 0 0,9-5 0,1 1 0,-8 2 0,-11 1 0,-9 4 0,-2 0 0,8 0 0,9 0 0,6 0 0,5 0 0,1 0 0,4 0 0,4 0 0,18 3 0,6 6 0,14 6 0,0 7 0,4 5 0,4 7 0,5 6 0,6 4 0,0 2 0,-4-1 0,-5-5 0,-7-5 0,-3-5 0,0-7 0,0-5 0,0-5 0,0 0 0,0 2 0,0 5 0,0 5 0,0 5 0,4 5 0,0 3 0,0 2 0,-1 1 0,-3 2 0,0-1 0,0-1 0,0-4 0,0-5 0,0-1 0,0-2 0,4-2 0,0-1 0,5 6 0,6 17 0,0 13 0,3 5 0,-2-6 0,-8-14 0,-1-14 0,-5-12 0,-2-9 0,0-9 0,0-17 0,0-7 0,6-33 0,7-18 0,-3 22 0,2-2 0,1-1 0,0 1 0,7-46 0,-4 25 0,-7 22 0,-1 7 0,13 2 0,-14 16 0,12-2 0,-15 24 0,2 1 0,4 3 0,1 0 0,1 0 0,-1 0 0,0 0 0,-1 0 0,-2 0 0,-1 3 0,-3 5 0,-3 7 0,-1 8 0,0 6 0,0 12 0,0 10 0,0 11 0,0 11 0,-3 1 0,-4-7 0,-5-11 0,-7-16 0,-1-8 0,2-1 0,-1 0 0,4 0 0,-4 5 0,10-14 0,-4 3 0,9-14 0,-1 4 0,-1 1 0,2-1 0,0 2 0,-1 2 0,-2 22 0,-6 26 0,-9 21 0,-1 2 0,5-19 0,5-26 0,10-25 0,3-15 0,0-23 0,0-3 0,0-13 0,0 6 0,0-1 0,0-3 0,0 13 0,0-2 0,2 11 0,1-5 0,6-4 0,2-12 0,4-14 0,3-12 0,0-14 0,2-8 0,-6-6 0,-4-1 0,-5 11 0,-4 15 0,3 11 0,4 5 0,2 0 0,3-5 0,0-2 0,1-4 0,3-4 0,1-10 0,2-14 0,-8 34 0,0-3 0,0-4 0,1-2 0,-1-2 0,0 1 0,0 1 0,-1 2 0,-1 5 0,-1 1 0,-1-1 0,-1 1 0,1-1 0,-2-1 0,0 1 0,-2 1 0,1-50 0,-1 45 0,-4 10 0,0 38 0,-3 0 0,-3 4 0,-4 5 0,-3 6 0,-3 4 0,-3 7 0,-7 4 0,-6 1 0,-4-1 0,1-3 0,2-5 0,6 1 0,0 0 0,1-1 0,0 2 0,-1-3 0,13-4 0,3-1 0,11-2 0,0 3 0,0 1 0,0 3 0,0-2 0,0-1 0,0-2 0,0 0 0,7 3 0,21 7 0,30 8 0,30 11 0,-38-18 0,2 1 0,-1 0 0,-2 0 0,40 18 0,-12-4 0,-15-5 0,-10-7 0,-10-5 0,-6-6 0,-2 2 0,-7 4 0,-4 0 0,-4 2 0,-2 0 0,-1 0 0,-1 2 0,1 2 0,4-1 0,3 4 0,5-3 0,-1 3 0,0-4 0,-3-5 0,-5-5 0,-3-7 0,-4-5 0,-2-1 0,4 5 0,5 3 0,8 7 0,9 6 0,12 1 0,2 2 0,-6-5 0,-2-4 0,-22-7 0,1-5 0,-17 0 0,6 1 0,-8 2 0,8 1 0,1 4 0,-2-7 0,13 5 0,-6-5 0,1 4 0,-4-1 0,-8-1 0,-26-10 0,4 1 0,-33-15 0,5-5 0,-21-14 0,-8-5 0,3 3 0,9 5 0,18 5 0,13 5 0,9 4 0,6 0 0,4 1 0,5-4 0,3-4 0,-2-7 0,4 12 0,-4-5 0,8 19 0,8 4 0,11 11 0,17 13 0,12 8 0,9 6 0,5 4 0,-4 0 0,-2 0 0,-5-2 0,-9-7 0,-5-5 0,-4-4 0,-5-5 0,1 1 0,0-2 0,-3-2 0,-5-4 0,-7 3 0,-6-6 0,-3 2 0,0-7 0,3 0 0,2 0 0,2 3 0,0 1 0,1 3 0,0 0 0,1-3 0,-2-1 0,-1-3 0,-2 2 0,-1 2 0,-3 3 0,-4 3 0,-2 1 0,-1 2 0,0-1 0,-4 2 0,-12 0 0,-16 2 0,-22 2 0,-17-4 0,-13-4 0,-6-7 0,-1 1 0,5 4 0,10 9 0,18 4 0,21 3 0,18 3 0,9 0 0,4 4 0,-3 3 0,1-11 0,-2 7 0,2-15 0,-1 3 0,1-6 0,0-7 0,-6 5 0,5-4 0,-7 6 0,8-4 0,-1-1 0,2-4 0,34-20 0,22-3 0,-3-1 0,3 2 0,15-2 0,12 3 0,-38 18 0,13 0 0,2 0 0,-8 0 0,-6 0 0,-4 0 0,-9 0 0,-5 0 0,-6 0 0,-6 0 0,-5 0 0,-24 3 0,-32 6 0,-29 4 0,30-6 0,-1 0 0,-2-2 0,1-2 0,1 0 0,0-2 0,0-1 0,0 0 0,-46 0 0,8 0 0,12 0 0,13 0 0,15 0 0,12 0 0,8 0 0,7-4 0,8-12 0,4-14 0,7-17 0,4-18 0,6-11 0,9 0 0,8 6 0,8 14 0,1 13 0,-1 7 0,1-4 0,1-9 0,-4-7 0,-4-2 0,-5 9 0,-8 13 0,-7 14 0,-6 12 0,-5 7 0,-3 3 0,0 1 0,-4 6 0,-5 11 0,-8 17 0,-4 22 0,-1 18 0,0 15 0,3 6 0,2-6 0,0-11 0,6-22 0,5-26 0,7-30 0,6-42 0,2 10 0,8-36 0,5 18 0,9-18 0,7-3 0,0 9 0,3 8 0,-7 11 0,-7 7 0,-5 5 0,-5 6 0,-1-2 0,-4 9 0,-3 2 0,-1 15 0,-11 12 0,-10 18 0,-13 18 0,-3 13 0,7 6 0,2-2 0,4-4 0,-4-6 0,-1-8 0,2-5 0,0-13 0,11-14 0,0-10 0,13-11 0,1-6 0,3-8 0,5-12 0,10-14 0,10-11 0,11-10 0,2 3 0,-3 5 0,-9 8 0,-12 23 0,-6 5 0,-4 16 0,3 0 0,-2-1 0,-3 1 0,-5 4 0,-14 2 0,-13 11 0,-6 8 0,-4 9 0,0 9 0,3 0 0,1 5 0,1 5 0,18-20 0,3-1 0,14-31 0,0-10 0,6-7 0,8-16 0,9-4 0,9-14 0,-4 6 0,-7 12 0,-6 17 0,-5 14 0,0 10 0,4 14 0,-1 19 0,2 28 0,-3 30 0,-8-38 0,0 1 0,3 4 0,1-1 0,1-2 0,2-3 0,18 35 0,3-17 0,0-19 0,0-11 0,-1-8 0,4-13 0,6-9 0,4-8 0,5-4 0,0-4 0,0-13 0,0-13 0,-2-10 0,-3 1 0,-12 12 0,-11 17 0,-20 15 0,-15 17 0,-11 9 0,-6 4 0,-2-7 0,1-13 0,-4-8 0,-5-7 0,-5-7 0,-4-14 0,-1-13 0,4-10 0,1 0 0,5 6 0,7 5 0,5 5 0,12 1 0,8-3 0,4-3 0,4-3 0,1 2 0,12 11 0,-6 9 0,14 8 0,-5 6 0,4 0 0,2 3 0,-6 3 0,-6 5 0,-2 3 0,-3 4 0,2 5 0,1 10 0,-4-10 0,-1 6 0,4-16 0,-6 0 0,9-2 0,-3-7 0,2-1 0,5-3 0,0 0 0,5 0 0,6 0 0,2 0 0,4 0 0,-2 0 0,-4 0 0,-3 0 0,-3 0 0,1 0 0,-2 0 0,-8 0 0,-49 7 0,15 2 0,-54 20 0,28 4 0,-12 8 0,0-4 0,10-10 0,5-6 0,3-5 0,6-4 0,1-5 0,15-3 0,-1 0 0,10 4 0,-10 8 0,-7 4 0,-6 5 0,-10 3 0,-6 3 0,-10 3 0,-5 0 0,7-1 0,9 0 0,11-2 0,23-12 0,3-2 0,14-10 0,0 3 0,0-2 0,3 2 0,3 0 0,3 2 0,7 3 0,0-3 0,4-1 0,-2-4 0,-1 0 0,-1-1 0,1-2 0,3 0 0,3-4 0,4-4 0,4-26 0,4-34 0,-16 16 0,-1-4 0,0-8 0,-2-1 0,-2 5 0,-1 3 0,6-31 0,-8 30 0,-2 22 0,-1 14 0,-4 7 0,-2 8 0,-2 16 0,0-4 0,0 16 0,0-6 0,0 7 0,0 5 0,0 0 0,1 0 0,3-1 0,7 1 0,8 4 0,-2-13 0,5 3 0,-6-17 0,6 0 0,-2-5 0,-1-3 0,-7 0 0,-3 0 0,-1 0 0,-1 0 0,0 0 0,0 0 0,0 0 0,0 0 0,0 0 0,0 0 0,3 0 0,0 0 0,1 0 0,-2 0 0,-2 0 0,0 0 0,0 0 0,1 0 0,4 0 0,5 0 0,4 0 0,0 0 0,-3 0 0,-3 0 0,-3 0 0,-1 2 0,0 5 0,1 3 0,0 3 0,0 0 0,-5-2 0,-3-1 0,-3-2 0,2-2 0,1 3 0,-1 0 0,1 2 0,-1 2 0,1-2 0,3 2 0,3 1 0,-1 2 0,2 2 0,3 2 0,-2 2 0,1-4 0,-1-3 0,-5-3 0,1-5 0,-3 4 0,2-3 0,-1 1 0,1 0 0,6-1 0,-5-3 0,7 2 0,-3-1 0,3 5 0,10 7 0,-11-5 0,5 7 0,-12-7 0,0 2 0,-3-2 0,0-4 0,-4-1 0,0 1 0,2-1 0,5 1 0,7 2 0,2 2 0,3 4 0,-11-4 0,2 1 0,-6-10 0,-1 1 0,1-1 0,-2 0 0,5-1 0,3-2 0,5-1 0,-1 3 0,4 4 0,1 4 0,3 1 0,5-1 0,0-1 0,-1-2 0,-4 1 0,-9-2 0,-3-3 0,-4 0 0,-2-5 0,-1-16 0,-3 6 0,0-18 0,-1 4 0,-5-12 0,-4-7 0,-5 0 0,-5 4 0,-1 5 0,-3 2 0,2-2 0,-1 0 0,0-1 0,1 2 0,6 14 0,2-1 0,7 8 0,0-10 0,-1 8 0,1-5 0,3 12 0,-2-2 0,3 1 0,-1-2 0,-2 1 0,1-1 0,-6 4 0,6-1 0,-3 2 0,4 2 0,0-2 0,1 2 0,-2-2 0,-1-1 0,-2 0 0,-1-1 0,2 0 0,0-1 0,0 0 0,1-2 0,-2 2 0,-1 0 0,-1 4 0,1-2 0,3-1 0,0 0 0,2-1 0,0 2 0,-1 3 0,1 1 0,-3-1 0,0 4 0,3-1 0,7 16 0,6 4 0,-1 1 0,4 0 0,-2-6 0,0-1 0,5 4 0,-6-5 0,5 6 0,-2 0 0,-1 0 0,0-6 0,-4-1 0,-1-3 0,-2 0 0,-3 1 0,1-1 0,1 1 0,3-2 0,1 0 0,2 2 0,1-1 0,0 6 0,-1-7 0,-1 6 0,-2-6 0,1 4 0,1 3 0,3-4 0,-1 1 0,1-3 0,-4-1 0,-3 3 0,-3 0 0,-1 3 0,0 0 0,0 2 0,0 3 0,0 4 0,0 1 0,0 0 0,0-1 0,0-3 0,7 3 0,-5-9 0,7 1 0,-5-4 0,1 3 0,-2-1 0,-3 1 0,2-5 0,2 1 0,3 2 0,0 0 0,-3 3 0,7-4 0,-9-1 0,5-2 0,-7-1 0,0 3 0,0-1 0,0 3 0,0-1 0,0-1 0,0 0 0,3-1 0,2 0 0,3 2 0,-1 0 0,-3 0 0,1 0 0,-1 1 0,-1 1 0,1 3 0,0-1 0,1 1 0,3-4 0,-2-2 0,1 1 0,-1 0 0,1 6 0,3 6 0,1 1 0,4 3 0,-2-4 0,-1-5 0,-5-3 0,-3-4 0,-3-2 0,2-3 0,1 1 0,-1-2 0,0 3 0,4 0 0,-5 0 0,4-1 0,-6 1 0,3 0 0,1 0 0,0 1 0,-1 0 0,-3 4 0,2 0 0,1 1 0,1 3 0,0-5 0,-2 10 0,4 4 0,-4-6 0,6 7 0,-3-11 0,1-6 0,2 6 0,-4-11 0,2 6 0,-2-6 0,3-1 0,3-2 0,-2-1 0,-1 3 0,-4 4 0,-3 1 0,0 1 0,0-2 0,0-1 0,0 1 0,0 1 0,0 1 0,2 1 0,2 3 0,2 0 0,2 7 0,-1-8 0,1 6 0,-4-11 0,-1 3 0,-3-3 0,0 1 0,0 1 0,7-1 0,-5 1 0,6-1 0,-4-5 0,3 1 0,0-6 0,-2-5 0,-2-7 0,-3 0 0,0-13 0,0-4 0,0-15 0,0-10 0,0-7 0,-3 0 0,-1 4 0,-3 9 0,-8 3 0,9 22 0,-4-2 0,8 19 0,-2 1 0,-4 1 0,-4-3 0,-3-8 0,-6-7 0,1-3 0,2-1 0,7 11 0,-1 2 0,11 9 0,-6-1 0,7 1 0,-3-2 0,-1-1 0,-1-1 0,-4-4 0,3 1 0,-6-7 0,5 6 0,-4-5 0,1 0 0,0-2 0,-4-2 0,-1-5 0,-1-4 0,0-2 0,1 2 0,0 5 0,1 3 0,3 6 0,2 1 0,2 5 0,0 4 0,0-2 0,1 1 0,3 1 0,1-3 0,2 1 0,0 0 0,0-9 0,0 8 0,0-11 0,0 8 0,0-3 0,0 3 0,0 2 0,0-1 0,0 0 0,0-2 0,0-1 0,0-4 0,0-9 0,0-11 0,0 13 0,0-4 0,3 23 0,1 1 0,2 4 0,4 3 0,2 0 0,1 0 0,1 3 0,-4 0 0,-3 4 0,3 0 0,-4-3 0,4 0 0,-3-4 0,-1 0 0,-2 2 0,2 2 0,1 0 0,0-1 0,2-3 0,-2 0 0,-2-3 0,-2 0 0,-2-4 0,-1 1 0,0-4 0,0 0 0,0 2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7:57.484"/>
    </inkml:context>
    <inkml:brush xml:id="br0">
      <inkml:brushProperty name="width" value="0.2" units="cm"/>
      <inkml:brushProperty name="height" value="0.2" units="cm"/>
      <inkml:brushProperty name="color" value="#FFFFFF"/>
    </inkml:brush>
  </inkml:definitions>
  <inkml:trace contextRef="#ctx0" brushRef="#br0">450 202 24575,'-44'-5'0,"-28"-23"0,13 10 0,11-5 0,-1-1 0,-10-4 0,-2 0 0,22 6 0,25 12 0,9 2 0,5 4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2:35.436"/>
    </inkml:context>
    <inkml:brush xml:id="br0">
      <inkml:brushProperty name="width" value="0.2" units="cm"/>
      <inkml:brushProperty name="height" value="0.2" units="cm"/>
      <inkml:brushProperty name="color" value="#FFFFFF"/>
    </inkml:brush>
  </inkml:definitions>
  <inkml:trace contextRef="#ctx0" brushRef="#br0">2954 3755 24575,'-69'-43'0,"2"3"0,6-8 0,16 8 0,17 5 0,12-8 0,-1-9 0,-2-7 0,-1 2 0,-1 14 0,8 12 0,5 12 0,1 4 0,0 4 0,-3 2 0,0 1 0,3 1 0,3-2 0,3 0 0,0-1 0,-2 3 0,-1 0 0,0 2 0,2-2 0,-6-11 0,-8-11 0,-7-6 0,-1-1 0,6 8 0,8 8 0,5 1 0,1 3 0,1 1 0,-8 2 0,6 3 0,-4 2 0,9 2 0,0 0 0,0-2 0,-2-4 0,-9-22 0,-16-37 0,8 19 0,-2-5 0,-2-7 0,-1-1 0,1 6 0,1 3 0,-11-30 0,15 43 0,8 18 0,13 21 0,3 1 0,1 3 0,3 0 0,1 0 0,2 0 0,10 0 0,-7 0 0,8 0 0,-8 0 0,8-8 0,10-12 0,12-19 0,12-16 0,1-7 0,-7 9 0,-11 14 0,-13 18 0,-9 12 0,-4 6 0,-8 1 0,-2-2 0,0 0 0,-1 1 0,3 2 0,0 1 0,0 0 0,3 0 0,0 0 0,1 0 0,-3 0 0,0 0 0,2 0 0,10 0 0,16 0 0,15 0 0,4 0 0,-5 0 0,-5 0 0,-23 0 0,2 0 0,-18 0 0,3 0 0,5 0 0,4 0 0,3 0 0,4 0 0,3 0 0,-13 0 0,-5 0 0,-33 0 0,4 0 0,-15 0 0,7 0 0,-25 0 0,16 0 0,-17 0 0,23 0 0,-6-4 0,-10-8 0,-16-11 0,-20-14 0,37 15 0,0-1 0,-1 0 0,2 0 0,-31-18 0,23 11 0,17 9 0,14 7 0,-1 1 0,-10-3 0,-5 0 0,-3-4 0,5-5 0,15 13 0,3-11 0,12 19 0,-8-14 0,-9-4 0,-11-8 0,-8-5 0,4 2 0,12 6 0,12 7 0,5 8 0,1 8 0,-3 3 0,-1 1 0,2 0 0,2-6 0,3 2 0,-5-12 0,-11-5 0,-24-17 0,-27-12 0,28 22 0,-2 2 0,-41-24 0,15 14 0,21 7 0,24 16 0,6 3 0,10 10 0,-1 0 0,2 0 0,2 0 0,1 0 0,-7-3 0,-13-8 0,-19-13 0,-21-13 0,-9-11 0,9 1 0,6 0 0,31 22 0,6 2 0,19 17 0,1-1 0,-1 2 0,0 0 0,0 1 0,-2-3 0,-4-6 0,-12-14 0,-23-15 0,-15-9 0,-3 0 0,3 3 0,32 21 0,5 3 0,19 17 0,-2 0 0,-1 3 0,0 1 0,0 3 0,-1-2 0,-9-5 0,-19-13 0,-25-15 0,-13-7 0,-1 2 0,20 9 0,16 11 0,21 6 0,2 3 0,9 7 0,0-1 0,3 1 0,1 0 0,-3 1 0,-2 3 0,1-3 0,3-5 0,-10-9 0,-11-8 0,-9-4 0,1 3 0,12 6 0,11 8 0,7 9 0,7 18 0,6 2 0,5 19 0,7 0 0,6 13 0,-2 5 0,3 5 0,-4-5 0,-3-9 0,-3-6 0,-7-9 0,-1-3 0,-1-1 0,1 1 0,5 12 0,4 22 0,1 19 0,-1 14 0,-5-6 0,-5-20 0,-6-21 0,-3-19 0,2-12 0,1-6 0,-1-2 0,0 3 0,-3 2 0,0 3 0,0 11 0,0 15 0,0 21 0,0 11 0,0-2 0,0-12 0,0-10 0,0-24 0,0 1 0,0-19 0,0 1 0,0 0 0,2 6 0,5 21 0,6 22 0,5 23 0,0 10 0,-3-14 0,-6-13 0,-5-18 0,-4-20 0,0-5 0,0-15 0,0 4 0,0-2 0,3-1 0,1 0 0,0-1 0,2 9 0,0 20 0,4 27 0,3 27 0,-7-38 0,1 1 0,5 47 0,-5-19 0,0-21 0,-3-20 0,0-18 0,-1-6 0,-3-8 0,0 1 0,0-1 0,0-1 0,0 3 0,0 9 0,4 22 0,6 26 0,4 25 0,3 6 0,-3-12 0,1-18 0,-10-33 0,2-5 0,-7-20 0,0 4 0,0 3 0,0 17 0,0 22 0,0 10 0,0 2 0,0-17 0,0-30 0,0-8 0,10-53 0,0 11 0,9-29 0,1 19 0,1 0 0,2 1 0,4-1 0,-2-2 0,0 1 0,-8 1 0,-4 8 0,0 4 0,0 1 0,5-1 0,1-3 0,2 3 0,-2 3 0,-8 5 0,-1 5 0,2-6 0,-3 7 0,8-9 0,-6 7 0,2-4 0,0 1 0,1-3 0,3-1 0,0 1 0,-2 7 0,-1 8 0,-5 5 0,1 2 0,-3 0 0,-1 0 0,2 0 0,2 0 0,7 0 0,6 0 0,2 0 0,-3 0 0,-7 0 0,-4-3 0,0-1 0,1 0 0,1 1 0,-3 3 0,-3 3 0,-4 1 0,-3 3 0,0 2 0,4-1 0,2-1 0,6 0 0,10-3 0,14 0 0,15-1 0,4-3 0,-3 0 0,-12 0 0,-14 0 0,-10 3 0,-9 2 0,-6 3 0,-1 1 0,0-1 0,0 0 0,0 2 0,0 1 0,0 3 0,0 0 0,0 4 0,1-7 0,7 7 0,3-6 0,1 2 0,-3-4 0,-7-2 0,1-1 0,1 0 0,0 7 0,3-4 0,1 10 0,7 0 0,5 6 0,1-1 0,-3-7 0,-4-8 0,-4-4 0,-5-1 0,1-1 0,-3-1 0,4 0 0,1 3 0,4 5 0,5 6 0,3 2 0,2 3 0,-1-3 0,-2 0 0,-5-4 0,-5-3 0,-6-3 0,-3-2 0,0 2 0,0 1 0,3 2 0,3 4 0,7 5 0,4 3 0,2 0 0,-4-7 0,-6-5 0,-1-5 0,-2-3 0,2-1 0,7 2 0,9 11 0,-5-4 0,7 15 0,-5-8 0,-9-3 0,8 1 0,-16-11 0,2 0 0,0-2 0,-2 2 0,3-1 0,5 6 0,8 8 0,10 6 0,6 7 0,0 0 0,-4-3 0,-9-8 0,-10-5 0,-8-7 0,-3-3 0,-2 4 0,0-2 0,3-2 0,3-3 0,2-2 0,1-1 0,-2 2 0,-1 2 0,2 6 0,-5-8 0,8 2 0,-6-11 0,8-5 0,-2-1 0,3-4 0,-3 0 0,0 1 0,-1 1 0,2 3 0,3 0 0,-1 4 0,4 3 0,5-1 0,12 1 0,6 1 0,0 1 0,1 3 0,-22-3 0,6-2 0,-12-2 0,6 0 0,0 3 0,-3 2 0,-5 2 0,-11 0 0,-27-6 0,9 1 0,-28-12 0,21-1 0,-6-7 0,1-5 0,3 1 0,1 2 0,0 2 0,5 2 0,3 2 0,-1-2 0,10 9 0,-9-6 0,12 11 0,-7-5 0,4 4 0,-1 5 0,1-2 0,2 7 0,0 0 0,-1 0 0,-5 0 0,-4 0 0,-13 0 0,12 0 0,-13 0 0,6 0 0,-8 0 0,-4 0 0,4 0 0,10 0 0,5 0 0,6 0 0,3 0 0,-1 0 0,2 0 0,-1 0 0,1 0 0,2 3 0,18 7 0,12 9 0,14 8 0,-3-3 0,-7-2 0,-3-1 0,0-1 0,5 3 0,-1-1 0,-11-13 0,-1 7 0,-15-11 0,4 5 0,-3-6 0,-1-4 0,1-16 0,-8 5 0,-9-21 0,-8 6 0,-8-8 0,-6-1 0,-1 6 0,0 1 0,4 5 0,5-1 0,4 2 0,3 2 0,-8-8 0,14 16 0,-14-11 0,20 18 0,-8-7 0,8 4 0,-2 1 0,3 0 0,3 0 0,-3-2 0,3 0 0,0-1 0,-2-2 0,-5-4 0,-10-20 0,-12-16 0,-2-8 0,-2-4 0,19 30 0,-1 8 0,12 22 0,0 1 0,-3 3 0,3-3 0,3-1 0,-1 0 0,-1 1 0,-5-1 0,-8-8 0,-6-8 0,-9-12 0,-2-4 0,-4 1 0,1 5 0,7 12 0,7 6 0,12 4 0,6 4 0,-1 1 0,-6 2 0,-8 1 0,-7 0 0,1 0 0,5 0 0,6 0 0,2 0 0,-3 0 0,-6 0 0,-1 0 0,-4 0 0,14 0 0,-1 0 0,10 0 0,-4 0 0,-2 0 0,-13 0 0,10 3 0,-9 1 0,13 0 0,-3-1 0,1-3 0,-3 2 0,-9 2 0,-11 7 0,-5 5 0,0 1 0,11 2 0,10-3 0,8 1 0,3 0 0,-1 5 0,0-7 0,1 4 0,2-8 0,0 1 0,1-2 0,-1 0 0,-4 0 0,-14 6 0,9-6 0,-9 3 0,16-2 0,3-3 0,1 5 0,5-6 0,0 4 0,0 0 0,0 4 0,0 0 0,0 3 0,-3 0 0,-8 2 0,-4 1 0,-4-1 0,1-5 0,6-11 0,5-15 0,4-27 0,3 9 0,0-22 0,3 22 0,1-11 0,0 0 0,3 4 0,-3-3 0,2 1 0,1-2 0,-1 0 0,2 8 0,1 6 0,-1 7 0,-3 6 0,-1-1 0,-4-5 0,3-5 0,1-9 0,1-7 0,-2 0 0,-3-5 0,0 20 0,0-1 0,0 16 0,0-3 0,0-4 0,0-8 0,0-14 0,0-15 0,0-5 0,0 7 0,0 14 0,0 16 0,0 8 0,0 3 0,0 2 0,0 0 0,0-4 0,-2-5 0,-5-11 0,-4-9 0,-4-3 0,-1-3 0,-1 0 0,4-2 0,-3-8 0,0-5 0,-2-4 0,-1 5 0,5 10 0,3 13 0,3 13 0,4-1 0,-2-5 0,-5-12 0,4 9 0,-10-10 0,15 30 0,-4-10 0,6 13 0,-3 2 0,-1 2 0,0 1 0,1-4 0,3-8 0,-4-16 0,-4-12 0,-5-3 0,-3 5 0,-2 14 0,10 10 0,-1 2 0,7-3 0,-8-6 0,-5-2 0,-1-1 0,4 11 0,7 2 0,5 7 0,0-3 0,0-4 0,0 0 0,0 0 0,0 1 0,0 4 0,0 0 0,0 2 0,0-1 0,0-1 0,0 1 0,0-2 0,0 1 0,0 0 0,4 3 0,7 2 0,14 4 0,-3 4 0,26 12 0,7 16 0,17 18 0,3 10 0,-12 0 0,-10-6 0,-8-10 0,-6-9 0,-4-9 0,-9-5 0,-6-3 0,-5-5 0,-6 1 0,3-5 0,-4-3 0,6 0 0,-7-3 0,3 3 0,2 1 0,2 0 0,7 5 0,4 0 0,3 3 0,3-1 0,0 1 0,4-2 0,0-2 0,-1-3 0,-7-4 0,-10-1 0,-4-3 0,-2 0 0,0 4 0,0 4 0,-3 2 0,-2 1 0,0-3 0,-2-2 0,1-1 0,1 5 0,1-6 0,8 7 0,5-2 0,8 4 0,5 1 0,3 0 0,0-1 0,-1 1 0,-4 1 0,-4-1 0,-4-2 0,0-5 0,1-3 0,0 0 0,-1 3 0,-2 1 0,-5 3 0,1-4 0,2 1 0,2 0 0,1 0 0,-1 3 0,-2-1 0,-2 0 0,-3 3 0,-3-8 0,0 5 0,-1-6 0,6 1 0,1 1 0,2 2 0,3 0 0,1 1 0,3 2 0,10-3 0,-14 3 0,4-4 0,-19-3 0,0 2 0,-3 1 0,-1 0 0,1 2 0,1 0 0,2 0 0,0 1 0,3 2 0,6 0 0,14 5 0,-11-8 0,10 5 0,-17-10 0,1 0 0,-2-1 0,-3-3 0,2 0 0,2 0 0,1 0 0,0 0 0,-1 0 0,-1 0 0,4 3 0,2 1 0,1 4 0,0-1 0,-1-2 0,-2-2 0,2-3 0,-3 2 0,1 2 0,-3 1 0,-4 2 0,0-2 0,10-2 0,-8-1 0,13-2 0,-10 0 0,6 0 0,0 3 0,2 1 0,-5 0 0,-5 3 0,-7-3 0,-15 0 0,0-1 0,-14-3 0,2-1 0,-10-6 0,-7-6 0,-5-9 0,-5-3 0,-2-4 0,-2-5 0,0 2 0,1-1 0,6 11 0,10 5 0,8 5 0,8 3 0,5-2 0,2 0 0,-2-6 0,5 5 0,-2-6 0,7 4 0,-2-8 0,2 8 0,-2-2 0,2 12 0,0 0 0,-1 2 0,-3 2 0,1 0 0,0 0 0,2-3 0,3-1 0,1-3 0,0 1 0,2 2 0,14 1 0,-5 7 0,21 4 0,-7 3 0,4 3 0,1-2 0,0 2 0,0 4 0,2 2 0,-1 0 0,-2-5 0,1 0 0,-11-10 0,2 5 0,-8-6 0,3 0 0,-1 5 0,1-7 0,-1 5 0,-5-5 0,2 2 0,-2 0 0,0-1 0,7 4 0,-6-3 0,8 8 0,-6-4 0,6 4 0,5 4 0,4 0 0,4 3 0,0-4 0,-8-1 0,-8-3 0,-11-6 0,-30-15 0,-4-8 0,-24-13 0,7 1 0,1-1 0,3 5 0,5 5 0,5 6 0,2 0 0,6 1 0,1-4 0,10 8 0,-5-13 0,12 17 0,-5-15 0,4 12 0,-3-2 0,-1 1 0,-2 3 0,2 2 0,-1-1 0,1 1 0,0-3 0,1 1 0,2 3 0,0-3 0,-2 3 0,0 0 0,-2-3 0,-4 0 0,-1-4 0,-8-4 0,-4 0 0,-1-1 0,-2 1 0,3 1 0,-3 0 0,-2-1 0,1-1 0,5 0 0,7 1 0,3 3 0,2 0 0,-3-2 0,6 5 0,-1-8 0,4 4 0,-9-8 0,-10-1 0,-7-2 0,-5 0 0,2 4 0,5 2 0,5 2 0,6 1 0,0 2 0,-1-1 0,8 9 0,-3-4 0,9 3 0,-7-4 0,-4 0 0,-5 0 0,-2 1 0,5 1 0,2 0 0,13 1 0,-2-1 0,3 4 0,0 1 0,0 1 0,2-2 0,3-2 0,-5-1 0,6 1 0,-6-1 0,4 3 0,-1-2 0,-1-2 0,-2-3 0,-6-4 0,-3 0 0,-3-4 0,9 6 0,-1-2 0,7 6 0,-8-10 0,3 7 0,-7-13 0,6 8 0,-8-8 0,-3 1 0,-4-2 0,-3 3 0,4 3 0,3 1 0,8 4 0,3 1 0,0 1 0,-1 3 0,-8-4 0,9 7 0,-3-3 0,10 6 0,-3 0 0,-3-2 0,-3 1 0,0 1 0,3 1 0,3-1 0,-1 1 0,0-1 0,0 1 0,2 0 0,1-3 0,-2-2 0,-4 0 0,0 2 0,2-2 0,3 1 0,1-1 0,-2 2 0,-2-2 0,-1-1 0,-1-2 0,-1 1 0,-1 2 0,1 3 0,0 2 0,4 3 0,3 3 0,4 4 0,3 4 0,3 6 0,8 6 0,9 5 0,8 2 0,11 2 0,8 0 0,7 1 0,3 0 0,-8-2 0,-9-9 0,-12-8 0,-9-6 0,-4-4 0,-3 3 0,1 2 0,0-2 0,0 1 0,4-5 0,-3 1 0,-1-1 0,-1 1 0,-1 0 0,1-1 0,6 2 0,-7-2 0,4 2 0,-7-5-3277,2 0 0,-3 0 3047,1 0 230,-1 0 0,0 0 0,2 0 0,2 0 0,-1 0 3276,-3 3 0,0 0-3044,-2 4-232,2 3 0,2-1 0,-1 2 0,2-2 0,-1-2 0,0-1 0,0-3 0,0-2 0,2-1 0,0 3 0,-1 2 0,2-1 0,2 2 0,2-2 0,4 2 0,4 1 0,2 0 0,0 1 0,-1-2 0,-2-3 0,-2-3 0,1 7 0,-8-6 0,1 9 0,-8-6 0,4 0 0,-4 2 0,2-2 0,-2 0 0,-1 2 0,4 1 0,1 0 0,3 4 0,2-1 0,-2-1 0,5 4 0,-7-7 0,2 4 0,-9-3 0,1 1 0,3 2 0,5-1 0,2-1 0,1 1 0,-1-2 0,-2-2 0,-2-1 0,1 1 0,0-1 0,1 1 0,0 0 0,1 1 0,6 2 0,-8-2 0,9 4 0,-5 1 0,10 8 0,-9-5 0,5 1 0,-16-4 0,0-4 0,-4 4 0,-3-5 0,0 4 0,0 1 0,3 0 0,3-4 0,9-4 0,-4-3 0,7 6 0,-3 3 0,5 2 0,1 0 0,-1-4 0,-3 1 0,-2-1 0,0 3 0,3-1 0,-1 1 0,1-1 0,-3-1 0,-2-2 0,-4 4 0,0-6 0,-2 9 0,-3-9 0,-1 6 0,-3-3 0,0 3 0,-5-2 0,-16-1 0,-17-4 0,-19-3 0,-9 0 0,-3-3 0,-1-9 0,4-5 0,2-3 0,5 3 0,5 5 0,0 4 0,-1 4 0,-6 0 0,-5 4 0,5-3 0,6 0 0,9-5 0,1 1 0,-8 2 0,-11 1 0,-9 4 0,-2 0 0,8 0 0,9 0 0,6 0 0,5 0 0,1 0 0,4 0 0,4 0 0,18 3 0,6 6 0,14 6 0,0 7 0,4 5 0,4 7 0,5 6 0,6 4 0,0 2 0,-4-1 0,-5-5 0,-7-5 0,-3-5 0,0-7 0,0-5 0,0-5 0,0 0 0,0 2 0,0 5 0,0 5 0,0 5 0,4 5 0,0 3 0,0 2 0,-1 1 0,-3 2 0,0-1 0,0-1 0,0-4 0,0-5 0,0-1 0,0-2 0,4-2 0,0-1 0,5 6 0,6 17 0,0 13 0,3 5 0,-2-6 0,-8-14 0,-1-14 0,-5-12 0,-2-9 0,0-9 0,0-17 0,0-7 0,6-33 0,7-18 0,-3 22 0,2-2 0,1-1 0,0 1 0,7-46 0,-4 25 0,-7 22 0,-1 7 0,13 2 0,-14 16 0,12-2 0,-15 24 0,2 1 0,4 3 0,1 0 0,1 0 0,-1 0 0,0 0 0,-1 0 0,-2 0 0,-1 3 0,-3 5 0,-3 7 0,-1 8 0,0 6 0,0 12 0,0 10 0,0 11 0,0 11 0,-3 1 0,-4-7 0,-5-11 0,-7-16 0,-1-8 0,2-1 0,-1 0 0,4 0 0,-4 5 0,10-14 0,-4 3 0,9-14 0,-1 4 0,-1 1 0,2-1 0,0 2 0,-1 2 0,-2 22 0,-6 26 0,-9 21 0,-1 2 0,5-19 0,5-26 0,10-25 0,3-15 0,0-23 0,0-3 0,0-13 0,0 6 0,0-1 0,0-3 0,0 13 0,0-2 0,2 11 0,1-5 0,6-4 0,2-12 0,4-14 0,3-12 0,0-14 0,2-8 0,-6-6 0,-4-1 0,-5 11 0,-4 15 0,3 11 0,4 5 0,2 0 0,3-5 0,0-2 0,1-4 0,3-4 0,1-10 0,2-14 0,-8 34 0,0-3 0,0-4 0,1-2 0,-1-2 0,0 1 0,0 1 0,-1 2 0,-1 5 0,-1 1 0,-1-1 0,-1 1 0,1-1 0,-2-1 0,0 1 0,-2 1 0,1-50 0,-1 45 0,-4 10 0,0 38 0,-3 0 0,-3 4 0,-4 5 0,-3 6 0,-3 4 0,-3 7 0,-7 4 0,-6 1 0,-4-1 0,1-3 0,2-5 0,6 1 0,0 0 0,1-1 0,0 2 0,-1-3 0,13-4 0,3-1 0,11-2 0,0 3 0,0 1 0,0 3 0,0-2 0,0-1 0,0-2 0,0 0 0,7 3 0,21 7 0,30 8 0,30 11 0,-38-18 0,2 1 0,-1 0 0,-2 0 0,40 18 0,-12-4 0,-15-5 0,-10-7 0,-10-5 0,-6-6 0,-2 2 0,-7 4 0,-4 0 0,-4 2 0,-2 0 0,-1 0 0,-1 2 0,1 2 0,4-1 0,3 4 0,5-3 0,-1 3 0,0-4 0,-3-5 0,-5-5 0,-3-7 0,-4-5 0,-2-1 0,4 5 0,5 3 0,8 7 0,9 6 0,12 1 0,2 2 0,-6-5 0,-2-4 0,-22-7 0,1-5 0,-17 0 0,6 1 0,-8 2 0,8 1 0,1 4 0,-2-7 0,13 5 0,-6-5 0,1 4 0,-4-1 0,-8-1 0,-26-10 0,4 1 0,-33-15 0,5-5 0,-21-14 0,-8-5 0,3 3 0,9 5 0,18 5 0,13 5 0,9 4 0,6 0 0,4 1 0,5-4 0,3-4 0,-2-7 0,4 12 0,-4-5 0,8 19 0,8 4 0,11 11 0,17 13 0,12 8 0,9 6 0,5 4 0,-4 0 0,-2 0 0,-5-2 0,-9-7 0,-5-5 0,-4-4 0,-5-5 0,1 1 0,0-2 0,-3-2 0,-5-4 0,-7 3 0,-6-6 0,-3 2 0,0-7 0,3 0 0,2 0 0,2 3 0,0 1 0,1 3 0,0 0 0,1-3 0,-2-1 0,-1-3 0,-2 2 0,-1 2 0,-3 3 0,-4 3 0,-2 1 0,-1 2 0,0-1 0,-4 2 0,-12 0 0,-16 2 0,-22 2 0,-17-4 0,-13-4 0,-6-7 0,-1 1 0,5 4 0,10 9 0,18 4 0,21 3 0,18 3 0,9 0 0,4 4 0,-3 3 0,1-11 0,-2 7 0,2-15 0,-1 3 0,1-6 0,0-7 0,-6 5 0,5-4 0,-7 6 0,8-4 0,-1-1 0,2-4 0,34-20 0,22-3 0,-3-1 0,3 2 0,15-2 0,12 3 0,-38 18 0,13 0 0,2 0 0,-8 0 0,-6 0 0,-4 0 0,-9 0 0,-5 0 0,-6 0 0,-6 0 0,-5 0 0,-24 3 0,-32 6 0,-29 4 0,30-6 0,-1 0 0,-2-2 0,1-2 0,1 0 0,0-2 0,0-1 0,0 0 0,-46 0 0,8 0 0,12 0 0,13 0 0,15 0 0,12 0 0,8 0 0,7-4 0,8-12 0,4-14 0,7-17 0,4-18 0,6-11 0,9 0 0,8 6 0,8 14 0,1 13 0,-1 7 0,1-4 0,1-9 0,-4-7 0,-4-2 0,-5 9 0,-8 13 0,-7 14 0,-6 12 0,-5 7 0,-3 3 0,0 1 0,-4 6 0,-5 11 0,-8 17 0,-4 22 0,-1 18 0,0 15 0,3 6 0,2-6 0,0-11 0,6-22 0,5-26 0,7-30 0,6-42 0,2 10 0,8-36 0,5 18 0,9-18 0,7-3 0,0 9 0,3 8 0,-7 11 0,-7 7 0,-5 5 0,-5 6 0,-1-2 0,-4 9 0,-3 2 0,-1 15 0,-11 12 0,-10 18 0,-13 18 0,-3 13 0,7 6 0,2-2 0,4-4 0,-4-6 0,-1-8 0,2-5 0,0-13 0,11-14 0,0-10 0,13-11 0,1-6 0,3-8 0,5-12 0,10-14 0,10-11 0,11-10 0,2 3 0,-3 5 0,-9 8 0,-12 23 0,-6 5 0,-4 16 0,3 0 0,-2-1 0,-3 1 0,-5 4 0,-14 2 0,-13 11 0,-6 8 0,-4 9 0,0 9 0,3 0 0,1 5 0,1 5 0,18-20 0,3-1 0,14-31 0,0-10 0,6-7 0,8-16 0,9-4 0,9-14 0,-4 6 0,-7 12 0,-6 17 0,-5 14 0,0 10 0,4 14 0,-1 19 0,2 28 0,-3 30 0,-8-38 0,0 1 0,3 4 0,1-1 0,1-2 0,2-3 0,18 35 0,3-17 0,0-19 0,0-11 0,-1-8 0,4-13 0,6-9 0,4-8 0,5-4 0,0-4 0,0-13 0,0-13 0,-2-10 0,-3 1 0,-12 12 0,-11 17 0,-20 15 0,-15 17 0,-11 9 0,-6 4 0,-2-7 0,1-13 0,-4-8 0,-5-7 0,-5-7 0,-4-14 0,-1-13 0,4-10 0,1 0 0,5 6 0,7 5 0,5 5 0,12 1 0,8-3 0,4-3 0,4-3 0,1 2 0,12 11 0,-6 9 0,14 8 0,-5 6 0,4 0 0,2 3 0,-6 3 0,-6 5 0,-2 3 0,-3 4 0,2 5 0,1 10 0,-4-10 0,-1 6 0,4-16 0,-6 0 0,9-2 0,-3-7 0,2-1 0,5-3 0,0 0 0,5 0 0,6 0 0,2 0 0,4 0 0,-2 0 0,-4 0 0,-3 0 0,-3 0 0,1 0 0,-2 0 0,-8 0 0,-49 7 0,15 2 0,-54 20 0,28 4 0,-12 8 0,0-4 0,10-10 0,5-6 0,3-5 0,6-4 0,1-5 0,15-3 0,-1 0 0,10 4 0,-10 8 0,-7 4 0,-6 5 0,-10 3 0,-6 3 0,-10 3 0,-5 0 0,7-1 0,9 0 0,11-2 0,23-12 0,3-2 0,14-10 0,0 3 0,0-2 0,3 2 0,3 0 0,3 2 0,7 3 0,0-3 0,4-1 0,-2-4 0,-1 0 0,-1-1 0,1-2 0,3 0 0,3-4 0,4-4 0,4-26 0,4-34 0,-16 16 0,-1-4 0,0-8 0,-2-1 0,-2 5 0,-1 3 0,6-31 0,-8 30 0,-2 22 0,-1 14 0,-4 7 0,-2 8 0,-2 16 0,0-4 0,0 16 0,0-6 0,0 7 0,0 5 0,0 0 0,1 0 0,3-1 0,7 1 0,8 4 0,-2-13 0,5 3 0,-6-17 0,6 0 0,-2-5 0,-1-3 0,-7 0 0,-3 0 0,-1 0 0,-1 0 0,0 0 0,0 0 0,0 0 0,0 0 0,0 0 0,0 0 0,3 0 0,0 0 0,1 0 0,-2 0 0,-2 0 0,0 0 0,0 0 0,1 0 0,4 0 0,5 0 0,4 0 0,0 0 0,-3 0 0,-3 0 0,-3 0 0,-1 2 0,0 5 0,1 3 0,0 3 0,0 0 0,-5-2 0,-3-1 0,-3-2 0,2-2 0,1 3 0,-1 0 0,1 2 0,-1 2 0,1-2 0,3 2 0,3 1 0,-1 2 0,2 2 0,3 2 0,-2 2 0,1-4 0,-1-3 0,-5-3 0,1-5 0,-3 4 0,2-3 0,-1 1 0,1 0 0,6-1 0,-5-3 0,7 2 0,-3-1 0,3 5 0,10 7 0,-11-5 0,5 7 0,-12-7 0,0 2 0,-3-2 0,0-4 0,-4-1 0,0 1 0,2-1 0,5 1 0,7 2 0,2 2 0,3 4 0,-11-4 0,2 1 0,-6-10 0,-1 1 0,1-1 0,-2 0 0,5-1 0,3-2 0,5-1 0,-1 3 0,4 4 0,1 4 0,3 1 0,5-1 0,0-1 0,-1-2 0,-4 1 0,-9-2 0,-3-3 0,-4 0 0,-2-5 0,-1-16 0,-3 6 0,0-18 0,-1 4 0,-5-12 0,-4-7 0,-5 0 0,-5 4 0,-1 5 0,-3 2 0,2-2 0,-1 0 0,0-1 0,1 2 0,6 14 0,2-1 0,7 8 0,0-10 0,-1 8 0,1-5 0,3 12 0,-2-2 0,3 1 0,-1-2 0,-2 1 0,1-1 0,-6 4 0,6-1 0,-3 2 0,4 2 0,0-2 0,1 2 0,-2-2 0,-1-1 0,-2 0 0,-1-1 0,2 0 0,0-1 0,0 0 0,1-2 0,-2 2 0,-1 0 0,-1 4 0,1-2 0,3-1 0,0 0 0,2-1 0,0 2 0,-1 3 0,1 1 0,-3-1 0,0 4 0,3-1 0,7 16 0,6 4 0,-1 1 0,4 0 0,-2-6 0,0-1 0,5 4 0,-6-5 0,5 6 0,-2 0 0,-1 0 0,0-6 0,-4-1 0,-1-3 0,-2 0 0,-3 1 0,1-1 0,1 1 0,3-2 0,1 0 0,2 2 0,1-1 0,0 6 0,-1-7 0,-1 6 0,-2-6 0,1 4 0,1 3 0,3-4 0,-1 1 0,1-3 0,-4-1 0,-3 3 0,-3 0 0,-1 3 0,0 0 0,0 2 0,0 3 0,0 4 0,0 1 0,0 0 0,0-1 0,0-3 0,7 3 0,-5-9 0,7 1 0,-5-4 0,1 3 0,-2-1 0,-3 1 0,2-5 0,2 1 0,3 2 0,0 0 0,-3 3 0,7-4 0,-9-1 0,5-2 0,-7-1 0,0 3 0,0-1 0,0 3 0,0-1 0,0-1 0,0 0 0,3-1 0,2 0 0,3 2 0,-1 0 0,-3 0 0,1 0 0,-1 1 0,-1 1 0,1 3 0,0-1 0,1 1 0,3-4 0,-2-2 0,1 1 0,-1 0 0,1 6 0,3 6 0,1 1 0,4 3 0,-2-4 0,-1-5 0,-5-3 0,-3-4 0,-3-2 0,2-3 0,1 1 0,-1-2 0,0 3 0,4 0 0,-5 0 0,4-1 0,-6 1 0,3 0 0,1 0 0,0 1 0,-1 0 0,-3 4 0,2 0 0,1 1 0,1 3 0,0-5 0,-2 10 0,4 4 0,-4-6 0,6 7 0,-3-11 0,1-6 0,2 6 0,-4-11 0,2 6 0,-2-6 0,3-1 0,3-2 0,-2-1 0,-1 3 0,-4 4 0,-3 1 0,0 1 0,0-2 0,0-1 0,0 1 0,0 1 0,0 1 0,2 1 0,2 3 0,2 0 0,2 7 0,-1-8 0,1 6 0,-4-11 0,-1 3 0,-3-3 0,0 1 0,0 1 0,7-1 0,-5 1 0,6-1 0,-4-5 0,3 1 0,0-6 0,-2-5 0,-2-7 0,-3 0 0,0-13 0,0-4 0,0-15 0,0-10 0,0-7 0,-3 0 0,-1 4 0,-3 9 0,-8 3 0,9 22 0,-4-2 0,8 19 0,-2 1 0,-4 1 0,-4-3 0,-3-8 0,-6-7 0,1-3 0,2-1 0,7 11 0,-1 2 0,11 9 0,-6-1 0,7 1 0,-3-2 0,-1-1 0,-1-1 0,-4-4 0,3 1 0,-6-7 0,5 6 0,-4-5 0,1 0 0,0-2 0,-4-2 0,-1-5 0,-1-4 0,0-2 0,1 2 0,0 5 0,1 3 0,3 6 0,2 1 0,2 5 0,0 4 0,0-2 0,1 1 0,3 1 0,1-3 0,2 1 0,0 0 0,0-9 0,0 8 0,0-11 0,0 8 0,0-3 0,0 3 0,0 2 0,0-1 0,0 0 0,0-2 0,0-1 0,0-4 0,0-9 0,0-11 0,0 13 0,0-4 0,3 23 0,1 1 0,2 4 0,4 3 0,2 0 0,1 0 0,1 3 0,-4 0 0,-3 4 0,3 0 0,-4-3 0,4 0 0,-3-4 0,-1 0 0,-2 2 0,2 2 0,1 0 0,0-1 0,2-3 0,-2 0 0,-2-3 0,-2 0 0,-2-4 0,-1 1 0,0-4 0,0 0 0,0 2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7:57.484"/>
    </inkml:context>
    <inkml:brush xml:id="br0">
      <inkml:brushProperty name="width" value="0.2" units="cm"/>
      <inkml:brushProperty name="height" value="0.2" units="cm"/>
      <inkml:brushProperty name="color" value="#FFFFFF"/>
    </inkml:brush>
  </inkml:definitions>
  <inkml:trace contextRef="#ctx0" brushRef="#br0">450 202 24575,'-44'-5'0,"-28"-23"0,13 10 0,11-5 0,-1-1 0,-10-4 0,-2 0 0,22 6 0,25 12 0,9 2 0,5 4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24" name="Shape 2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87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1202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50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494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9277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666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764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23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12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542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6570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9372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3911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0669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712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0882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6085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6186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866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9161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550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186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7747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9358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9192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1768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2486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3411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47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6447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020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591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5941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5467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8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295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17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374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8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2766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dig.cmu.ed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dig.cmu.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18279910" cy="636979"/>
          </a:xfrm>
          <a:prstGeom prst="rect">
            <a:avLst/>
          </a:prstGeom>
        </p:spPr>
        <p:txBody>
          <a:bodyPr lIns="45719" tIns="45719" rIns="45719" bIns="45719"/>
          <a:lstStyle>
            <a:lvl1pPr defTabSz="825500">
              <a:spcBef>
                <a:spcPts val="0"/>
              </a:spcBef>
              <a:defRPr sz="3600">
                <a:latin typeface="+mn-lt"/>
                <a:ea typeface="+mn-ea"/>
                <a:cs typeface="+mn-cs"/>
                <a:sym typeface="Helvetica Neue Medium"/>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defTabSz="825500">
              <a:spcBef>
                <a:spcPts val="0"/>
              </a:spcBef>
              <a:defRPr sz="5500">
                <a:latin typeface="+mn-lt"/>
                <a:ea typeface="+mn-ea"/>
                <a:cs typeface="+mn-cs"/>
                <a:sym typeface="Helvetica Neue Medium"/>
              </a:defRPr>
            </a:lvl1pPr>
            <a:lvl2pPr defTabSz="825500">
              <a:spcBef>
                <a:spcPts val="0"/>
              </a:spcBef>
              <a:defRPr sz="5500">
                <a:latin typeface="+mn-lt"/>
                <a:ea typeface="+mn-ea"/>
                <a:cs typeface="+mn-cs"/>
                <a:sym typeface="Helvetica Neue Medium"/>
              </a:defRPr>
            </a:lvl2pPr>
            <a:lvl3pPr defTabSz="825500">
              <a:spcBef>
                <a:spcPts val="0"/>
              </a:spcBef>
              <a:defRPr sz="5500">
                <a:latin typeface="+mn-lt"/>
                <a:ea typeface="+mn-ea"/>
                <a:cs typeface="+mn-cs"/>
                <a:sym typeface="Helvetica Neue Medium"/>
              </a:defRPr>
            </a:lvl3pPr>
            <a:lvl4pPr defTabSz="825500">
              <a:spcBef>
                <a:spcPts val="0"/>
              </a:spcBef>
              <a:defRPr sz="5500">
                <a:latin typeface="+mn-lt"/>
                <a:ea typeface="+mn-ea"/>
                <a:cs typeface="+mn-cs"/>
                <a:sym typeface="Helvetica Neue Medium"/>
              </a:defRPr>
            </a:lvl4pPr>
            <a:lvl5pPr defTabSz="825500">
              <a:spcBef>
                <a:spcPts val="0"/>
              </a:spcBef>
              <a:defRPr sz="5500">
                <a:latin typeface="+mn-lt"/>
                <a:ea typeface="+mn-ea"/>
                <a:cs typeface="+mn-cs"/>
                <a:sym typeface="Helvetica Neue Medium"/>
              </a:defRPr>
            </a:lvl5pPr>
          </a:lstStyle>
          <a:p>
            <a:r>
              <a:t>Presentation Subtitle</a:t>
            </a:r>
          </a:p>
          <a:p>
            <a:pPr lvl="1"/>
            <a:endParaRPr/>
          </a:p>
          <a:p>
            <a:pPr lvl="2"/>
            <a:endParaRPr/>
          </a:p>
          <a:p>
            <a:pPr lvl="3"/>
            <a:endParaRPr/>
          </a:p>
          <a:p>
            <a:pPr lvl="4"/>
            <a:endParaRPr/>
          </a:p>
        </p:txBody>
      </p:sp>
      <p:pic>
        <p:nvPicPr>
          <p:cNvPr id="14" name="DIG-light.pdf" descr="DIG-light.pdf"/>
          <p:cNvPicPr>
            <a:picLocks noChangeAspect="1"/>
          </p:cNvPicPr>
          <p:nvPr/>
        </p:nvPicPr>
        <p:blipFill>
          <a:blip r:embed="rId2"/>
          <a:stretch>
            <a:fillRect/>
          </a:stretch>
        </p:blipFill>
        <p:spPr>
          <a:xfrm>
            <a:off x="20779759" y="9027953"/>
            <a:ext cx="2664105" cy="2706392"/>
          </a:xfrm>
          <a:prstGeom prst="rect">
            <a:avLst/>
          </a:prstGeom>
          <a:ln w="12700">
            <a:miter lim="400000"/>
          </a:ln>
        </p:spPr>
      </p:pic>
      <p:sp>
        <p:nvSpPr>
          <p:cNvPr id="15" name="dig.cmu.edu"/>
          <p:cNvSpPr txBox="1"/>
          <p:nvPr/>
        </p:nvSpPr>
        <p:spPr>
          <a:xfrm>
            <a:off x="20745189" y="11860902"/>
            <a:ext cx="2664105" cy="63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hlinkClick r:id="rId3"/>
              </a:defRPr>
            </a:lvl1pPr>
          </a:lstStyle>
          <a:p>
            <a:r>
              <a:rPr>
                <a:hlinkClick r:id="rId3"/>
              </a:rPr>
              <a:t>dig.cmu.edu</a:t>
            </a:r>
          </a:p>
        </p:txBody>
      </p:sp>
      <p:sp>
        <p:nvSpPr>
          <p:cNvPr id="16" name="Name"/>
          <p:cNvSpPr txBox="1">
            <a:spLocks noGrp="1"/>
          </p:cNvSpPr>
          <p:nvPr>
            <p:ph type="body" sz="quarter" idx="22" hasCustomPrompt="1"/>
          </p:nvPr>
        </p:nvSpPr>
        <p:spPr>
          <a:xfrm>
            <a:off x="1201340" y="1064862"/>
            <a:ext cx="9280101" cy="636979"/>
          </a:xfrm>
          <a:prstGeom prst="rect">
            <a:avLst/>
          </a:prstGeom>
        </p:spPr>
        <p:txBody>
          <a:bodyPr lIns="45719" tIns="45719" rIns="45719" bIns="45719"/>
          <a:lstStyle>
            <a:lvl1pPr defTabSz="825500">
              <a:spcBef>
                <a:spcPts val="0"/>
              </a:spcBef>
              <a:defRPr sz="3600">
                <a:solidFill>
                  <a:srgbClr val="5E5E5E"/>
                </a:solidFill>
                <a:latin typeface="+mn-lt"/>
                <a:ea typeface="+mn-ea"/>
                <a:cs typeface="+mn-cs"/>
                <a:sym typeface="Helvetica Neue Medium"/>
              </a:defRPr>
            </a:lvl1pPr>
          </a:lstStyle>
          <a:p>
            <a:r>
              <a:t>Name</a:t>
            </a:r>
          </a:p>
        </p:txBody>
      </p:sp>
      <p:sp>
        <p:nvSpPr>
          <p:cNvPr id="17" name="URL"/>
          <p:cNvSpPr txBox="1">
            <a:spLocks noGrp="1"/>
          </p:cNvSpPr>
          <p:nvPr>
            <p:ph type="body" sz="quarter" idx="23" hasCustomPrompt="1"/>
          </p:nvPr>
        </p:nvSpPr>
        <p:spPr>
          <a:xfrm>
            <a:off x="16568715" y="1064862"/>
            <a:ext cx="6859712" cy="636979"/>
          </a:xfrm>
          <a:prstGeom prst="rect">
            <a:avLst/>
          </a:prstGeom>
        </p:spPr>
        <p:txBody>
          <a:bodyPr lIns="45719" tIns="45719" rIns="45719" bIns="45719"/>
          <a:lstStyle>
            <a:lvl1pPr algn="r" defTabSz="825500">
              <a:spcBef>
                <a:spcPts val="0"/>
              </a:spcBef>
              <a:defRPr sz="3600">
                <a:solidFill>
                  <a:srgbClr val="5E5E5E"/>
                </a:solidFill>
                <a:latin typeface="+mn-lt"/>
                <a:ea typeface="+mn-ea"/>
                <a:cs typeface="+mn-cs"/>
                <a:sym typeface="Helvetica Neue Medium"/>
              </a:defRPr>
            </a:lvl1pPr>
          </a:lstStyle>
          <a:p>
            <a:r>
              <a:t>URL</a:t>
            </a:r>
          </a:p>
        </p:txBody>
      </p:sp>
      <p:sp>
        <p:nvSpPr>
          <p:cNvPr id="18" name="Slide Number"/>
          <p:cNvSpPr txBox="1">
            <a:spLocks noGrp="1"/>
          </p:cNvSpPr>
          <p:nvPr>
            <p:ph type="sldNum" sz="quarter" idx="2"/>
          </p:nvPr>
        </p:nvSpPr>
        <p:spPr>
          <a:xfrm>
            <a:off x="12001499" y="13080999"/>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Full">
    <p:spTree>
      <p:nvGrpSpPr>
        <p:cNvPr id="1" name=""/>
        <p:cNvGrpSpPr/>
        <p:nvPr/>
      </p:nvGrpSpPr>
      <p:grpSpPr>
        <a:xfrm>
          <a:off x="0" y="0"/>
          <a:ext cx="0" cy="0"/>
          <a:chOff x="0" y="0"/>
          <a:chExt cx="0" cy="0"/>
        </a:xfrm>
      </p:grpSpPr>
      <p:sp>
        <p:nvSpPr>
          <p:cNvPr id="107"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defTabSz="825500">
              <a:spcBef>
                <a:spcPts val="0"/>
              </a:spcBef>
              <a:defRPr sz="5500">
                <a:latin typeface="+mn-lt"/>
                <a:ea typeface="+mn-ea"/>
                <a:cs typeface="+mn-cs"/>
                <a:sym typeface="Helvetica Neue Medium"/>
              </a:defRPr>
            </a:lvl1pPr>
          </a:lstStyle>
          <a:p>
            <a:r>
              <a:t>Slide Subtitle</a:t>
            </a:r>
          </a:p>
        </p:txBody>
      </p:sp>
      <p:sp>
        <p:nvSpPr>
          <p:cNvPr id="108"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109" name="660384004_1290x1720.jpg"/>
          <p:cNvSpPr>
            <a:spLocks noGrp="1"/>
          </p:cNvSpPr>
          <p:nvPr>
            <p:ph type="pic" idx="22"/>
          </p:nvPr>
        </p:nvSpPr>
        <p:spPr>
          <a:xfrm>
            <a:off x="10985575" y="-2058461"/>
            <a:ext cx="13398049" cy="17864066"/>
          </a:xfrm>
          <a:prstGeom prst="rect">
            <a:avLst/>
          </a:prstGeom>
        </p:spPr>
        <p:txBody>
          <a:bodyPr lIns="91439" tIns="45719" rIns="91439" bIns="45719">
            <a:noAutofit/>
          </a:bodyPr>
          <a:lstStyle/>
          <a:p>
            <a:endParaRPr/>
          </a:p>
        </p:txBody>
      </p:sp>
      <p:sp>
        <p:nvSpPr>
          <p:cNvPr id="110"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118"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spc="-232"/>
            </a:lvl1pPr>
          </a:lstStyle>
          <a:p>
            <a:r>
              <a:t>Section Title</a:t>
            </a:r>
          </a:p>
        </p:txBody>
      </p:sp>
      <p:sp>
        <p:nvSpPr>
          <p:cNvPr id="119"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26"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27"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defTabSz="825500">
              <a:spcBef>
                <a:spcPts val="0"/>
              </a:spcBef>
              <a:defRPr sz="5500">
                <a:latin typeface="+mn-lt"/>
                <a:ea typeface="+mn-ea"/>
                <a:cs typeface="+mn-cs"/>
                <a:sym typeface="Helvetica Neue Medium"/>
              </a:defRPr>
            </a:lvl1pPr>
          </a:lstStyle>
          <a:p>
            <a:r>
              <a:t>Slide Subtitle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Only Alt">
    <p:spTree>
      <p:nvGrpSpPr>
        <p:cNvPr id="1" name=""/>
        <p:cNvGrpSpPr/>
        <p:nvPr/>
      </p:nvGrpSpPr>
      <p:grpSpPr>
        <a:xfrm>
          <a:off x="0" y="0"/>
          <a:ext cx="0" cy="0"/>
          <a:chOff x="0" y="0"/>
          <a:chExt cx="0" cy="0"/>
        </a:xfrm>
      </p:grpSpPr>
      <p:sp>
        <p:nvSpPr>
          <p:cNvPr id="135" name="Slide Subtitle"/>
          <p:cNvSpPr txBox="1">
            <a:spLocks noGrp="1"/>
          </p:cNvSpPr>
          <p:nvPr>
            <p:ph type="body" sz="quarter" idx="21" hasCustomPrompt="1"/>
          </p:nvPr>
        </p:nvSpPr>
        <p:spPr>
          <a:xfrm>
            <a:off x="12756298" y="785622"/>
            <a:ext cx="9779001" cy="2013067"/>
          </a:xfrm>
          <a:prstGeom prst="rect">
            <a:avLst/>
          </a:prstGeom>
        </p:spPr>
        <p:txBody>
          <a:bodyPr lIns="45719" tIns="45719" rIns="45719" bIns="45719" anchor="ctr"/>
          <a:lstStyle>
            <a:lvl1pPr defTabSz="825500">
              <a:spcBef>
                <a:spcPts val="0"/>
              </a:spcBef>
              <a:defRPr sz="5500">
                <a:latin typeface="+mn-lt"/>
                <a:ea typeface="+mn-ea"/>
                <a:cs typeface="+mn-cs"/>
                <a:sym typeface="Helvetica Neue Medium"/>
              </a:defRPr>
            </a:lvl1pPr>
          </a:lstStyle>
          <a:p>
            <a:r>
              <a:t>Slide Subtitle</a:t>
            </a:r>
          </a:p>
        </p:txBody>
      </p:sp>
      <p:sp>
        <p:nvSpPr>
          <p:cNvPr id="136"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62" name="Body Level One…"/>
          <p:cNvSpPr txBox="1">
            <a:spLocks noGrp="1"/>
          </p:cNvSpPr>
          <p:nvPr>
            <p:ph type="body" idx="1" hasCustomPrompt="1"/>
          </p:nvPr>
        </p:nvSpPr>
        <p:spPr>
          <a:xfrm>
            <a:off x="1206500" y="1075927"/>
            <a:ext cx="21971000" cy="7241584"/>
          </a:xfrm>
          <a:prstGeom prst="rect">
            <a:avLst/>
          </a:prstGeom>
        </p:spPr>
        <p:txBody>
          <a:bodyPr anchor="b"/>
          <a:lstStyle>
            <a:lvl1pPr algn="ctr">
              <a:lnSpc>
                <a:spcPct val="80000"/>
              </a:lnSpc>
              <a:spcBef>
                <a:spcPts val="0"/>
              </a:spcBef>
              <a:defRPr sz="25000" b="1" spc="-250"/>
            </a:lvl1pPr>
            <a:lvl2pPr algn="ctr">
              <a:lnSpc>
                <a:spcPct val="80000"/>
              </a:lnSpc>
              <a:spcBef>
                <a:spcPts val="0"/>
              </a:spcBef>
              <a:defRPr sz="25000" b="1" spc="-250"/>
            </a:lvl2pPr>
            <a:lvl3pPr algn="ctr">
              <a:lnSpc>
                <a:spcPct val="80000"/>
              </a:lnSpc>
              <a:spcBef>
                <a:spcPts val="0"/>
              </a:spcBef>
              <a:defRPr sz="25000" b="1" spc="-250"/>
            </a:lvl3pPr>
            <a:lvl4pPr algn="ctr">
              <a:lnSpc>
                <a:spcPct val="80000"/>
              </a:lnSpc>
              <a:spcBef>
                <a:spcPts val="0"/>
              </a:spcBef>
              <a:defRPr sz="25000" b="1" spc="-250"/>
            </a:lvl4pPr>
            <a:lvl5pPr algn="ctr">
              <a:lnSpc>
                <a:spcPct val="80000"/>
              </a:lnSpc>
              <a:spcBef>
                <a:spcPts val="0"/>
              </a:spcBef>
              <a:defRPr sz="25000" b="1" spc="-250"/>
            </a:lvl5pPr>
          </a:lstStyle>
          <a:p>
            <a:r>
              <a:t>100%</a:t>
            </a:r>
          </a:p>
          <a:p>
            <a:pPr lvl="1"/>
            <a:endParaRPr/>
          </a:p>
          <a:p>
            <a:pPr lvl="2"/>
            <a:endParaRPr/>
          </a:p>
          <a:p>
            <a:pPr lvl="3"/>
            <a:endParaRPr/>
          </a:p>
          <a:p>
            <a:pPr lvl="4"/>
            <a:endParaRPr/>
          </a:p>
        </p:txBody>
      </p:sp>
      <p:sp>
        <p:nvSpPr>
          <p:cNvPr id="163"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algn="ctr" defTabSz="825500">
              <a:spcBef>
                <a:spcPts val="0"/>
              </a:spcBef>
              <a:defRPr sz="5500" b="1"/>
            </a:lvl1pPr>
          </a:lstStyle>
          <a:p>
            <a:r>
              <a:t>Fact information</a:t>
            </a: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71" name="Body Level One…"/>
          <p:cNvSpPr txBox="1">
            <a:spLocks noGrp="1"/>
          </p:cNvSpPr>
          <p:nvPr>
            <p:ph type="body" idx="1" hasCustomPrompt="1"/>
          </p:nvPr>
        </p:nvSpPr>
        <p:spPr>
          <a:xfrm>
            <a:off x="1753923" y="1456422"/>
            <a:ext cx="20876154" cy="7712118"/>
          </a:xfrm>
          <a:prstGeom prst="rect">
            <a:avLst/>
          </a:prstGeom>
        </p:spPr>
        <p:txBody>
          <a:bodyPr anchor="ctr"/>
          <a:lstStyle>
            <a:lvl1pPr marL="638923" indent="-469900">
              <a:lnSpc>
                <a:spcPct val="110000"/>
              </a:lnSpc>
              <a:spcBef>
                <a:spcPts val="0"/>
              </a:spcBef>
              <a:defRPr sz="8500" spc="-170"/>
            </a:lvl1pPr>
            <a:lvl2pPr marL="638923" indent="-12700">
              <a:lnSpc>
                <a:spcPct val="110000"/>
              </a:lnSpc>
              <a:spcBef>
                <a:spcPts val="0"/>
              </a:spcBef>
              <a:defRPr sz="8500" spc="-170"/>
            </a:lvl2pPr>
            <a:lvl3pPr marL="638923" indent="444500">
              <a:lnSpc>
                <a:spcPct val="110000"/>
              </a:lnSpc>
              <a:spcBef>
                <a:spcPts val="0"/>
              </a:spcBef>
              <a:defRPr sz="8500" spc="-170"/>
            </a:lvl3pPr>
            <a:lvl4pPr marL="638923" indent="901700">
              <a:lnSpc>
                <a:spcPct val="110000"/>
              </a:lnSpc>
              <a:spcBef>
                <a:spcPts val="0"/>
              </a:spcBef>
              <a:defRPr sz="8500" spc="-170"/>
            </a:lvl4pPr>
            <a:lvl5pPr marL="638923" indent="1358900">
              <a:lnSpc>
                <a:spcPct val="110000"/>
              </a:lnSpc>
              <a:spcBef>
                <a:spcPts val="0"/>
              </a:spcBef>
              <a:defRPr sz="8500" spc="-170"/>
            </a:lvl5pPr>
          </a:lstStyle>
          <a:p>
            <a:r>
              <a:t>“Notable Quote”</a:t>
            </a:r>
          </a:p>
          <a:p>
            <a:pPr lvl="1"/>
            <a:endParaRPr/>
          </a:p>
          <a:p>
            <a:pPr lvl="2"/>
            <a:endParaRPr/>
          </a:p>
          <a:p>
            <a:pPr lvl="3"/>
            <a:endParaRPr/>
          </a:p>
          <a:p>
            <a:pPr lvl="4"/>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3" name="Attribution"/>
          <p:cNvSpPr txBox="1">
            <a:spLocks noGrp="1"/>
          </p:cNvSpPr>
          <p:nvPr>
            <p:ph type="body" sz="quarter" idx="21" hasCustomPrompt="1"/>
          </p:nvPr>
        </p:nvSpPr>
        <p:spPr>
          <a:xfrm>
            <a:off x="1753923" y="9840155"/>
            <a:ext cx="17453045" cy="1472277"/>
          </a:xfrm>
          <a:prstGeom prst="rect">
            <a:avLst/>
          </a:prstGeom>
        </p:spPr>
        <p:txBody>
          <a:bodyPr lIns="45719" tIns="45719" rIns="45719" bIns="45719" anchor="b"/>
          <a:lstStyle/>
          <a:p>
            <a:r>
              <a:t>Attribution</a:t>
            </a:r>
          </a:p>
        </p:txBody>
      </p:sp>
      <p:sp>
        <p:nvSpPr>
          <p:cNvPr id="174" name="Source"/>
          <p:cNvSpPr txBox="1">
            <a:spLocks noGrp="1"/>
          </p:cNvSpPr>
          <p:nvPr>
            <p:ph type="body" sz="quarter" idx="22" hasCustomPrompt="1"/>
          </p:nvPr>
        </p:nvSpPr>
        <p:spPr>
          <a:xfrm>
            <a:off x="1753923" y="11437453"/>
            <a:ext cx="17453045" cy="1472278"/>
          </a:xfrm>
          <a:prstGeom prst="rect">
            <a:avLst/>
          </a:prstGeom>
        </p:spPr>
        <p:txBody>
          <a:bodyPr lIns="45719" tIns="45719" rIns="45719" bIns="45719"/>
          <a:lstStyle>
            <a:lvl1pPr>
              <a:defRPr>
                <a:solidFill>
                  <a:srgbClr val="5E5E5E"/>
                </a:solidFill>
              </a:defRPr>
            </a:lvl1pPr>
          </a:lstStyle>
          <a:p>
            <a:r>
              <a:t>Source</a:t>
            </a:r>
          </a:p>
        </p:txBody>
      </p:sp>
      <p:sp>
        <p:nvSpPr>
          <p:cNvPr id="175" name="660384004_1290x1720.jpg"/>
          <p:cNvSpPr>
            <a:spLocks noGrp="1"/>
          </p:cNvSpPr>
          <p:nvPr>
            <p:ph type="pic" sz="quarter" idx="23"/>
          </p:nvPr>
        </p:nvSpPr>
        <p:spPr>
          <a:xfrm>
            <a:off x="19674227" y="9378146"/>
            <a:ext cx="2965450" cy="3953935"/>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82"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83"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84"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92"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9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lt">
    <p:bg>
      <p:bgPr>
        <a:solidFill>
          <a:srgbClr val="882125"/>
        </a:solidFill>
        <a:effectLst/>
      </p:bgPr>
    </p:bg>
    <p:spTree>
      <p:nvGrpSpPr>
        <p:cNvPr id="1" name=""/>
        <p:cNvGrpSpPr/>
        <p:nvPr/>
      </p:nvGrpSpPr>
      <p:grpSpPr>
        <a:xfrm>
          <a:off x="0" y="0"/>
          <a:ext cx="0" cy="0"/>
          <a:chOff x="0" y="0"/>
          <a:chExt cx="0" cy="0"/>
        </a:xfrm>
      </p:grpSpPr>
      <p:sp>
        <p:nvSpPr>
          <p:cNvPr id="25" name="Author and Date"/>
          <p:cNvSpPr txBox="1">
            <a:spLocks noGrp="1"/>
          </p:cNvSpPr>
          <p:nvPr>
            <p:ph type="body" sz="quarter" idx="21" hasCustomPrompt="1"/>
          </p:nvPr>
        </p:nvSpPr>
        <p:spPr>
          <a:xfrm>
            <a:off x="1201340" y="11859862"/>
            <a:ext cx="18279910" cy="636979"/>
          </a:xfrm>
          <a:prstGeom prst="rect">
            <a:avLst/>
          </a:prstGeom>
        </p:spPr>
        <p:txBody>
          <a:bodyPr lIns="45719" tIns="45719" rIns="45719" bIns="45719"/>
          <a:lstStyle>
            <a:lvl1pPr defTabSz="825500">
              <a:spcBef>
                <a:spcPts val="0"/>
              </a:spcBef>
              <a:defRPr sz="3600">
                <a:solidFill>
                  <a:srgbClr val="FFFFFF"/>
                </a:solidFill>
                <a:latin typeface="+mn-lt"/>
                <a:ea typeface="+mn-ea"/>
                <a:cs typeface="+mn-cs"/>
                <a:sym typeface="Helvetica Neue Medium"/>
              </a:defRPr>
            </a:lvl1pPr>
          </a:lstStyle>
          <a:p>
            <a:r>
              <a:t>Author and Date</a:t>
            </a:r>
          </a:p>
        </p:txBody>
      </p:sp>
      <p:sp>
        <p:nvSpPr>
          <p:cNvPr id="26"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27" name="Body Level One…"/>
          <p:cNvSpPr txBox="1">
            <a:spLocks noGrp="1"/>
          </p:cNvSpPr>
          <p:nvPr>
            <p:ph type="body" sz="quarter" idx="1" hasCustomPrompt="1"/>
          </p:nvPr>
        </p:nvSpPr>
        <p:spPr>
          <a:xfrm>
            <a:off x="1201342" y="7223190"/>
            <a:ext cx="21971001" cy="1905001"/>
          </a:xfrm>
          <a:prstGeom prst="rect">
            <a:avLst/>
          </a:prstGeom>
        </p:spPr>
        <p:txBody>
          <a:bodyPr/>
          <a:lstStyle>
            <a:lvl1pPr defTabSz="825500">
              <a:spcBef>
                <a:spcPts val="0"/>
              </a:spcBef>
              <a:defRPr sz="5500">
                <a:solidFill>
                  <a:srgbClr val="FFFFFF"/>
                </a:solidFill>
                <a:latin typeface="+mn-lt"/>
                <a:ea typeface="+mn-ea"/>
                <a:cs typeface="+mn-cs"/>
                <a:sym typeface="Helvetica Neue Medium"/>
              </a:defRPr>
            </a:lvl1pPr>
            <a:lvl2pPr defTabSz="825500">
              <a:spcBef>
                <a:spcPts val="0"/>
              </a:spcBef>
              <a:defRPr sz="5500">
                <a:solidFill>
                  <a:srgbClr val="FFFFFF"/>
                </a:solidFill>
                <a:latin typeface="+mn-lt"/>
                <a:ea typeface="+mn-ea"/>
                <a:cs typeface="+mn-cs"/>
                <a:sym typeface="Helvetica Neue Medium"/>
              </a:defRPr>
            </a:lvl2pPr>
            <a:lvl3pPr defTabSz="825500">
              <a:spcBef>
                <a:spcPts val="0"/>
              </a:spcBef>
              <a:defRPr sz="5500">
                <a:solidFill>
                  <a:srgbClr val="FFFFFF"/>
                </a:solidFill>
                <a:latin typeface="+mn-lt"/>
                <a:ea typeface="+mn-ea"/>
                <a:cs typeface="+mn-cs"/>
                <a:sym typeface="Helvetica Neue Medium"/>
              </a:defRPr>
            </a:lvl3pPr>
            <a:lvl4pPr defTabSz="825500">
              <a:spcBef>
                <a:spcPts val="0"/>
              </a:spcBef>
              <a:defRPr sz="5500">
                <a:solidFill>
                  <a:srgbClr val="FFFFFF"/>
                </a:solidFill>
                <a:latin typeface="+mn-lt"/>
                <a:ea typeface="+mn-ea"/>
                <a:cs typeface="+mn-cs"/>
                <a:sym typeface="Helvetica Neue Medium"/>
              </a:defRPr>
            </a:lvl4pPr>
            <a:lvl5pPr defTabSz="825500">
              <a:spcBef>
                <a:spcPts val="0"/>
              </a:spcBef>
              <a:defRPr sz="5500">
                <a:solidFill>
                  <a:srgbClr val="FFFFFF"/>
                </a:solidFill>
                <a:latin typeface="+mn-lt"/>
                <a:ea typeface="+mn-ea"/>
                <a:cs typeface="+mn-cs"/>
                <a:sym typeface="Helvetica Neue Medium"/>
              </a:defRPr>
            </a:lvl5pPr>
          </a:lstStyle>
          <a:p>
            <a:r>
              <a:t>Presentation Subtitle</a:t>
            </a:r>
          </a:p>
          <a:p>
            <a:pPr lvl="1"/>
            <a:endParaRPr/>
          </a:p>
          <a:p>
            <a:pPr lvl="2"/>
            <a:endParaRPr/>
          </a:p>
          <a:p>
            <a:pPr lvl="3"/>
            <a:endParaRPr/>
          </a:p>
          <a:p>
            <a:pPr lvl="4"/>
            <a:endParaRPr/>
          </a:p>
        </p:txBody>
      </p:sp>
      <p:pic>
        <p:nvPicPr>
          <p:cNvPr id="28" name="DIG-dark.pdf" descr="DIG-dark.pdf"/>
          <p:cNvPicPr>
            <a:picLocks noChangeAspect="1"/>
          </p:cNvPicPr>
          <p:nvPr/>
        </p:nvPicPr>
        <p:blipFill>
          <a:blip r:embed="rId2"/>
          <a:stretch>
            <a:fillRect/>
          </a:stretch>
        </p:blipFill>
        <p:spPr>
          <a:xfrm>
            <a:off x="20779759" y="9027953"/>
            <a:ext cx="2664105" cy="2706393"/>
          </a:xfrm>
          <a:prstGeom prst="rect">
            <a:avLst/>
          </a:prstGeom>
          <a:ln w="12700">
            <a:miter lim="400000"/>
          </a:ln>
        </p:spPr>
      </p:pic>
      <p:sp>
        <p:nvSpPr>
          <p:cNvPr id="29" name="dig.cmu.edu"/>
          <p:cNvSpPr txBox="1"/>
          <p:nvPr/>
        </p:nvSpPr>
        <p:spPr>
          <a:xfrm>
            <a:off x="20745189" y="11860902"/>
            <a:ext cx="2664105" cy="63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solidFill>
                  <a:srgbClr val="FFFFFF"/>
                </a:solidFill>
                <a:hlinkClick r:id="rId3"/>
              </a:defRPr>
            </a:lvl1pPr>
          </a:lstStyle>
          <a:p>
            <a:r>
              <a:rPr>
                <a:hlinkClick r:id="rId3"/>
              </a:rPr>
              <a:t>dig.cmu.edu</a:t>
            </a:r>
          </a:p>
        </p:txBody>
      </p:sp>
      <p:sp>
        <p:nvSpPr>
          <p:cNvPr id="30" name="Name"/>
          <p:cNvSpPr txBox="1">
            <a:spLocks noGrp="1"/>
          </p:cNvSpPr>
          <p:nvPr>
            <p:ph type="body" sz="quarter" idx="22" hasCustomPrompt="1"/>
          </p:nvPr>
        </p:nvSpPr>
        <p:spPr>
          <a:xfrm>
            <a:off x="1201340" y="1064862"/>
            <a:ext cx="9280101" cy="636979"/>
          </a:xfrm>
          <a:prstGeom prst="rect">
            <a:avLst/>
          </a:prstGeom>
        </p:spPr>
        <p:txBody>
          <a:bodyPr lIns="45719" tIns="45719" rIns="45719" bIns="45719"/>
          <a:lstStyle>
            <a:lvl1pPr defTabSz="825500">
              <a:spcBef>
                <a:spcPts val="0"/>
              </a:spcBef>
              <a:defRPr sz="3600">
                <a:solidFill>
                  <a:srgbClr val="FFFFFF"/>
                </a:solidFill>
                <a:latin typeface="+mn-lt"/>
                <a:ea typeface="+mn-ea"/>
                <a:cs typeface="+mn-cs"/>
                <a:sym typeface="Helvetica Neue Medium"/>
              </a:defRPr>
            </a:lvl1pPr>
          </a:lstStyle>
          <a:p>
            <a:r>
              <a:t>Name</a:t>
            </a:r>
          </a:p>
        </p:txBody>
      </p:sp>
      <p:sp>
        <p:nvSpPr>
          <p:cNvPr id="31" name="URL"/>
          <p:cNvSpPr txBox="1">
            <a:spLocks noGrp="1"/>
          </p:cNvSpPr>
          <p:nvPr>
            <p:ph type="body" sz="quarter" idx="23" hasCustomPrompt="1"/>
          </p:nvPr>
        </p:nvSpPr>
        <p:spPr>
          <a:xfrm>
            <a:off x="16568715" y="1064862"/>
            <a:ext cx="6859712" cy="636979"/>
          </a:xfrm>
          <a:prstGeom prst="rect">
            <a:avLst/>
          </a:prstGeom>
        </p:spPr>
        <p:txBody>
          <a:bodyPr lIns="45719" tIns="45719" rIns="45719" bIns="45719"/>
          <a:lstStyle>
            <a:lvl1pPr algn="r" defTabSz="825500">
              <a:spcBef>
                <a:spcPts val="0"/>
              </a:spcBef>
              <a:defRPr sz="3600">
                <a:solidFill>
                  <a:srgbClr val="FFFFFF"/>
                </a:solidFill>
                <a:latin typeface="+mn-lt"/>
                <a:ea typeface="+mn-ea"/>
                <a:cs typeface="+mn-cs"/>
                <a:sym typeface="Helvetica Neue Medium"/>
              </a:defRPr>
            </a:lvl1pPr>
          </a:lstStyle>
          <a:p>
            <a:r>
              <a:t>URL</a:t>
            </a:r>
          </a:p>
        </p:txBody>
      </p:sp>
      <p:sp>
        <p:nvSpPr>
          <p:cNvPr id="32" name="Slide Number"/>
          <p:cNvSpPr txBox="1">
            <a:spLocks noGrp="1"/>
          </p:cNvSpPr>
          <p:nvPr>
            <p:ph type="sldNum" sz="quarter" idx="2"/>
          </p:nvPr>
        </p:nvSpPr>
        <p:spPr>
          <a:xfrm>
            <a:off x="12001499" y="13080999"/>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4" name="Slide Title"/>
          <p:cNvSpPr txBox="1">
            <a:spLocks noGrp="1"/>
          </p:cNvSpPr>
          <p:nvPr>
            <p:ph type="title" hasCustomPrompt="1"/>
          </p:nvPr>
        </p:nvSpPr>
        <p:spPr>
          <a:prstGeom prst="rect">
            <a:avLst/>
          </a:prstGeom>
        </p:spPr>
        <p:txBody>
          <a:bodyPr/>
          <a:lstStyle>
            <a:lvl1pPr>
              <a:defRPr b="1">
                <a:latin typeface="Helvetica Neue"/>
                <a:ea typeface="Helvetica Neue"/>
                <a:cs typeface="Helvetica Neue"/>
                <a:sym typeface="Helvetica Neue"/>
              </a:defRPr>
            </a:lvl1pPr>
          </a:lstStyle>
          <a:p>
            <a:r>
              <a:t>Slide Title</a:t>
            </a:r>
          </a:p>
        </p:txBody>
      </p:sp>
      <p:sp>
        <p:nvSpPr>
          <p:cNvPr id="215"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defTabSz="825500">
              <a:spcBef>
                <a:spcPts val="0"/>
              </a:spcBef>
              <a:defRPr sz="5500" b="1"/>
            </a:lvl1pPr>
          </a:lstStyle>
          <a:p>
            <a:r>
              <a:t>Slide Subtitle</a:t>
            </a:r>
          </a:p>
        </p:txBody>
      </p:sp>
      <p:sp>
        <p:nvSpPr>
          <p:cNvPr id="216" name="Body Level One…"/>
          <p:cNvSpPr txBox="1">
            <a:spLocks noGrp="1"/>
          </p:cNvSpPr>
          <p:nvPr>
            <p:ph type="body" idx="1" hasCustomPrompt="1"/>
          </p:nvPr>
        </p:nvSpPr>
        <p:spPr>
          <a:prstGeom prst="rect">
            <a:avLst/>
          </a:prstGeom>
        </p:spPr>
        <p:txBody>
          <a:bodyPr/>
          <a:lstStyle>
            <a:lvl1pPr marL="609600" indent="-609600">
              <a:lnSpc>
                <a:spcPct val="90000"/>
              </a:lnSpc>
              <a:spcBef>
                <a:spcPts val="4500"/>
              </a:spcBef>
              <a:buSzPct val="123000"/>
              <a:buChar char="•"/>
            </a:lvl1pPr>
            <a:lvl2pPr marL="1219200" indent="-609600">
              <a:lnSpc>
                <a:spcPct val="90000"/>
              </a:lnSpc>
              <a:spcBef>
                <a:spcPts val="4500"/>
              </a:spcBef>
              <a:buSzPct val="123000"/>
              <a:buChar char="•"/>
            </a:lvl2pPr>
            <a:lvl3pPr marL="1828800" indent="-609600">
              <a:lnSpc>
                <a:spcPct val="90000"/>
              </a:lnSpc>
              <a:spcBef>
                <a:spcPts val="4500"/>
              </a:spcBef>
              <a:buSzPct val="123000"/>
              <a:buChar char="•"/>
            </a:lvl3pPr>
            <a:lvl4pPr marL="2438400" indent="-609600">
              <a:lnSpc>
                <a:spcPct val="90000"/>
              </a:lnSpc>
              <a:spcBef>
                <a:spcPts val="4500"/>
              </a:spcBef>
              <a:buSzPct val="123000"/>
              <a:buChar char="•"/>
            </a:lvl4pPr>
            <a:lvl5pPr marL="3048000" indent="-609600">
              <a:lnSpc>
                <a:spcPct val="90000"/>
              </a:lnSpc>
              <a:spcBef>
                <a:spcPts val="4500"/>
              </a:spcBef>
              <a:buSzPct val="123000"/>
              <a:buChar char="•"/>
            </a:lvl5pPr>
          </a:lstStyle>
          <a:p>
            <a:r>
              <a:t>Slide bullet text</a:t>
            </a:r>
          </a:p>
          <a:p>
            <a:pPr lvl="1"/>
            <a:endParaRPr/>
          </a:p>
          <a:p>
            <a:pPr lvl="2"/>
            <a:endParaRPr/>
          </a:p>
          <a:p>
            <a:pPr lvl="3"/>
            <a:endParaRPr/>
          </a:p>
          <a:p>
            <a:pPr lvl="4"/>
            <a:endParaRPr/>
          </a:p>
        </p:txBody>
      </p:sp>
      <p:sp>
        <p:nvSpPr>
          <p:cNvPr id="217" name="Slide Number"/>
          <p:cNvSpPr txBox="1">
            <a:spLocks noGrp="1"/>
          </p:cNvSpPr>
          <p:nvPr>
            <p:ph type="sldNum" sz="quarter" idx="2"/>
          </p:nvPr>
        </p:nvSpPr>
        <p:spPr>
          <a:xfrm>
            <a:off x="12001499" y="13080999"/>
            <a:ext cx="368505" cy="374600"/>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39"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40"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41"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defTabSz="825500">
              <a:spcBef>
                <a:spcPts val="0"/>
              </a:spcBef>
              <a:defRPr sz="3600">
                <a:latin typeface="+mn-lt"/>
                <a:ea typeface="+mn-ea"/>
                <a:cs typeface="+mn-cs"/>
                <a:sym typeface="Helvetica Neue Medium"/>
              </a:defRPr>
            </a:lvl1pPr>
          </a:lstStyle>
          <a:p>
            <a:r>
              <a:t>Author and Date</a:t>
            </a:r>
          </a:p>
        </p:txBody>
      </p:sp>
      <p:sp>
        <p:nvSpPr>
          <p:cNvPr id="42" name="Body Level One…"/>
          <p:cNvSpPr txBox="1">
            <a:spLocks noGrp="1"/>
          </p:cNvSpPr>
          <p:nvPr>
            <p:ph type="body" sz="quarter" idx="1" hasCustomPrompt="1"/>
          </p:nvPr>
        </p:nvSpPr>
        <p:spPr>
          <a:xfrm>
            <a:off x="1206500" y="11609910"/>
            <a:ext cx="21971000" cy="1116952"/>
          </a:xfrm>
          <a:prstGeom prst="rect">
            <a:avLst/>
          </a:prstGeom>
        </p:spPr>
        <p:txBody>
          <a:bodyPr/>
          <a:lstStyle>
            <a:lvl1pPr defTabSz="825500">
              <a:spcBef>
                <a:spcPts val="0"/>
              </a:spcBef>
              <a:defRPr sz="5500">
                <a:latin typeface="+mn-lt"/>
                <a:ea typeface="+mn-ea"/>
                <a:cs typeface="+mn-cs"/>
                <a:sym typeface="Helvetica Neue Medium"/>
              </a:defRPr>
            </a:lvl1pPr>
            <a:lvl2pPr defTabSz="825500">
              <a:spcBef>
                <a:spcPts val="0"/>
              </a:spcBef>
              <a:defRPr sz="5500">
                <a:latin typeface="+mn-lt"/>
                <a:ea typeface="+mn-ea"/>
                <a:cs typeface="+mn-cs"/>
                <a:sym typeface="Helvetica Neue Medium"/>
              </a:defRPr>
            </a:lvl2pPr>
            <a:lvl3pPr defTabSz="825500">
              <a:spcBef>
                <a:spcPts val="0"/>
              </a:spcBef>
              <a:defRPr sz="5500">
                <a:latin typeface="+mn-lt"/>
                <a:ea typeface="+mn-ea"/>
                <a:cs typeface="+mn-cs"/>
                <a:sym typeface="Helvetica Neue Medium"/>
              </a:defRPr>
            </a:lvl3pPr>
            <a:lvl4pPr defTabSz="825500">
              <a:spcBef>
                <a:spcPts val="0"/>
              </a:spcBef>
              <a:defRPr sz="5500">
                <a:latin typeface="+mn-lt"/>
                <a:ea typeface="+mn-ea"/>
                <a:cs typeface="+mn-cs"/>
                <a:sym typeface="Helvetica Neue Medium"/>
              </a:defRPr>
            </a:lvl4pPr>
            <a:lvl5pPr defTabSz="825500">
              <a:spcBef>
                <a:spcPts val="0"/>
              </a:spcBef>
              <a:defRPr sz="5500">
                <a:latin typeface="+mn-lt"/>
                <a:ea typeface="+mn-ea"/>
                <a:cs typeface="+mn-cs"/>
                <a:sym typeface="Helvetica Neue Medium"/>
              </a:defRPr>
            </a:lvl5pPr>
          </a:lstStyle>
          <a:p>
            <a:r>
              <a:t>Presentation Subtitle</a:t>
            </a:r>
          </a:p>
          <a:p>
            <a:pPr lvl="1"/>
            <a:endParaRPr/>
          </a:p>
          <a:p>
            <a:pPr lvl="2"/>
            <a:endParaRPr/>
          </a:p>
          <a:p>
            <a:pPr lvl="3"/>
            <a:endParaRPr/>
          </a:p>
          <a:p>
            <a:pPr lvl="4"/>
            <a:endParaRPr/>
          </a:p>
        </p:txBody>
      </p:sp>
      <p:sp>
        <p:nvSpPr>
          <p:cNvPr id="43" name="Slide Number"/>
          <p:cNvSpPr txBox="1">
            <a:spLocks noGrp="1"/>
          </p:cNvSpPr>
          <p:nvPr>
            <p:ph type="sldNum" sz="quarter" idx="2"/>
          </p:nvPr>
        </p:nvSpPr>
        <p:spPr>
          <a:xfrm>
            <a:off x="12001499" y="13080999"/>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50"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51"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52" name="Body Level One…"/>
          <p:cNvSpPr txBox="1">
            <a:spLocks noGrp="1"/>
          </p:cNvSpPr>
          <p:nvPr>
            <p:ph type="body" sz="quarter" idx="1" hasCustomPrompt="1"/>
          </p:nvPr>
        </p:nvSpPr>
        <p:spPr>
          <a:xfrm>
            <a:off x="1206500" y="7060576"/>
            <a:ext cx="9779000" cy="5385424"/>
          </a:xfrm>
          <a:prstGeom prst="rect">
            <a:avLst/>
          </a:prstGeom>
        </p:spPr>
        <p:txBody>
          <a:bodyPr/>
          <a:lstStyle>
            <a:lvl1pPr defTabSz="825500">
              <a:spcBef>
                <a:spcPts val="0"/>
              </a:spcBef>
              <a:defRPr sz="5500">
                <a:latin typeface="+mn-lt"/>
                <a:ea typeface="+mn-ea"/>
                <a:cs typeface="+mn-cs"/>
                <a:sym typeface="Helvetica Neue Medium"/>
              </a:defRPr>
            </a:lvl1pPr>
            <a:lvl2pPr defTabSz="825500">
              <a:spcBef>
                <a:spcPts val="0"/>
              </a:spcBef>
              <a:defRPr sz="5500">
                <a:latin typeface="+mn-lt"/>
                <a:ea typeface="+mn-ea"/>
                <a:cs typeface="+mn-cs"/>
                <a:sym typeface="Helvetica Neue Medium"/>
              </a:defRPr>
            </a:lvl2pPr>
            <a:lvl3pPr defTabSz="825500">
              <a:spcBef>
                <a:spcPts val="0"/>
              </a:spcBef>
              <a:defRPr sz="5500">
                <a:latin typeface="+mn-lt"/>
                <a:ea typeface="+mn-ea"/>
                <a:cs typeface="+mn-cs"/>
                <a:sym typeface="Helvetica Neue Medium"/>
              </a:defRPr>
            </a:lvl3pPr>
            <a:lvl4pPr defTabSz="825500">
              <a:spcBef>
                <a:spcPts val="0"/>
              </a:spcBef>
              <a:defRPr sz="5500">
                <a:latin typeface="+mn-lt"/>
                <a:ea typeface="+mn-ea"/>
                <a:cs typeface="+mn-cs"/>
                <a:sym typeface="Helvetica Neue Medium"/>
              </a:defRPr>
            </a:lvl4pPr>
            <a:lvl5pPr defTabSz="825500">
              <a:spcBef>
                <a:spcPts val="0"/>
              </a:spcBef>
              <a:defRPr sz="5500">
                <a:latin typeface="+mn-lt"/>
                <a:ea typeface="+mn-ea"/>
                <a:cs typeface="+mn-cs"/>
                <a:sym typeface="Helvetica Neue Medium"/>
              </a:defRPr>
            </a:lvl5pPr>
          </a:lstStyle>
          <a:p>
            <a:r>
              <a:t>Slide Subtitle</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Photo Bottom">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756298" y="785622"/>
            <a:ext cx="9779001" cy="2013067"/>
          </a:xfrm>
          <a:prstGeom prst="rect">
            <a:avLst/>
          </a:prstGeom>
        </p:spPr>
        <p:txBody>
          <a:bodyPr lIns="45719" tIns="45719" rIns="45719" bIns="45719" anchor="ctr"/>
          <a:lstStyle>
            <a:lvl1pPr defTabSz="825500">
              <a:spcBef>
                <a:spcPts val="0"/>
              </a:spcBef>
              <a:defRPr sz="5500">
                <a:latin typeface="+mn-lt"/>
                <a:ea typeface="+mn-ea"/>
                <a:cs typeface="+mn-cs"/>
                <a:sym typeface="Helvetica Neue Medium"/>
              </a:defRPr>
            </a:lvl1pPr>
          </a:lstStyle>
          <a:p>
            <a:r>
              <a:t>Slide Subtitle</a:t>
            </a:r>
          </a:p>
        </p:txBody>
      </p:sp>
      <p:sp>
        <p:nvSpPr>
          <p:cNvPr id="61" name="660384004_1290x1720.jpg"/>
          <p:cNvSpPr>
            <a:spLocks noGrp="1"/>
          </p:cNvSpPr>
          <p:nvPr>
            <p:ph type="pic" idx="22"/>
          </p:nvPr>
        </p:nvSpPr>
        <p:spPr>
          <a:xfrm>
            <a:off x="-96224" y="-9193425"/>
            <a:ext cx="24576449" cy="32768602"/>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lide Title"/>
          <p:cNvSpPr txBox="1">
            <a:spLocks noGrp="1"/>
          </p:cNvSpPr>
          <p:nvPr>
            <p:ph type="title" hasCustomPrompt="1"/>
          </p:nvPr>
        </p:nvSpPr>
        <p:spPr>
          <a:prstGeom prst="rect">
            <a:avLst/>
          </a:prstGeom>
        </p:spPr>
        <p:txBody>
          <a:bodyPr/>
          <a:lstStyle/>
          <a:p>
            <a:r>
              <a:t>Slide Title</a:t>
            </a:r>
          </a:p>
        </p:txBody>
      </p:sp>
      <p:sp>
        <p:nvSpPr>
          <p:cNvPr id="71"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defTabSz="825500">
              <a:spcBef>
                <a:spcPts val="0"/>
              </a:spcBef>
              <a:defRPr sz="5500">
                <a:latin typeface="+mn-lt"/>
                <a:ea typeface="+mn-ea"/>
                <a:cs typeface="+mn-cs"/>
                <a:sym typeface="Helvetica Neue Medium"/>
              </a:defRPr>
            </a:lvl1pPr>
          </a:lstStyle>
          <a:p>
            <a:r>
              <a:t>Slide Subtitle</a:t>
            </a:r>
          </a:p>
        </p:txBody>
      </p:sp>
      <p:sp>
        <p:nvSpPr>
          <p:cNvPr id="7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Alt">
    <p:spTree>
      <p:nvGrpSpPr>
        <p:cNvPr id="1" name=""/>
        <p:cNvGrpSpPr/>
        <p:nvPr/>
      </p:nvGrpSpPr>
      <p:grpSpPr>
        <a:xfrm>
          <a:off x="0" y="0"/>
          <a:ext cx="0" cy="0"/>
          <a:chOff x="0" y="0"/>
          <a:chExt cx="0" cy="0"/>
        </a:xfrm>
      </p:grpSpPr>
      <p:sp>
        <p:nvSpPr>
          <p:cNvPr id="88" name="Body Level One…"/>
          <p:cNvSpPr txBox="1">
            <a:spLocks noGrp="1"/>
          </p:cNvSpPr>
          <p:nvPr>
            <p:ph type="body" idx="1" hasCustomPrompt="1"/>
          </p:nvPr>
        </p:nvSpPr>
        <p:spPr>
          <a:xfrm>
            <a:off x="1206500" y="1211484"/>
            <a:ext cx="21971000" cy="11293032"/>
          </a:xfrm>
          <a:prstGeom prst="rect">
            <a:avLst/>
          </a:prstGeom>
        </p:spPr>
        <p:txBody>
          <a:bodyPr numCol="2" spcCol="1098550"/>
          <a:lstStyle/>
          <a:p>
            <a:r>
              <a:t>Slide bullet text</a:t>
            </a:r>
          </a:p>
          <a:p>
            <a:pPr lvl="1"/>
            <a:endParaRPr/>
          </a:p>
          <a:p>
            <a:pPr lvl="2"/>
            <a:endParaRPr/>
          </a:p>
          <a:p>
            <a:pPr lvl="3"/>
            <a:endParaRPr/>
          </a:p>
          <a:p>
            <a:pPr lvl="4"/>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6"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defTabSz="825500">
              <a:spcBef>
                <a:spcPts val="0"/>
              </a:spcBef>
              <a:defRPr sz="5500">
                <a:latin typeface="+mn-lt"/>
                <a:ea typeface="+mn-ea"/>
                <a:cs typeface="+mn-cs"/>
                <a:sym typeface="Helvetica Neue Medium"/>
              </a:defRPr>
            </a:lvl1pPr>
          </a:lstStyle>
          <a:p>
            <a:r>
              <a:t>Slide Subtitle</a:t>
            </a:r>
          </a:p>
        </p:txBody>
      </p:sp>
      <p:sp>
        <p:nvSpPr>
          <p:cNvPr id="97"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98"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99"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495000" y="13080999"/>
            <a:ext cx="368504"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 id="2147483666" r:id="rId16"/>
    <p:sldLayoutId id="2147483667" r:id="rId17"/>
    <p:sldLayoutId id="2147483668" r:id="rId18"/>
    <p:sldLayoutId id="2147483669" r:id="rId19"/>
    <p:sldLayoutId id="2147483670" r:id="rId20"/>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1pPr>
      <a:lvl2pPr marL="0" marR="0" indent="457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2pPr>
      <a:lvl3pPr marL="0" marR="0" indent="914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3pPr>
      <a:lvl4pPr marL="0" marR="0" indent="1371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4pPr>
      <a:lvl5pPr marL="0" marR="0" indent="18288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5pPr>
      <a:lvl6pPr marL="0" marR="0" indent="22860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6pPr>
      <a:lvl7pPr marL="0" marR="0" indent="2743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7pPr>
      <a:lvl8pPr marL="0" marR="0" indent="3200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8pPr>
      <a:lvl9pPr marL="0" marR="0" indent="3657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Helvetica Neue Medium"/>
        </a:defRPr>
      </a:lvl9pPr>
    </p:titleStyle>
    <p:bodyStyle>
      <a:lvl1pPr marL="0" marR="0" indent="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ig.cmu.edu/" TargetMode="External"/><Relationship Id="rId7" Type="http://schemas.openxmlformats.org/officeDocument/2006/relationships/hyperlink" Target="https://www.hcii.cmu.edu/"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xle-lab.com/"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customXml" Target="../ink/ink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customXml" Target="../ink/ink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OPIC"/>
          <p:cNvSpPr txBox="1">
            <a:spLocks noGrp="1"/>
          </p:cNvSpPr>
          <p:nvPr>
            <p:ph type="ctrTitle"/>
          </p:nvPr>
        </p:nvSpPr>
        <p:spPr>
          <a:xfrm>
            <a:off x="1206496" y="1422054"/>
            <a:ext cx="21971004" cy="4648201"/>
          </a:xfrm>
          <a:prstGeom prst="rect">
            <a:avLst/>
          </a:prstGeom>
        </p:spPr>
        <p:txBody>
          <a:bodyPr/>
          <a:lstStyle/>
          <a:p>
            <a:r>
              <a:rPr lang="en-US" dirty="0"/>
              <a:t>Data Navigator</a:t>
            </a:r>
            <a:endParaRPr dirty="0"/>
          </a:p>
        </p:txBody>
      </p:sp>
      <p:sp>
        <p:nvSpPr>
          <p:cNvPr id="228" name="Data Visualization"/>
          <p:cNvSpPr txBox="1">
            <a:spLocks noGrp="1"/>
          </p:cNvSpPr>
          <p:nvPr>
            <p:ph type="subTitle" sz="quarter" idx="1"/>
          </p:nvPr>
        </p:nvSpPr>
        <p:spPr>
          <a:xfrm>
            <a:off x="1201342" y="6070253"/>
            <a:ext cx="21971001" cy="1905001"/>
          </a:xfrm>
          <a:prstGeom prst="rect">
            <a:avLst/>
          </a:prstGeom>
        </p:spPr>
        <p:txBody>
          <a:bodyPr/>
          <a:lstStyle/>
          <a:p>
            <a:r>
              <a:rPr lang="en-US" i="1" dirty="0"/>
              <a:t>Towards improved building materials for accessible data interaction experiences.</a:t>
            </a:r>
            <a:endParaRPr i="1" dirty="0"/>
          </a:p>
        </p:txBody>
      </p:sp>
      <p:pic>
        <p:nvPicPr>
          <p:cNvPr id="10" name="Picture 2" descr="Axle lab">
            <a:extLst>
              <a:ext uri="{FF2B5EF4-FFF2-40B4-BE49-F238E27FC236}">
                <a16:creationId xmlns:a16="http://schemas.microsoft.com/office/drawing/2014/main" id="{333C0CF9-E9CF-53C1-7F81-4A4EA431A1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6" t="10167" r="3335" b="5033"/>
          <a:stretch/>
        </p:blipFill>
        <p:spPr bwMode="auto">
          <a:xfrm>
            <a:off x="6439955" y="277462"/>
            <a:ext cx="3141578" cy="2592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1D1F8C-6A6F-703D-A1ED-FBE7C4ED280D}"/>
              </a:ext>
            </a:extLst>
          </p:cNvPr>
          <p:cNvSpPr txBox="1"/>
          <p:nvPr/>
        </p:nvSpPr>
        <p:spPr>
          <a:xfrm>
            <a:off x="10485413" y="2809985"/>
            <a:ext cx="268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u="none" strike="noStrike" cap="none" spc="0" normalizeH="0" baseline="0" dirty="0" err="1">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hlinkClick r:id="rId3">
                  <a:extLst>
                    <a:ext uri="{A12FA001-AC4F-418D-AE19-62706E023703}">
                      <ahyp:hlinkClr xmlns:ahyp="http://schemas.microsoft.com/office/drawing/2018/hyperlinkcolor" val="tx"/>
                    </a:ext>
                  </a:extLst>
                </a:hlinkClick>
              </a:rPr>
              <a:t>dig.cmu.edu</a:t>
            </a:r>
            <a:endParaRPr kumimoji="0" lang="en-US" sz="3600" u="none" strike="noStrike" cap="none" spc="0" normalizeH="0" baseline="0" dirty="0">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endParaRPr>
          </a:p>
        </p:txBody>
      </p:sp>
      <p:sp>
        <p:nvSpPr>
          <p:cNvPr id="13" name="TextBox 12">
            <a:extLst>
              <a:ext uri="{FF2B5EF4-FFF2-40B4-BE49-F238E27FC236}">
                <a16:creationId xmlns:a16="http://schemas.microsoft.com/office/drawing/2014/main" id="{3F909D67-9D32-D961-CA65-982193079029}"/>
              </a:ext>
            </a:extLst>
          </p:cNvPr>
          <p:cNvSpPr txBox="1"/>
          <p:nvPr/>
        </p:nvSpPr>
        <p:spPr>
          <a:xfrm>
            <a:off x="6715556" y="2809985"/>
            <a:ext cx="268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u="none" strike="noStrike" cap="none" spc="0" normalizeH="0" baseline="0" dirty="0">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hlinkClick r:id="rId4">
                  <a:extLst>
                    <a:ext uri="{A12FA001-AC4F-418D-AE19-62706E023703}">
                      <ahyp:hlinkClr xmlns:ahyp="http://schemas.microsoft.com/office/drawing/2018/hyperlinkcolor" val="tx"/>
                    </a:ext>
                  </a:extLst>
                </a:hlinkClick>
              </a:rPr>
              <a:t>axle-</a:t>
            </a:r>
            <a:r>
              <a:rPr kumimoji="0" lang="en-US" sz="3600" u="none" strike="noStrike" cap="none" spc="0" normalizeH="0" baseline="0" dirty="0" err="1">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hlinkClick r:id="rId4">
                  <a:extLst>
                    <a:ext uri="{A12FA001-AC4F-418D-AE19-62706E023703}">
                      <ahyp:hlinkClr xmlns:ahyp="http://schemas.microsoft.com/office/drawing/2018/hyperlinkcolor" val="tx"/>
                    </a:ext>
                  </a:extLst>
                </a:hlinkClick>
              </a:rPr>
              <a:t>lab.com</a:t>
            </a:r>
            <a:endParaRPr kumimoji="0" lang="en-US" sz="3600" u="none" strike="noStrike" cap="none" spc="0" normalizeH="0" baseline="0" dirty="0">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endParaRPr>
          </a:p>
        </p:txBody>
      </p:sp>
      <p:pic>
        <p:nvPicPr>
          <p:cNvPr id="28676" name="Picture 4" descr="Frank photo">
            <a:extLst>
              <a:ext uri="{FF2B5EF4-FFF2-40B4-BE49-F238E27FC236}">
                <a16:creationId xmlns:a16="http://schemas.microsoft.com/office/drawing/2014/main" id="{478DA088-D450-35B0-0C8C-EB29FBCB6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500" y="9784173"/>
            <a:ext cx="2258568" cy="2258568"/>
          </a:xfrm>
          <a:prstGeom prst="ellipse">
            <a:avLst/>
          </a:prstGeom>
          <a:noFill/>
          <a:extLst>
            <a:ext uri="{909E8E84-426E-40DD-AFC4-6F175D3DCCD1}">
              <a14:hiddenFill xmlns:a14="http://schemas.microsoft.com/office/drawing/2010/main">
                <a:solidFill>
                  <a:srgbClr val="FFFFFF"/>
                </a:solidFill>
              </a14:hiddenFill>
            </a:ext>
          </a:extLst>
        </p:spPr>
      </p:pic>
      <p:pic>
        <p:nvPicPr>
          <p:cNvPr id="28678" name="Picture 6" descr="Human-Computer Interaction Institute">
            <a:extLst>
              <a:ext uri="{FF2B5EF4-FFF2-40B4-BE49-F238E27FC236}">
                <a16:creationId xmlns:a16="http://schemas.microsoft.com/office/drawing/2014/main" id="{D04F88BB-ACB6-D477-C596-F8B2AB819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342" y="258611"/>
            <a:ext cx="4470400" cy="22733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2E16220-855B-11D7-7E82-B90EF8892E06}"/>
              </a:ext>
            </a:extLst>
          </p:cNvPr>
          <p:cNvSpPr txBox="1"/>
          <p:nvPr/>
        </p:nvSpPr>
        <p:spPr>
          <a:xfrm>
            <a:off x="2091112" y="2809985"/>
            <a:ext cx="268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u="none" strike="noStrike" cap="none" spc="0" normalizeH="0" baseline="0" dirty="0" err="1">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hlinkClick r:id="rId7">
                  <a:extLst>
                    <a:ext uri="{A12FA001-AC4F-418D-AE19-62706E023703}">
                      <ahyp:hlinkClr xmlns:ahyp="http://schemas.microsoft.com/office/drawing/2018/hyperlinkcolor" val="tx"/>
                    </a:ext>
                  </a:extLst>
                </a:hlinkClick>
              </a:rPr>
              <a:t>hcii.cmu.edu</a:t>
            </a:r>
            <a:endParaRPr kumimoji="0" lang="en-US" sz="3600" u="none" strike="noStrike" cap="none" spc="0" normalizeH="0" baseline="0" dirty="0">
              <a:ln>
                <a:noFill/>
              </a:ln>
              <a:effectLst/>
              <a:uFillTx/>
              <a:latin typeface="Helvetica Neue Light" panose="02000403000000020004" pitchFamily="2" charset="0"/>
              <a:ea typeface="Helvetica Neue Light" panose="02000403000000020004" pitchFamily="2" charset="0"/>
              <a:cs typeface="Helvetica Neue" panose="02000503000000020004" pitchFamily="2" charset="0"/>
              <a:sym typeface="Helvetica Neue"/>
            </a:endParaRPr>
          </a:p>
        </p:txBody>
      </p:sp>
      <p:pic>
        <p:nvPicPr>
          <p:cNvPr id="9" name="Picture 8">
            <a:extLst>
              <a:ext uri="{FF2B5EF4-FFF2-40B4-BE49-F238E27FC236}">
                <a16:creationId xmlns:a16="http://schemas.microsoft.com/office/drawing/2014/main" id="{14789021-CA3B-BDF1-C1D2-2DBF588EFEE2}"/>
              </a:ext>
            </a:extLst>
          </p:cNvPr>
          <p:cNvPicPr>
            <a:picLocks noChangeAspect="1"/>
          </p:cNvPicPr>
          <p:nvPr/>
        </p:nvPicPr>
        <p:blipFill>
          <a:blip r:embed="rId8"/>
          <a:stretch>
            <a:fillRect/>
          </a:stretch>
        </p:blipFill>
        <p:spPr>
          <a:xfrm>
            <a:off x="10512306" y="254156"/>
            <a:ext cx="2635470" cy="2597550"/>
          </a:xfrm>
          <a:prstGeom prst="rect">
            <a:avLst/>
          </a:prstGeom>
        </p:spPr>
      </p:pic>
      <p:sp>
        <p:nvSpPr>
          <p:cNvPr id="11" name="Rectangle 10">
            <a:extLst>
              <a:ext uri="{FF2B5EF4-FFF2-40B4-BE49-F238E27FC236}">
                <a16:creationId xmlns:a16="http://schemas.microsoft.com/office/drawing/2014/main" id="{42BF6F50-F293-5266-9A39-6CB7E48A881E}"/>
              </a:ext>
            </a:extLst>
          </p:cNvPr>
          <p:cNvSpPr/>
          <p:nvPr/>
        </p:nvSpPr>
        <p:spPr>
          <a:xfrm>
            <a:off x="20496393" y="8879305"/>
            <a:ext cx="3258129" cy="389823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6" name="Adam Perer and Dominik Moritz"/>
          <p:cNvSpPr txBox="1">
            <a:spLocks noGrp="1"/>
          </p:cNvSpPr>
          <p:nvPr>
            <p:ph type="body" idx="21"/>
          </p:nvPr>
        </p:nvSpPr>
        <p:spPr>
          <a:xfrm>
            <a:off x="744140" y="12039065"/>
            <a:ext cx="23010382" cy="154890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3100" dirty="0">
                <a:latin typeface="Helvetica Neue" panose="02000503000000020004" pitchFamily="2" charset="0"/>
                <a:ea typeface="Helvetica Neue" panose="02000503000000020004" pitchFamily="2" charset="0"/>
                <a:cs typeface="Helvetica Neue" panose="02000503000000020004" pitchFamily="2" charset="0"/>
              </a:rPr>
              <a:t>Frank Elavsky</a:t>
            </a:r>
            <a:endParaRPr sz="3100" dirty="0">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transition spd="med" advTm="97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2F59824-4F48-7C34-F680-A9C3622E16BA}"/>
              </a:ext>
            </a:extLst>
          </p:cNvPr>
          <p:cNvPicPr>
            <a:picLocks noChangeAspect="1"/>
          </p:cNvPicPr>
          <p:nvPr/>
        </p:nvPicPr>
        <p:blipFill>
          <a:blip r:embed="rId3"/>
          <a:stretch>
            <a:fillRect/>
          </a:stretch>
        </p:blipFill>
        <p:spPr>
          <a:xfrm>
            <a:off x="13842891" y="5223129"/>
            <a:ext cx="7414239" cy="5661173"/>
          </a:xfrm>
          <a:prstGeom prst="rect">
            <a:avLst/>
          </a:prstGeom>
        </p:spPr>
      </p:pic>
      <p:sp>
        <p:nvSpPr>
          <p:cNvPr id="4" name="Text Placeholder 3">
            <a:extLst>
              <a:ext uri="{FF2B5EF4-FFF2-40B4-BE49-F238E27FC236}">
                <a16:creationId xmlns:a16="http://schemas.microsoft.com/office/drawing/2014/main" id="{05F83394-732B-6B7A-65DF-83734EDD8B03}"/>
              </a:ext>
            </a:extLst>
          </p:cNvPr>
          <p:cNvSpPr>
            <a:spLocks noGrp="1"/>
          </p:cNvSpPr>
          <p:nvPr>
            <p:ph type="body" sz="quarter" idx="22"/>
          </p:nvPr>
        </p:nvSpPr>
        <p:spPr>
          <a:xfrm>
            <a:off x="1201440" y="12397186"/>
            <a:ext cx="21968621" cy="636979"/>
          </a:xfrm>
        </p:spPr>
        <p:txBody>
          <a:bodyPr>
            <a:normAutofit lnSpcReduction="10000"/>
          </a:body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grpSp>
        <p:nvGrpSpPr>
          <p:cNvPr id="6" name="Group 5">
            <a:extLst>
              <a:ext uri="{FF2B5EF4-FFF2-40B4-BE49-F238E27FC236}">
                <a16:creationId xmlns:a16="http://schemas.microsoft.com/office/drawing/2014/main" id="{EDCF787A-897A-1DF1-2949-2C449DB5A835}"/>
              </a:ext>
            </a:extLst>
          </p:cNvPr>
          <p:cNvGrpSpPr/>
          <p:nvPr/>
        </p:nvGrpSpPr>
        <p:grpSpPr>
          <a:xfrm>
            <a:off x="3254460" y="5223129"/>
            <a:ext cx="7755341" cy="7012890"/>
            <a:chOff x="3254461" y="4534289"/>
            <a:chExt cx="7755341" cy="7012890"/>
          </a:xfrm>
        </p:grpSpPr>
        <p:pic>
          <p:nvPicPr>
            <p:cNvPr id="9" name="Picture 8">
              <a:extLst>
                <a:ext uri="{FF2B5EF4-FFF2-40B4-BE49-F238E27FC236}">
                  <a16:creationId xmlns:a16="http://schemas.microsoft.com/office/drawing/2014/main" id="{9763A3C7-6796-C346-1BE0-FDBB661A99BB}"/>
                </a:ext>
              </a:extLst>
            </p:cNvPr>
            <p:cNvPicPr>
              <a:picLocks noChangeAspect="1"/>
            </p:cNvPicPr>
            <p:nvPr/>
          </p:nvPicPr>
          <p:blipFill>
            <a:blip r:embed="rId3"/>
            <a:stretch>
              <a:fillRect/>
            </a:stretch>
          </p:blipFill>
          <p:spPr>
            <a:xfrm>
              <a:off x="3254461" y="4534289"/>
              <a:ext cx="7414239" cy="5661173"/>
            </a:xfrm>
            <a:prstGeom prst="rect">
              <a:avLst/>
            </a:prstGeom>
          </p:spPr>
        </p:pic>
        <p:pic>
          <p:nvPicPr>
            <p:cNvPr id="40" name="Picture 39" descr="Mouse icon">
              <a:extLst>
                <a:ext uri="{FF2B5EF4-FFF2-40B4-BE49-F238E27FC236}">
                  <a16:creationId xmlns:a16="http://schemas.microsoft.com/office/drawing/2014/main" id="{4AF8EFD0-BF8E-DA3C-F320-CB42DDC5F23E}"/>
                </a:ext>
              </a:extLst>
            </p:cNvPr>
            <p:cNvPicPr>
              <a:picLocks noChangeAspect="1"/>
            </p:cNvPicPr>
            <p:nvPr/>
          </p:nvPicPr>
          <p:blipFill>
            <a:blip r:embed="rId4">
              <a:alphaModFix amt="31000"/>
            </a:blip>
            <a:stretch>
              <a:fillRect/>
            </a:stretch>
          </p:blipFill>
          <p:spPr>
            <a:xfrm rot="20442335">
              <a:off x="6269871" y="7271008"/>
              <a:ext cx="4276171" cy="4276171"/>
            </a:xfrm>
            <a:prstGeom prst="rect">
              <a:avLst/>
            </a:prstGeom>
          </p:spPr>
        </p:pic>
        <p:pic>
          <p:nvPicPr>
            <p:cNvPr id="42" name="Picture 41" descr="Mouse icon">
              <a:extLst>
                <a:ext uri="{FF2B5EF4-FFF2-40B4-BE49-F238E27FC236}">
                  <a16:creationId xmlns:a16="http://schemas.microsoft.com/office/drawing/2014/main" id="{DFCF7400-4E71-290F-D358-B5EBFE056216}"/>
                </a:ext>
              </a:extLst>
            </p:cNvPr>
            <p:cNvPicPr>
              <a:picLocks noChangeAspect="1"/>
            </p:cNvPicPr>
            <p:nvPr/>
          </p:nvPicPr>
          <p:blipFill>
            <a:blip r:embed="rId4">
              <a:alphaModFix amt="31000"/>
            </a:blip>
            <a:stretch>
              <a:fillRect/>
            </a:stretch>
          </p:blipFill>
          <p:spPr>
            <a:xfrm rot="20442335">
              <a:off x="4564032" y="6872923"/>
              <a:ext cx="4276171" cy="4276171"/>
            </a:xfrm>
            <a:prstGeom prst="rect">
              <a:avLst/>
            </a:prstGeom>
          </p:spPr>
        </p:pic>
        <p:pic>
          <p:nvPicPr>
            <p:cNvPr id="31" name="Picture 30" descr="Mouse icon">
              <a:extLst>
                <a:ext uri="{FF2B5EF4-FFF2-40B4-BE49-F238E27FC236}">
                  <a16:creationId xmlns:a16="http://schemas.microsoft.com/office/drawing/2014/main" id="{FF530FCD-A88B-77F8-1FBF-8DD8FC0927E6}"/>
                </a:ext>
              </a:extLst>
            </p:cNvPr>
            <p:cNvPicPr>
              <a:picLocks noChangeAspect="1"/>
            </p:cNvPicPr>
            <p:nvPr/>
          </p:nvPicPr>
          <p:blipFill>
            <a:blip r:embed="rId4">
              <a:alphaModFix amt="31000"/>
            </a:blip>
            <a:stretch>
              <a:fillRect/>
            </a:stretch>
          </p:blipFill>
          <p:spPr>
            <a:xfrm rot="20442335">
              <a:off x="5317501" y="6926032"/>
              <a:ext cx="4276171" cy="4276171"/>
            </a:xfrm>
            <a:prstGeom prst="rect">
              <a:avLst/>
            </a:prstGeom>
          </p:spPr>
        </p:pic>
        <p:pic>
          <p:nvPicPr>
            <p:cNvPr id="29" name="Picture 28" descr="Mouse icon">
              <a:extLst>
                <a:ext uri="{FF2B5EF4-FFF2-40B4-BE49-F238E27FC236}">
                  <a16:creationId xmlns:a16="http://schemas.microsoft.com/office/drawing/2014/main" id="{0A789C2B-DBBC-83EB-1916-6065CA15EDF9}"/>
                </a:ext>
              </a:extLst>
            </p:cNvPr>
            <p:cNvPicPr>
              <a:picLocks noChangeAspect="1"/>
            </p:cNvPicPr>
            <p:nvPr/>
          </p:nvPicPr>
          <p:blipFill>
            <a:blip r:embed="rId4">
              <a:alphaModFix amt="31000"/>
            </a:blip>
            <a:stretch>
              <a:fillRect/>
            </a:stretch>
          </p:blipFill>
          <p:spPr>
            <a:xfrm rot="20442335">
              <a:off x="6111461" y="6130428"/>
              <a:ext cx="4276171" cy="4276171"/>
            </a:xfrm>
            <a:prstGeom prst="rect">
              <a:avLst/>
            </a:prstGeom>
          </p:spPr>
        </p:pic>
        <p:pic>
          <p:nvPicPr>
            <p:cNvPr id="32" name="Picture 31" descr="Mouse icon">
              <a:extLst>
                <a:ext uri="{FF2B5EF4-FFF2-40B4-BE49-F238E27FC236}">
                  <a16:creationId xmlns:a16="http://schemas.microsoft.com/office/drawing/2014/main" id="{1A0853B6-A5E4-98FA-DE68-BDACBA25A210}"/>
                </a:ext>
              </a:extLst>
            </p:cNvPr>
            <p:cNvPicPr>
              <a:picLocks noChangeAspect="1"/>
            </p:cNvPicPr>
            <p:nvPr/>
          </p:nvPicPr>
          <p:blipFill>
            <a:blip r:embed="rId4">
              <a:alphaModFix amt="31000"/>
            </a:blip>
            <a:stretch>
              <a:fillRect/>
            </a:stretch>
          </p:blipFill>
          <p:spPr>
            <a:xfrm rot="20442335">
              <a:off x="5059966" y="6205511"/>
              <a:ext cx="4276171" cy="4276171"/>
            </a:xfrm>
            <a:prstGeom prst="rect">
              <a:avLst/>
            </a:prstGeom>
          </p:spPr>
        </p:pic>
        <p:pic>
          <p:nvPicPr>
            <p:cNvPr id="33" name="Picture 32" descr="Mouse icon">
              <a:extLst>
                <a:ext uri="{FF2B5EF4-FFF2-40B4-BE49-F238E27FC236}">
                  <a16:creationId xmlns:a16="http://schemas.microsoft.com/office/drawing/2014/main" id="{1C24BCD1-75C7-7AA4-EA3E-364B9085B629}"/>
                </a:ext>
              </a:extLst>
            </p:cNvPr>
            <p:cNvPicPr>
              <a:picLocks noChangeAspect="1"/>
            </p:cNvPicPr>
            <p:nvPr/>
          </p:nvPicPr>
          <p:blipFill>
            <a:blip r:embed="rId4">
              <a:alphaModFix amt="31000"/>
            </a:blip>
            <a:stretch>
              <a:fillRect/>
            </a:stretch>
          </p:blipFill>
          <p:spPr>
            <a:xfrm rot="20442335">
              <a:off x="5919800" y="5785776"/>
              <a:ext cx="4276171" cy="4276171"/>
            </a:xfrm>
            <a:prstGeom prst="rect">
              <a:avLst/>
            </a:prstGeom>
          </p:spPr>
        </p:pic>
        <p:pic>
          <p:nvPicPr>
            <p:cNvPr id="37" name="Picture 36" descr="Mouse icon">
              <a:extLst>
                <a:ext uri="{FF2B5EF4-FFF2-40B4-BE49-F238E27FC236}">
                  <a16:creationId xmlns:a16="http://schemas.microsoft.com/office/drawing/2014/main" id="{D6719C98-57A1-F6A3-CBB9-EEB50EE44E2A}"/>
                </a:ext>
              </a:extLst>
            </p:cNvPr>
            <p:cNvPicPr>
              <a:picLocks noChangeAspect="1"/>
            </p:cNvPicPr>
            <p:nvPr/>
          </p:nvPicPr>
          <p:blipFill>
            <a:blip r:embed="rId4">
              <a:alphaModFix amt="31000"/>
            </a:blip>
            <a:stretch>
              <a:fillRect/>
            </a:stretch>
          </p:blipFill>
          <p:spPr>
            <a:xfrm rot="20442335">
              <a:off x="5618652" y="6228928"/>
              <a:ext cx="4276171" cy="4276171"/>
            </a:xfrm>
            <a:prstGeom prst="rect">
              <a:avLst/>
            </a:prstGeom>
          </p:spPr>
        </p:pic>
        <p:pic>
          <p:nvPicPr>
            <p:cNvPr id="38" name="Picture 37" descr="Mouse icon">
              <a:extLst>
                <a:ext uri="{FF2B5EF4-FFF2-40B4-BE49-F238E27FC236}">
                  <a16:creationId xmlns:a16="http://schemas.microsoft.com/office/drawing/2014/main" id="{F7BE5462-95DE-E541-4AB1-17E96BA604B4}"/>
                </a:ext>
              </a:extLst>
            </p:cNvPr>
            <p:cNvPicPr>
              <a:picLocks noChangeAspect="1"/>
            </p:cNvPicPr>
            <p:nvPr/>
          </p:nvPicPr>
          <p:blipFill>
            <a:blip r:embed="rId4">
              <a:alphaModFix amt="31000"/>
            </a:blip>
            <a:stretch>
              <a:fillRect/>
            </a:stretch>
          </p:blipFill>
          <p:spPr>
            <a:xfrm rot="20442335">
              <a:off x="5251627" y="5979703"/>
              <a:ext cx="4276171" cy="4276171"/>
            </a:xfrm>
            <a:prstGeom prst="rect">
              <a:avLst/>
            </a:prstGeom>
          </p:spPr>
        </p:pic>
        <p:pic>
          <p:nvPicPr>
            <p:cNvPr id="39" name="Picture 38" descr="Mouse icon">
              <a:extLst>
                <a:ext uri="{FF2B5EF4-FFF2-40B4-BE49-F238E27FC236}">
                  <a16:creationId xmlns:a16="http://schemas.microsoft.com/office/drawing/2014/main" id="{030352B9-8EC5-DAC2-FB15-1C767992A5AE}"/>
                </a:ext>
              </a:extLst>
            </p:cNvPr>
            <p:cNvPicPr>
              <a:picLocks noChangeAspect="1"/>
            </p:cNvPicPr>
            <p:nvPr/>
          </p:nvPicPr>
          <p:blipFill>
            <a:blip r:embed="rId4">
              <a:alphaModFix amt="31000"/>
            </a:blip>
            <a:stretch>
              <a:fillRect/>
            </a:stretch>
          </p:blipFill>
          <p:spPr>
            <a:xfrm rot="20442335">
              <a:off x="5684526" y="5979703"/>
              <a:ext cx="4276171" cy="4276171"/>
            </a:xfrm>
            <a:prstGeom prst="rect">
              <a:avLst/>
            </a:prstGeom>
          </p:spPr>
        </p:pic>
        <p:pic>
          <p:nvPicPr>
            <p:cNvPr id="41" name="Picture 40" descr="Mouse icon">
              <a:extLst>
                <a:ext uri="{FF2B5EF4-FFF2-40B4-BE49-F238E27FC236}">
                  <a16:creationId xmlns:a16="http://schemas.microsoft.com/office/drawing/2014/main" id="{7F38F399-5531-46EC-8BA8-8335572EBC2A}"/>
                </a:ext>
              </a:extLst>
            </p:cNvPr>
            <p:cNvPicPr>
              <a:picLocks noChangeAspect="1"/>
            </p:cNvPicPr>
            <p:nvPr/>
          </p:nvPicPr>
          <p:blipFill>
            <a:blip r:embed="rId4">
              <a:alphaModFix amt="31000"/>
            </a:blip>
            <a:stretch>
              <a:fillRect/>
            </a:stretch>
          </p:blipFill>
          <p:spPr>
            <a:xfrm rot="20442335">
              <a:off x="6733631" y="5833529"/>
              <a:ext cx="4276171" cy="4276171"/>
            </a:xfrm>
            <a:prstGeom prst="rect">
              <a:avLst/>
            </a:prstGeom>
          </p:spPr>
        </p:pic>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D0E79199-C113-BFA3-E228-58EEDA52D394}"/>
                    </a:ext>
                  </a:extLst>
                </p14:cNvPr>
                <p14:cNvContentPartPr/>
                <p14:nvPr/>
              </p14:nvContentPartPr>
              <p14:xfrm>
                <a:off x="7307467" y="8095919"/>
                <a:ext cx="1149840" cy="1447200"/>
              </p14:xfrm>
            </p:contentPart>
          </mc:Choice>
          <mc:Fallback>
            <p:pic>
              <p:nvPicPr>
                <p:cNvPr id="35" name="Ink 34">
                  <a:extLst>
                    <a:ext uri="{FF2B5EF4-FFF2-40B4-BE49-F238E27FC236}">
                      <a16:creationId xmlns:a16="http://schemas.microsoft.com/office/drawing/2014/main" id="{D0E79199-C113-BFA3-E228-58EEDA52D394}"/>
                    </a:ext>
                  </a:extLst>
                </p:cNvPr>
                <p:cNvPicPr/>
                <p:nvPr/>
              </p:nvPicPr>
              <p:blipFill>
                <a:blip r:embed="rId6"/>
                <a:stretch>
                  <a:fillRect/>
                </a:stretch>
              </p:blipFill>
              <p:spPr>
                <a:xfrm>
                  <a:off x="7271478" y="8059919"/>
                  <a:ext cx="1221458" cy="1518840"/>
                </a:xfrm>
                <a:prstGeom prst="rect">
                  <a:avLst/>
                </a:prstGeom>
              </p:spPr>
            </p:pic>
          </mc:Fallback>
        </mc:AlternateContent>
        <p:pic>
          <p:nvPicPr>
            <p:cNvPr id="34" name="Picture 33" descr="Mouse icon">
              <a:extLst>
                <a:ext uri="{FF2B5EF4-FFF2-40B4-BE49-F238E27FC236}">
                  <a16:creationId xmlns:a16="http://schemas.microsoft.com/office/drawing/2014/main" id="{D053ADB9-1D5B-AB52-5D9E-C5AFFB37CBDE}"/>
                </a:ext>
              </a:extLst>
            </p:cNvPr>
            <p:cNvPicPr>
              <a:picLocks noChangeAspect="1"/>
            </p:cNvPicPr>
            <p:nvPr/>
          </p:nvPicPr>
          <p:blipFill>
            <a:blip r:embed="rId4">
              <a:alphaModFix/>
            </a:blip>
            <a:stretch>
              <a:fillRect/>
            </a:stretch>
          </p:blipFill>
          <p:spPr>
            <a:xfrm rot="20442335">
              <a:off x="5736289" y="6580053"/>
              <a:ext cx="4276171" cy="4276171"/>
            </a:xfrm>
            <a:prstGeom prst="rect">
              <a:avLst/>
            </a:prstGeom>
          </p:spPr>
        </p:pic>
        <mc:AlternateContent xmlns:mc="http://schemas.openxmlformats.org/markup-compatibility/2006">
          <mc:Choice xmlns:p14="http://schemas.microsoft.com/office/powerpoint/2010/main" Requires="p14">
            <p:contentPart p14:bwMode="auto" r:id="rId7">
              <p14:nvContentPartPr>
                <p14:cNvPr id="48" name="Ink 47">
                  <a:extLst>
                    <a:ext uri="{FF2B5EF4-FFF2-40B4-BE49-F238E27FC236}">
                      <a16:creationId xmlns:a16="http://schemas.microsoft.com/office/drawing/2014/main" id="{265F9CF2-2853-40E6-59E8-51D794EDF9F3}"/>
                    </a:ext>
                  </a:extLst>
                </p14:cNvPr>
                <p14:cNvContentPartPr/>
                <p14:nvPr/>
              </p14:nvContentPartPr>
              <p14:xfrm>
                <a:off x="7815336" y="8734934"/>
                <a:ext cx="162360" cy="73080"/>
              </p14:xfrm>
            </p:contentPart>
          </mc:Choice>
          <mc:Fallback>
            <p:pic>
              <p:nvPicPr>
                <p:cNvPr id="48" name="Ink 47">
                  <a:extLst>
                    <a:ext uri="{FF2B5EF4-FFF2-40B4-BE49-F238E27FC236}">
                      <a16:creationId xmlns:a16="http://schemas.microsoft.com/office/drawing/2014/main" id="{265F9CF2-2853-40E6-59E8-51D794EDF9F3}"/>
                    </a:ext>
                  </a:extLst>
                </p:cNvPr>
                <p:cNvPicPr/>
                <p:nvPr/>
              </p:nvPicPr>
              <p:blipFill>
                <a:blip r:embed="rId8"/>
                <a:stretch>
                  <a:fillRect/>
                </a:stretch>
              </p:blipFill>
              <p:spPr>
                <a:xfrm>
                  <a:off x="7779336" y="8698756"/>
                  <a:ext cx="234000" cy="145075"/>
                </a:xfrm>
                <a:prstGeom prst="rect">
                  <a:avLst/>
                </a:prstGeom>
              </p:spPr>
            </p:pic>
          </mc:Fallback>
        </mc:AlternateContent>
      </p:grpSp>
      <p:sp>
        <p:nvSpPr>
          <p:cNvPr id="2" name="Slide Number Placeholder 5">
            <a:extLst>
              <a:ext uri="{FF2B5EF4-FFF2-40B4-BE49-F238E27FC236}">
                <a16:creationId xmlns:a16="http://schemas.microsoft.com/office/drawing/2014/main" id="{827878CD-B0DE-557B-E6D2-19D4E556A20B}"/>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10</a:t>
            </a:fld>
            <a:endParaRPr lang="en-US" sz="1800" dirty="0">
              <a:solidFill>
                <a:srgbClr val="5E5E5E"/>
              </a:solidFill>
            </a:endParaRPr>
          </a:p>
        </p:txBody>
      </p:sp>
      <p:grpSp>
        <p:nvGrpSpPr>
          <p:cNvPr id="11" name="Group 10">
            <a:extLst>
              <a:ext uri="{FF2B5EF4-FFF2-40B4-BE49-F238E27FC236}">
                <a16:creationId xmlns:a16="http://schemas.microsoft.com/office/drawing/2014/main" id="{850A4C89-4236-7C9A-9D9A-3A1BC70E2B2C}"/>
              </a:ext>
            </a:extLst>
          </p:cNvPr>
          <p:cNvGrpSpPr/>
          <p:nvPr/>
        </p:nvGrpSpPr>
        <p:grpSpPr>
          <a:xfrm>
            <a:off x="17159155" y="7201431"/>
            <a:ext cx="2019018" cy="2019018"/>
            <a:chOff x="16815060" y="7137635"/>
            <a:chExt cx="2019018" cy="2019018"/>
          </a:xfrm>
        </p:grpSpPr>
        <p:sp>
          <p:nvSpPr>
            <p:cNvPr id="7" name="Oval 6">
              <a:extLst>
                <a:ext uri="{FF2B5EF4-FFF2-40B4-BE49-F238E27FC236}">
                  <a16:creationId xmlns:a16="http://schemas.microsoft.com/office/drawing/2014/main" id="{52523926-72E4-98CE-64B4-94DABE234D9C}"/>
                </a:ext>
              </a:extLst>
            </p:cNvPr>
            <p:cNvSpPr/>
            <p:nvPr/>
          </p:nvSpPr>
          <p:spPr>
            <a:xfrm>
              <a:off x="16815060" y="7137635"/>
              <a:ext cx="2019018" cy="2019018"/>
            </a:xfrm>
            <a:prstGeom prst="ellipse">
              <a:avLst/>
            </a:prstGeom>
            <a:solidFill>
              <a:schemeClr val="bg2">
                <a:lumMod val="25000"/>
                <a:alpha val="15000"/>
              </a:schemeClr>
            </a:solidFill>
            <a:ln w="38100" cap="flat">
              <a:solidFill>
                <a:schemeClr val="bg2">
                  <a:lumMod val="10000"/>
                  <a:alpha val="50152"/>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a:extLst>
                <a:ext uri="{FF2B5EF4-FFF2-40B4-BE49-F238E27FC236}">
                  <a16:creationId xmlns:a16="http://schemas.microsoft.com/office/drawing/2014/main" id="{73FFABAF-5751-45D3-CFDC-8BBE650E7B4E}"/>
                </a:ext>
              </a:extLst>
            </p:cNvPr>
            <p:cNvSpPr/>
            <p:nvPr/>
          </p:nvSpPr>
          <p:spPr>
            <a:xfrm>
              <a:off x="17089977" y="7423179"/>
              <a:ext cx="1470379" cy="1470379"/>
            </a:xfrm>
            <a:prstGeom prst="ellipse">
              <a:avLst/>
            </a:prstGeom>
            <a:solidFill>
              <a:schemeClr val="bg2">
                <a:lumMod val="25000"/>
                <a:alpha val="53866"/>
              </a:schemeClr>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1837125010"/>
      </p:ext>
    </p:extLst>
  </p:cSld>
  <p:clrMapOvr>
    <a:masterClrMapping/>
  </p:clrMapOvr>
  <p:transition spd="med" advTm="327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86502" y="5171440"/>
            <a:ext cx="21488438" cy="337312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So what do we do currently to address this?</a:t>
            </a:r>
            <a:endParaRPr lang="en-US" sz="6000" i="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11</a:t>
            </a:fld>
            <a:endParaRPr lang="en-US" sz="1800" dirty="0">
              <a:solidFill>
                <a:srgbClr val="5E5E5E"/>
              </a:solidFill>
            </a:endParaRPr>
          </a:p>
        </p:txBody>
      </p:sp>
    </p:spTree>
    <p:extLst>
      <p:ext uri="{BB962C8B-B14F-4D97-AF65-F5344CB8AC3E}">
        <p14:creationId xmlns:p14="http://schemas.microsoft.com/office/powerpoint/2010/main" val="3532478542"/>
      </p:ext>
    </p:extLst>
  </p:cSld>
  <p:clrMapOvr>
    <a:masterClrMapping/>
  </p:clrMapOvr>
  <p:transition spd="med" advTm="804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3">
            <a:extLst>
              <a:ext uri="{FF2B5EF4-FFF2-40B4-BE49-F238E27FC236}">
                <a16:creationId xmlns:a16="http://schemas.microsoft.com/office/drawing/2014/main" id="{9D6EC76C-F3E5-080A-0E0C-8C4C2B1D6D4F}"/>
              </a:ext>
            </a:extLst>
          </p:cNvPr>
          <p:cNvSpPr txBox="1">
            <a:spLocks/>
          </p:cNvSpPr>
          <p:nvPr/>
        </p:nvSpPr>
        <p:spPr>
          <a:xfrm>
            <a:off x="1201440" y="12397186"/>
            <a:ext cx="21968621" cy="63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825500" rtl="0" latinLnBrk="0">
              <a:lnSpc>
                <a:spcPct val="10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Helvetica Neue Medium"/>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sp>
        <p:nvSpPr>
          <p:cNvPr id="2" name="Slide Number Placeholder 5">
            <a:extLst>
              <a:ext uri="{FF2B5EF4-FFF2-40B4-BE49-F238E27FC236}">
                <a16:creationId xmlns:a16="http://schemas.microsoft.com/office/drawing/2014/main" id="{1D675304-6D2A-66CB-1C3A-443105084B96}"/>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12</a:t>
            </a:fld>
            <a:endParaRPr lang="en-US" sz="1800" dirty="0">
              <a:solidFill>
                <a:srgbClr val="5E5E5E"/>
              </a:solidFill>
            </a:endParaRPr>
          </a:p>
        </p:txBody>
      </p:sp>
      <p:pic>
        <p:nvPicPr>
          <p:cNvPr id="4" name="Picture 3" descr="Keyboard icon">
            <a:extLst>
              <a:ext uri="{FF2B5EF4-FFF2-40B4-BE49-F238E27FC236}">
                <a16:creationId xmlns:a16="http://schemas.microsoft.com/office/drawing/2014/main" id="{6940362B-2732-67EC-730E-8E43273D7DEB}"/>
              </a:ext>
            </a:extLst>
          </p:cNvPr>
          <p:cNvPicPr>
            <a:picLocks noChangeAspect="1"/>
          </p:cNvPicPr>
          <p:nvPr/>
        </p:nvPicPr>
        <p:blipFill>
          <a:blip r:embed="rId2"/>
          <a:stretch>
            <a:fillRect/>
          </a:stretch>
        </p:blipFill>
        <p:spPr>
          <a:xfrm>
            <a:off x="2569895" y="8370570"/>
            <a:ext cx="5969000" cy="5969000"/>
          </a:xfrm>
          <a:prstGeom prst="rect">
            <a:avLst/>
          </a:prstGeom>
        </p:spPr>
      </p:pic>
      <p:pic>
        <p:nvPicPr>
          <p:cNvPr id="2050" name="Picture 2" descr="The navigation order is shown on a stacked bar chart, zig-zaging forward. It is then fixed to show multiple possible paths, left/right or up/down.">
            <a:extLst>
              <a:ext uri="{FF2B5EF4-FFF2-40B4-BE49-F238E27FC236}">
                <a16:creationId xmlns:a16="http://schemas.microsoft.com/office/drawing/2014/main" id="{ECB21B3C-05C6-914E-9D2D-B47E9558A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 y="2360930"/>
            <a:ext cx="24384000" cy="77327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1B4C65-1CE3-F5C4-233C-101C8633850A}"/>
              </a:ext>
            </a:extLst>
          </p:cNvPr>
          <p:cNvSpPr/>
          <p:nvPr/>
        </p:nvSpPr>
        <p:spPr>
          <a:xfrm>
            <a:off x="11115040" y="2092960"/>
            <a:ext cx="13106400" cy="749808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a:extLst>
              <a:ext uri="{FF2B5EF4-FFF2-40B4-BE49-F238E27FC236}">
                <a16:creationId xmlns:a16="http://schemas.microsoft.com/office/drawing/2014/main" id="{3A6DEFBA-BF99-9363-DDBB-BF00D7C4314E}"/>
              </a:ext>
            </a:extLst>
          </p:cNvPr>
          <p:cNvSpPr txBox="1"/>
          <p:nvPr/>
        </p:nvSpPr>
        <p:spPr>
          <a:xfrm>
            <a:off x="1514242" y="662223"/>
            <a:ext cx="831272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b="1" dirty="0">
                <a:solidFill>
                  <a:srgbClr val="000000"/>
                </a:solidFill>
              </a:rPr>
              <a:t>Navigating data experiences is typically done in a linear fashion (forward or backward through a list)</a:t>
            </a:r>
          </a:p>
        </p:txBody>
      </p:sp>
    </p:spTree>
    <p:extLst>
      <p:ext uri="{BB962C8B-B14F-4D97-AF65-F5344CB8AC3E}">
        <p14:creationId xmlns:p14="http://schemas.microsoft.com/office/powerpoint/2010/main" val="2123922724"/>
      </p:ext>
    </p:extLst>
  </p:cSld>
  <p:clrMapOvr>
    <a:masterClrMapping/>
  </p:clrMapOvr>
  <p:transition spd="med" advTm="1764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3">
            <a:extLst>
              <a:ext uri="{FF2B5EF4-FFF2-40B4-BE49-F238E27FC236}">
                <a16:creationId xmlns:a16="http://schemas.microsoft.com/office/drawing/2014/main" id="{9D6EC76C-F3E5-080A-0E0C-8C4C2B1D6D4F}"/>
              </a:ext>
            </a:extLst>
          </p:cNvPr>
          <p:cNvSpPr txBox="1">
            <a:spLocks/>
          </p:cNvSpPr>
          <p:nvPr/>
        </p:nvSpPr>
        <p:spPr>
          <a:xfrm>
            <a:off x="1201440" y="12397186"/>
            <a:ext cx="21968621" cy="63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825500" rtl="0" latinLnBrk="0">
              <a:lnSpc>
                <a:spcPct val="10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Helvetica Neue Medium"/>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sp>
        <p:nvSpPr>
          <p:cNvPr id="2" name="Slide Number Placeholder 5">
            <a:extLst>
              <a:ext uri="{FF2B5EF4-FFF2-40B4-BE49-F238E27FC236}">
                <a16:creationId xmlns:a16="http://schemas.microsoft.com/office/drawing/2014/main" id="{1D675304-6D2A-66CB-1C3A-443105084B96}"/>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13</a:t>
            </a:fld>
            <a:endParaRPr lang="en-US" sz="1800" dirty="0">
              <a:solidFill>
                <a:srgbClr val="5E5E5E"/>
              </a:solidFill>
            </a:endParaRPr>
          </a:p>
        </p:txBody>
      </p:sp>
      <p:pic>
        <p:nvPicPr>
          <p:cNvPr id="4" name="Picture 3" descr="Keyboard icon">
            <a:extLst>
              <a:ext uri="{FF2B5EF4-FFF2-40B4-BE49-F238E27FC236}">
                <a16:creationId xmlns:a16="http://schemas.microsoft.com/office/drawing/2014/main" id="{6940362B-2732-67EC-730E-8E43273D7DEB}"/>
              </a:ext>
            </a:extLst>
          </p:cNvPr>
          <p:cNvPicPr>
            <a:picLocks noChangeAspect="1"/>
          </p:cNvPicPr>
          <p:nvPr/>
        </p:nvPicPr>
        <p:blipFill>
          <a:blip r:embed="rId2"/>
          <a:stretch>
            <a:fillRect/>
          </a:stretch>
        </p:blipFill>
        <p:spPr>
          <a:xfrm>
            <a:off x="9087784" y="8472710"/>
            <a:ext cx="5969000" cy="5969000"/>
          </a:xfrm>
          <a:prstGeom prst="rect">
            <a:avLst/>
          </a:prstGeom>
        </p:spPr>
      </p:pic>
      <p:pic>
        <p:nvPicPr>
          <p:cNvPr id="2050" name="Picture 2" descr="The navigation order is shown on a stacked bar chart, zig-zaging forward. It is then fixed to show multiple possible paths, left/right or up/down.">
            <a:extLst>
              <a:ext uri="{FF2B5EF4-FFF2-40B4-BE49-F238E27FC236}">
                <a16:creationId xmlns:a16="http://schemas.microsoft.com/office/drawing/2014/main" id="{ECB21B3C-05C6-914E-9D2D-B47E9558A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 y="2360930"/>
            <a:ext cx="24384000" cy="7732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4B380C-D74A-876E-7C3F-C2A29D74453B}"/>
              </a:ext>
            </a:extLst>
          </p:cNvPr>
          <p:cNvSpPr txBox="1"/>
          <p:nvPr/>
        </p:nvSpPr>
        <p:spPr>
          <a:xfrm>
            <a:off x="14314897" y="1277776"/>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b="1" dirty="0">
                <a:solidFill>
                  <a:srgbClr val="000000"/>
                </a:solidFill>
              </a:rPr>
              <a:t>Up, down, left, right navigation is the current state of the art.</a:t>
            </a:r>
          </a:p>
        </p:txBody>
      </p:sp>
    </p:spTree>
    <p:extLst>
      <p:ext uri="{BB962C8B-B14F-4D97-AF65-F5344CB8AC3E}">
        <p14:creationId xmlns:p14="http://schemas.microsoft.com/office/powerpoint/2010/main" val="2314336305"/>
      </p:ext>
    </p:extLst>
  </p:cSld>
  <p:clrMapOvr>
    <a:masterClrMapping/>
  </p:clrMapOvr>
  <p:transition spd="med" advTm="571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D71CC-0E34-F706-B388-59F0F9F3ED13}"/>
              </a:ext>
            </a:extLst>
          </p:cNvPr>
          <p:cNvPicPr>
            <a:picLocks noChangeAspect="1"/>
          </p:cNvPicPr>
          <p:nvPr/>
        </p:nvPicPr>
        <p:blipFill>
          <a:blip r:embed="rId3"/>
          <a:stretch>
            <a:fillRect/>
          </a:stretch>
        </p:blipFill>
        <p:spPr>
          <a:xfrm>
            <a:off x="8238540" y="4856752"/>
            <a:ext cx="7414239" cy="5661173"/>
          </a:xfrm>
          <a:prstGeom prst="rect">
            <a:avLst/>
          </a:prstGeom>
        </p:spPr>
      </p:pic>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14</a:t>
            </a:fld>
            <a:endParaRPr lang="en-US" sz="1800" dirty="0">
              <a:solidFill>
                <a:srgbClr val="5E5E5E"/>
              </a:solidFill>
            </a:endParaRPr>
          </a:p>
        </p:txBody>
      </p:sp>
      <p:sp>
        <p:nvSpPr>
          <p:cNvPr id="5" name="TextBox 4">
            <a:extLst>
              <a:ext uri="{FF2B5EF4-FFF2-40B4-BE49-F238E27FC236}">
                <a16:creationId xmlns:a16="http://schemas.microsoft.com/office/drawing/2014/main" id="{F8386BB9-9D63-99FF-3619-5FCE1B34545D}"/>
              </a:ext>
            </a:extLst>
          </p:cNvPr>
          <p:cNvSpPr txBox="1"/>
          <p:nvPr/>
        </p:nvSpPr>
        <p:spPr>
          <a:xfrm>
            <a:off x="7218086" y="3533313"/>
            <a:ext cx="9455145"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0" b="1" dirty="0">
                <a:solidFill>
                  <a:srgbClr val="000000"/>
                </a:solidFill>
              </a:rPr>
              <a:t>What about touch?</a:t>
            </a:r>
            <a:endParaRPr lang="en-US" sz="3600" b="1" dirty="0">
              <a:solidFill>
                <a:srgbClr val="000000"/>
              </a:solidFill>
            </a:endParaRPr>
          </a:p>
        </p:txBody>
      </p:sp>
      <p:grpSp>
        <p:nvGrpSpPr>
          <p:cNvPr id="6" name="Group 5">
            <a:extLst>
              <a:ext uri="{FF2B5EF4-FFF2-40B4-BE49-F238E27FC236}">
                <a16:creationId xmlns:a16="http://schemas.microsoft.com/office/drawing/2014/main" id="{E49A546D-84EB-5267-BCF2-92726692598A}"/>
              </a:ext>
            </a:extLst>
          </p:cNvPr>
          <p:cNvGrpSpPr/>
          <p:nvPr/>
        </p:nvGrpSpPr>
        <p:grpSpPr>
          <a:xfrm>
            <a:off x="11750399" y="6858000"/>
            <a:ext cx="2019018" cy="2019018"/>
            <a:chOff x="16815060" y="7137635"/>
            <a:chExt cx="2019018" cy="2019018"/>
          </a:xfrm>
        </p:grpSpPr>
        <p:sp>
          <p:nvSpPr>
            <p:cNvPr id="7" name="Oval 6">
              <a:extLst>
                <a:ext uri="{FF2B5EF4-FFF2-40B4-BE49-F238E27FC236}">
                  <a16:creationId xmlns:a16="http://schemas.microsoft.com/office/drawing/2014/main" id="{F7C15237-28BE-643E-3C0D-F9344CA361BE}"/>
                </a:ext>
              </a:extLst>
            </p:cNvPr>
            <p:cNvSpPr/>
            <p:nvPr/>
          </p:nvSpPr>
          <p:spPr>
            <a:xfrm>
              <a:off x="16815060" y="7137635"/>
              <a:ext cx="2019018" cy="2019018"/>
            </a:xfrm>
            <a:prstGeom prst="ellipse">
              <a:avLst/>
            </a:prstGeom>
            <a:solidFill>
              <a:schemeClr val="bg2">
                <a:lumMod val="25000"/>
                <a:alpha val="15000"/>
              </a:schemeClr>
            </a:solidFill>
            <a:ln w="38100" cap="flat">
              <a:solidFill>
                <a:schemeClr val="bg2">
                  <a:lumMod val="10000"/>
                  <a:alpha val="50152"/>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a:extLst>
                <a:ext uri="{FF2B5EF4-FFF2-40B4-BE49-F238E27FC236}">
                  <a16:creationId xmlns:a16="http://schemas.microsoft.com/office/drawing/2014/main" id="{89C37BAA-7DB8-07E0-BF0F-7F5A83E2F185}"/>
                </a:ext>
              </a:extLst>
            </p:cNvPr>
            <p:cNvSpPr/>
            <p:nvPr/>
          </p:nvSpPr>
          <p:spPr>
            <a:xfrm>
              <a:off x="17089977" y="7423179"/>
              <a:ext cx="1470379" cy="1470379"/>
            </a:xfrm>
            <a:prstGeom prst="ellipse">
              <a:avLst/>
            </a:prstGeom>
            <a:solidFill>
              <a:schemeClr val="bg2">
                <a:lumMod val="25000"/>
                <a:alpha val="53866"/>
              </a:schemeClr>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3144864266"/>
      </p:ext>
    </p:extLst>
  </p:cSld>
  <p:clrMapOvr>
    <a:masterClrMapping/>
  </p:clrMapOvr>
  <p:transition spd="med" advTm="804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D71CC-0E34-F706-B388-59F0F9F3ED13}"/>
              </a:ext>
            </a:extLst>
          </p:cNvPr>
          <p:cNvPicPr>
            <a:picLocks noChangeAspect="1"/>
          </p:cNvPicPr>
          <p:nvPr/>
        </p:nvPicPr>
        <p:blipFill>
          <a:blip r:embed="rId3"/>
          <a:stretch>
            <a:fillRect/>
          </a:stretch>
        </p:blipFill>
        <p:spPr>
          <a:xfrm>
            <a:off x="8238540" y="4856752"/>
            <a:ext cx="7414239" cy="5661173"/>
          </a:xfrm>
          <a:prstGeom prst="rect">
            <a:avLst/>
          </a:prstGeom>
        </p:spPr>
      </p:pic>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15</a:t>
            </a:fld>
            <a:endParaRPr lang="en-US" sz="1800" dirty="0">
              <a:solidFill>
                <a:srgbClr val="5E5E5E"/>
              </a:solidFill>
            </a:endParaRPr>
          </a:p>
        </p:txBody>
      </p:sp>
      <p:sp>
        <p:nvSpPr>
          <p:cNvPr id="5" name="TextBox 4">
            <a:extLst>
              <a:ext uri="{FF2B5EF4-FFF2-40B4-BE49-F238E27FC236}">
                <a16:creationId xmlns:a16="http://schemas.microsoft.com/office/drawing/2014/main" id="{F8386BB9-9D63-99FF-3619-5FCE1B34545D}"/>
              </a:ext>
            </a:extLst>
          </p:cNvPr>
          <p:cNvSpPr txBox="1"/>
          <p:nvPr/>
        </p:nvSpPr>
        <p:spPr>
          <a:xfrm>
            <a:off x="6094355" y="1071100"/>
            <a:ext cx="12195290"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0" b="1" dirty="0">
                <a:solidFill>
                  <a:srgbClr val="000000"/>
                </a:solidFill>
              </a:rPr>
              <a:t>And what about visualizations that would be tedious to navigate?</a:t>
            </a:r>
          </a:p>
        </p:txBody>
      </p:sp>
    </p:spTree>
    <p:extLst>
      <p:ext uri="{BB962C8B-B14F-4D97-AF65-F5344CB8AC3E}">
        <p14:creationId xmlns:p14="http://schemas.microsoft.com/office/powerpoint/2010/main" val="3215949034"/>
      </p:ext>
    </p:extLst>
  </p:cSld>
  <p:clrMapOvr>
    <a:masterClrMapping/>
  </p:clrMapOvr>
  <p:transition spd="med" advTm="804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D71CC-0E34-F706-B388-59F0F9F3ED13}"/>
              </a:ext>
            </a:extLst>
          </p:cNvPr>
          <p:cNvPicPr>
            <a:picLocks noChangeAspect="1"/>
          </p:cNvPicPr>
          <p:nvPr/>
        </p:nvPicPr>
        <p:blipFill>
          <a:blip r:embed="rId3"/>
          <a:stretch>
            <a:fillRect/>
          </a:stretch>
        </p:blipFill>
        <p:spPr>
          <a:xfrm>
            <a:off x="8238540" y="4856752"/>
            <a:ext cx="7414239" cy="5661173"/>
          </a:xfrm>
          <a:prstGeom prst="rect">
            <a:avLst/>
          </a:prstGeom>
        </p:spPr>
      </p:pic>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Sketching ideas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16</a:t>
            </a:fld>
            <a:endParaRPr lang="en-US" sz="1800" dirty="0">
              <a:solidFill>
                <a:srgbClr val="5E5E5E"/>
              </a:solidFill>
            </a:endParaRPr>
          </a:p>
        </p:txBody>
      </p:sp>
      <p:sp>
        <p:nvSpPr>
          <p:cNvPr id="12" name="TextBox 11">
            <a:extLst>
              <a:ext uri="{FF2B5EF4-FFF2-40B4-BE49-F238E27FC236}">
                <a16:creationId xmlns:a16="http://schemas.microsoft.com/office/drawing/2014/main" id="{09A54B04-8DFF-EFC2-0D8E-FBD3C0AD8930}"/>
              </a:ext>
            </a:extLst>
          </p:cNvPr>
          <p:cNvSpPr txBox="1"/>
          <p:nvPr/>
        </p:nvSpPr>
        <p:spPr>
          <a:xfrm>
            <a:off x="14869833" y="2923441"/>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dirty="0">
                <a:solidFill>
                  <a:srgbClr val="000000"/>
                </a:solidFill>
              </a:rPr>
              <a:t>“What navigation experience could you imagine for this scatterplot?”</a:t>
            </a:r>
          </a:p>
        </p:txBody>
      </p:sp>
      <p:cxnSp>
        <p:nvCxnSpPr>
          <p:cNvPr id="14" name="Straight Arrow Connector 13">
            <a:extLst>
              <a:ext uri="{FF2B5EF4-FFF2-40B4-BE49-F238E27FC236}">
                <a16:creationId xmlns:a16="http://schemas.microsoft.com/office/drawing/2014/main" id="{BA4A4D24-1478-EF20-6EA4-ABEC1BD80CEA}"/>
              </a:ext>
            </a:extLst>
          </p:cNvPr>
          <p:cNvCxnSpPr>
            <a:cxnSpLocks/>
            <a:stCxn id="12" idx="1"/>
          </p:cNvCxnSpPr>
          <p:nvPr/>
        </p:nvCxnSpPr>
        <p:spPr>
          <a:xfrm flipH="1">
            <a:off x="13390880" y="3585161"/>
            <a:ext cx="1478953" cy="157611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57990545"/>
      </p:ext>
    </p:extLst>
  </p:cSld>
  <p:clrMapOvr>
    <a:masterClrMapping/>
  </p:clrMapOvr>
  <p:transition spd="med" advTm="804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21488438" cy="337312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What is the first “thing” you would want to navigate to?</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r>
              <a:rPr lang="en-US" sz="6000" b="1" dirty="0">
                <a:latin typeface="Helvetica Neue" panose="02000503000000020004" pitchFamily="2" charset="0"/>
                <a:ea typeface="Helvetica Neue" panose="02000503000000020004" pitchFamily="2" charset="0"/>
                <a:cs typeface="Helvetica Neue" panose="02000503000000020004" pitchFamily="2" charset="0"/>
              </a:rPr>
              <a:t>Then what?</a:t>
            </a: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17</a:t>
            </a:fld>
            <a:endParaRPr lang="en-US" sz="1800" dirty="0">
              <a:solidFill>
                <a:srgbClr val="5E5E5E"/>
              </a:solidFill>
            </a:endParaRPr>
          </a:p>
        </p:txBody>
      </p:sp>
      <p:pic>
        <p:nvPicPr>
          <p:cNvPr id="3" name="Picture 2">
            <a:extLst>
              <a:ext uri="{FF2B5EF4-FFF2-40B4-BE49-F238E27FC236}">
                <a16:creationId xmlns:a16="http://schemas.microsoft.com/office/drawing/2014/main" id="{0F3E7889-9086-5768-E467-1B9248068A32}"/>
              </a:ext>
            </a:extLst>
          </p:cNvPr>
          <p:cNvPicPr>
            <a:picLocks noChangeAspect="1"/>
          </p:cNvPicPr>
          <p:nvPr/>
        </p:nvPicPr>
        <p:blipFill>
          <a:blip r:embed="rId3"/>
          <a:stretch>
            <a:fillRect/>
          </a:stretch>
        </p:blipFill>
        <p:spPr>
          <a:xfrm>
            <a:off x="8238540" y="4856752"/>
            <a:ext cx="7414239" cy="5661173"/>
          </a:xfrm>
          <a:prstGeom prst="rect">
            <a:avLst/>
          </a:prstGeom>
        </p:spPr>
      </p:pic>
    </p:spTree>
    <p:extLst>
      <p:ext uri="{BB962C8B-B14F-4D97-AF65-F5344CB8AC3E}">
        <p14:creationId xmlns:p14="http://schemas.microsoft.com/office/powerpoint/2010/main" val="1279389372"/>
      </p:ext>
    </p:extLst>
  </p:cSld>
  <p:clrMapOvr>
    <a:masterClrMapping/>
  </p:clrMapOvr>
  <p:transition spd="med" advTm="804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3 approaches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18</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alphaModFix/>
          </a:blip>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alphaModFix/>
          </a:blip>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blip>
          <a:stretch>
            <a:fillRect/>
          </a:stretch>
        </p:blipFill>
        <p:spPr>
          <a:xfrm>
            <a:off x="16736081" y="9899072"/>
            <a:ext cx="4892040" cy="3556527"/>
          </a:xfrm>
          <a:prstGeom prst="rect">
            <a:avLst/>
          </a:prstGeom>
        </p:spPr>
      </p:pic>
      <p:grpSp>
        <p:nvGrpSpPr>
          <p:cNvPr id="31" name="Group 30">
            <a:extLst>
              <a:ext uri="{FF2B5EF4-FFF2-40B4-BE49-F238E27FC236}">
                <a16:creationId xmlns:a16="http://schemas.microsoft.com/office/drawing/2014/main" id="{E2ACAF75-D5A9-69F2-3D6F-ABC7885B2EF5}"/>
              </a:ext>
            </a:extLst>
          </p:cNvPr>
          <p:cNvGrpSpPr/>
          <p:nvPr/>
        </p:nvGrpSpPr>
        <p:grpSpPr>
          <a:xfrm>
            <a:off x="11387583" y="3421929"/>
            <a:ext cx="6947554" cy="669305"/>
            <a:chOff x="11387583" y="3421929"/>
            <a:chExt cx="6947554" cy="669305"/>
          </a:xfrm>
        </p:grpSpPr>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20" name="Straight Arrow Connector 19">
              <a:extLst>
                <a:ext uri="{FF2B5EF4-FFF2-40B4-BE49-F238E27FC236}">
                  <a16:creationId xmlns:a16="http://schemas.microsoft.com/office/drawing/2014/main" id="{B6BB0636-9D9C-C660-CBE3-9AD9F53D1366}"/>
                </a:ext>
              </a:extLst>
            </p:cNvPr>
            <p:cNvCxnSpPr>
              <a:stCxn id="5" idx="6"/>
              <a:endCxn id="18" idx="2"/>
            </p:cNvCxnSpPr>
            <p:nvPr/>
          </p:nvCxnSpPr>
          <p:spPr>
            <a:xfrm>
              <a:off x="11585546" y="3520912"/>
              <a:ext cx="6551628" cy="471340"/>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Default, mark to mark navigation, ordered based on render order</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“MIT” method, cell-to-cell navigation, ordered based on axis cells starting with cell with lowest x value</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Semantic, group navigation, ordered based on legend order</a:t>
            </a:r>
          </a:p>
        </p:txBody>
      </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10" name="Group 9">
            <a:extLst>
              <a:ext uri="{FF2B5EF4-FFF2-40B4-BE49-F238E27FC236}">
                <a16:creationId xmlns:a16="http://schemas.microsoft.com/office/drawing/2014/main" id="{C1731EC8-3CE9-7D70-CFCB-F173C8774666}"/>
              </a:ext>
            </a:extLst>
          </p:cNvPr>
          <p:cNvGrpSpPr/>
          <p:nvPr/>
        </p:nvGrpSpPr>
        <p:grpSpPr>
          <a:xfrm>
            <a:off x="11561249" y="3563696"/>
            <a:ext cx="197963" cy="197964"/>
            <a:chOff x="11387583" y="3421929"/>
            <a:chExt cx="197963" cy="197964"/>
          </a:xfrm>
        </p:grpSpPr>
        <p:sp>
          <p:nvSpPr>
            <p:cNvPr id="11" name="Oval 10">
              <a:extLst>
                <a:ext uri="{FF2B5EF4-FFF2-40B4-BE49-F238E27FC236}">
                  <a16:creationId xmlns:a16="http://schemas.microsoft.com/office/drawing/2014/main" id="{DAF7052F-7BDD-0D5A-4A6F-4D3F4EB9231E}"/>
                </a:ext>
              </a:extLst>
            </p:cNvPr>
            <p:cNvSpPr/>
            <p:nvPr/>
          </p:nvSpPr>
          <p:spPr>
            <a:xfrm>
              <a:off x="11387583" y="3421930"/>
              <a:ext cx="197963" cy="197963"/>
            </a:xfrm>
            <a:prstGeom prst="ellipse">
              <a:avLst/>
            </a:prstGeom>
            <a:noFill/>
            <a:ln w="762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Oval 12">
              <a:extLst>
                <a:ext uri="{FF2B5EF4-FFF2-40B4-BE49-F238E27FC236}">
                  <a16:creationId xmlns:a16="http://schemas.microsoft.com/office/drawing/2014/main" id="{54B6EA0D-13D2-DA63-D0D8-4EE7D2C46E22}"/>
                </a:ext>
              </a:extLst>
            </p:cNvPr>
            <p:cNvSpPr/>
            <p:nvPr/>
          </p:nvSpPr>
          <p:spPr>
            <a:xfrm>
              <a:off x="11387583" y="3421929"/>
              <a:ext cx="197963" cy="197963"/>
            </a:xfrm>
            <a:prstGeom prst="ellipse">
              <a:avLst/>
            </a:prstGeom>
            <a:noFill/>
            <a:ln w="762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9" name="Group 18">
            <a:extLst>
              <a:ext uri="{FF2B5EF4-FFF2-40B4-BE49-F238E27FC236}">
                <a16:creationId xmlns:a16="http://schemas.microsoft.com/office/drawing/2014/main" id="{F3EAAFF6-42B2-CAF4-D795-F45DEA64C7A8}"/>
              </a:ext>
            </a:extLst>
          </p:cNvPr>
          <p:cNvGrpSpPr/>
          <p:nvPr/>
        </p:nvGrpSpPr>
        <p:grpSpPr>
          <a:xfrm>
            <a:off x="18289574" y="4045670"/>
            <a:ext cx="197963" cy="197964"/>
            <a:chOff x="11387583" y="3421929"/>
            <a:chExt cx="197963" cy="197964"/>
          </a:xfrm>
        </p:grpSpPr>
        <p:sp>
          <p:nvSpPr>
            <p:cNvPr id="27" name="Oval 26">
              <a:extLst>
                <a:ext uri="{FF2B5EF4-FFF2-40B4-BE49-F238E27FC236}">
                  <a16:creationId xmlns:a16="http://schemas.microsoft.com/office/drawing/2014/main" id="{736A92BD-CC46-0F84-C411-4615A8875D76}"/>
                </a:ext>
              </a:extLst>
            </p:cNvPr>
            <p:cNvSpPr/>
            <p:nvPr/>
          </p:nvSpPr>
          <p:spPr>
            <a:xfrm>
              <a:off x="11387583" y="3421930"/>
              <a:ext cx="197963" cy="197963"/>
            </a:xfrm>
            <a:prstGeom prst="ellipse">
              <a:avLst/>
            </a:prstGeom>
            <a:noFill/>
            <a:ln w="762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Oval 27">
              <a:extLst>
                <a:ext uri="{FF2B5EF4-FFF2-40B4-BE49-F238E27FC236}">
                  <a16:creationId xmlns:a16="http://schemas.microsoft.com/office/drawing/2014/main" id="{74F5CF8B-95C4-06CA-E2AE-BDED380809B8}"/>
                </a:ext>
              </a:extLst>
            </p:cNvPr>
            <p:cNvSpPr/>
            <p:nvPr/>
          </p:nvSpPr>
          <p:spPr>
            <a:xfrm>
              <a:off x="11387583" y="3421929"/>
              <a:ext cx="197963" cy="197963"/>
            </a:xfrm>
            <a:prstGeom prst="ellipse">
              <a:avLst/>
            </a:prstGeom>
            <a:noFill/>
            <a:ln w="762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40" name="Group 39">
            <a:extLst>
              <a:ext uri="{FF2B5EF4-FFF2-40B4-BE49-F238E27FC236}">
                <a16:creationId xmlns:a16="http://schemas.microsoft.com/office/drawing/2014/main" id="{D4847685-20A5-A74B-6FC0-81C99B3B3B52}"/>
              </a:ext>
            </a:extLst>
          </p:cNvPr>
          <p:cNvGrpSpPr/>
          <p:nvPr/>
        </p:nvGrpSpPr>
        <p:grpSpPr>
          <a:xfrm>
            <a:off x="11561249" y="3570290"/>
            <a:ext cx="197963" cy="197964"/>
            <a:chOff x="11387583" y="3421929"/>
            <a:chExt cx="197963" cy="197964"/>
          </a:xfrm>
        </p:grpSpPr>
        <p:sp>
          <p:nvSpPr>
            <p:cNvPr id="41" name="Oval 40">
              <a:extLst>
                <a:ext uri="{FF2B5EF4-FFF2-40B4-BE49-F238E27FC236}">
                  <a16:creationId xmlns:a16="http://schemas.microsoft.com/office/drawing/2014/main" id="{06523CD9-0CEB-CA5D-7FAF-010BFF7A6A37}"/>
                </a:ext>
              </a:extLst>
            </p:cNvPr>
            <p:cNvSpPr/>
            <p:nvPr/>
          </p:nvSpPr>
          <p:spPr>
            <a:xfrm>
              <a:off x="11387583" y="3421930"/>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Oval 41">
              <a:extLst>
                <a:ext uri="{FF2B5EF4-FFF2-40B4-BE49-F238E27FC236}">
                  <a16:creationId xmlns:a16="http://schemas.microsoft.com/office/drawing/2014/main" id="{23F598FD-F432-BE1E-AF6B-10DD914EF060}"/>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43" name="Group 42">
            <a:extLst>
              <a:ext uri="{FF2B5EF4-FFF2-40B4-BE49-F238E27FC236}">
                <a16:creationId xmlns:a16="http://schemas.microsoft.com/office/drawing/2014/main" id="{C479E59A-7C35-DF0D-0B67-8DB61E444699}"/>
              </a:ext>
            </a:extLst>
          </p:cNvPr>
          <p:cNvGrpSpPr/>
          <p:nvPr/>
        </p:nvGrpSpPr>
        <p:grpSpPr>
          <a:xfrm>
            <a:off x="18289574" y="4052264"/>
            <a:ext cx="197963" cy="197964"/>
            <a:chOff x="11387583" y="3421929"/>
            <a:chExt cx="197963" cy="197964"/>
          </a:xfrm>
        </p:grpSpPr>
        <p:sp>
          <p:nvSpPr>
            <p:cNvPr id="44" name="Oval 43">
              <a:extLst>
                <a:ext uri="{FF2B5EF4-FFF2-40B4-BE49-F238E27FC236}">
                  <a16:creationId xmlns:a16="http://schemas.microsoft.com/office/drawing/2014/main" id="{C54B5769-0FD4-D0C6-C35D-DB08338C1F42}"/>
                </a:ext>
              </a:extLst>
            </p:cNvPr>
            <p:cNvSpPr/>
            <p:nvPr/>
          </p:nvSpPr>
          <p:spPr>
            <a:xfrm>
              <a:off x="11387583" y="3421930"/>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Oval 44">
              <a:extLst>
                <a:ext uri="{FF2B5EF4-FFF2-40B4-BE49-F238E27FC236}">
                  <a16:creationId xmlns:a16="http://schemas.microsoft.com/office/drawing/2014/main" id="{C473A97E-6F10-FC04-FD0C-E2F31DA884E1}"/>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46" name="Rectangle 45">
            <a:extLst>
              <a:ext uri="{FF2B5EF4-FFF2-40B4-BE49-F238E27FC236}">
                <a16:creationId xmlns:a16="http://schemas.microsoft.com/office/drawing/2014/main" id="{6C1C90E3-49D1-834D-4BD3-35325C4472BF}"/>
              </a:ext>
            </a:extLst>
          </p:cNvPr>
          <p:cNvSpPr/>
          <p:nvPr/>
        </p:nvSpPr>
        <p:spPr>
          <a:xfrm>
            <a:off x="10786627" y="7850485"/>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Rectangle 46">
            <a:extLst>
              <a:ext uri="{FF2B5EF4-FFF2-40B4-BE49-F238E27FC236}">
                <a16:creationId xmlns:a16="http://schemas.microsoft.com/office/drawing/2014/main" id="{1A33EF2C-DE99-F612-4403-083FC4BB16FA}"/>
              </a:ext>
            </a:extLst>
          </p:cNvPr>
          <p:cNvSpPr/>
          <p:nvPr/>
        </p:nvSpPr>
        <p:spPr>
          <a:xfrm>
            <a:off x="17939986" y="7852452"/>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094253450"/>
      </p:ext>
    </p:extLst>
  </p:cSld>
  <p:clrMapOvr>
    <a:masterClrMapping/>
  </p:clrMapOvr>
  <p:transition spd="med" advTm="587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0" y="1568692"/>
            <a:ext cx="21488438" cy="337312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Even a single visualization may benefit from many different navigation schemes, depending on the context.</a:t>
            </a: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19</a:t>
            </a:fld>
            <a:endParaRPr lang="en-US" sz="1800" dirty="0">
              <a:solidFill>
                <a:srgbClr val="5E5E5E"/>
              </a:solidFill>
            </a:endParaRPr>
          </a:p>
        </p:txBody>
      </p:sp>
      <p:pic>
        <p:nvPicPr>
          <p:cNvPr id="3" name="Picture 2">
            <a:extLst>
              <a:ext uri="{FF2B5EF4-FFF2-40B4-BE49-F238E27FC236}">
                <a16:creationId xmlns:a16="http://schemas.microsoft.com/office/drawing/2014/main" id="{0F3E7889-9086-5768-E467-1B9248068A32}"/>
              </a:ext>
            </a:extLst>
          </p:cNvPr>
          <p:cNvPicPr>
            <a:picLocks noChangeAspect="1"/>
          </p:cNvPicPr>
          <p:nvPr/>
        </p:nvPicPr>
        <p:blipFill>
          <a:blip r:embed="rId3"/>
          <a:stretch>
            <a:fillRect/>
          </a:stretch>
        </p:blipFill>
        <p:spPr>
          <a:xfrm>
            <a:off x="8238540" y="4856752"/>
            <a:ext cx="7414239" cy="5661173"/>
          </a:xfrm>
          <a:prstGeom prst="rect">
            <a:avLst/>
          </a:prstGeom>
        </p:spPr>
      </p:pic>
    </p:spTree>
    <p:extLst>
      <p:ext uri="{BB962C8B-B14F-4D97-AF65-F5344CB8AC3E}">
        <p14:creationId xmlns:p14="http://schemas.microsoft.com/office/powerpoint/2010/main" val="2793028632"/>
      </p:ext>
    </p:extLst>
  </p:cSld>
  <p:clrMapOvr>
    <a:masterClrMapping/>
  </p:clrMapOvr>
  <p:transition spd="med" advTm="804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12026879"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To-do:</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r>
              <a:rPr lang="en-US" sz="6000" b="1" dirty="0">
                <a:latin typeface="Helvetica Neue" panose="02000503000000020004" pitchFamily="2" charset="0"/>
                <a:ea typeface="Helvetica Neue" panose="02000503000000020004" pitchFamily="2" charset="0"/>
                <a:cs typeface="Helvetica Neue" panose="02000503000000020004" pitchFamily="2" charset="0"/>
              </a:rPr>
              <a:t>- Pick 3 case studies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r>
              <a:rPr lang="en-US" sz="6000" b="1" dirty="0">
                <a:latin typeface="Helvetica Neue" panose="02000503000000020004" pitchFamily="2" charset="0"/>
                <a:ea typeface="Helvetica Neue" panose="02000503000000020004" pitchFamily="2" charset="0"/>
                <a:cs typeface="Helvetica Neue" panose="02000503000000020004" pitchFamily="2" charset="0"/>
              </a:rPr>
              <a:t>- Clarify how touch (and other modalities) fit in</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r>
              <a:rPr lang="en-US" sz="6000" b="1" dirty="0">
                <a:latin typeface="Helvetica Neue" panose="02000503000000020004" pitchFamily="2" charset="0"/>
                <a:ea typeface="Helvetica Neue" panose="02000503000000020004" pitchFamily="2" charset="0"/>
                <a:cs typeface="Helvetica Neue" panose="02000503000000020004" pitchFamily="2" charset="0"/>
              </a:rPr>
              <a:t>- Talk about plan + prep for Vis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br>
              <a:rPr lang="en-US" sz="6000" b="1" dirty="0">
                <a:latin typeface="Helvetica Neue" panose="02000503000000020004" pitchFamily="2" charset="0"/>
                <a:ea typeface="Helvetica Neue" panose="02000503000000020004" pitchFamily="2" charset="0"/>
                <a:cs typeface="Helvetica Neue" panose="02000503000000020004" pitchFamily="2" charset="0"/>
              </a:rPr>
            </a:br>
            <a:r>
              <a:rPr lang="en-US" sz="6000" b="1" dirty="0">
                <a:latin typeface="Helvetica Neue" panose="02000503000000020004" pitchFamily="2" charset="0"/>
                <a:ea typeface="Helvetica Neue" panose="02000503000000020004" pitchFamily="2" charset="0"/>
                <a:cs typeface="Helvetica Neue" panose="02000503000000020004" pitchFamily="2" charset="0"/>
              </a:rPr>
              <a:t>Problem, consequences, solution, consequences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a:t>
            </a:fld>
            <a:endParaRPr lang="en-US" sz="1800" dirty="0">
              <a:solidFill>
                <a:srgbClr val="5E5E5E"/>
              </a:solidFill>
            </a:endParaRPr>
          </a:p>
        </p:txBody>
      </p:sp>
      <p:pic>
        <p:nvPicPr>
          <p:cNvPr id="8" name="Picture 7">
            <a:extLst>
              <a:ext uri="{FF2B5EF4-FFF2-40B4-BE49-F238E27FC236}">
                <a16:creationId xmlns:a16="http://schemas.microsoft.com/office/drawing/2014/main" id="{497EFEF4-DC4F-AB17-C761-A6BEDE4602C7}"/>
              </a:ext>
            </a:extLst>
          </p:cNvPr>
          <p:cNvPicPr>
            <a:picLocks noChangeAspect="1"/>
          </p:cNvPicPr>
          <p:nvPr/>
        </p:nvPicPr>
        <p:blipFill>
          <a:blip r:embed="rId3"/>
          <a:stretch>
            <a:fillRect/>
          </a:stretch>
        </p:blipFill>
        <p:spPr>
          <a:xfrm>
            <a:off x="14714241" y="6319313"/>
            <a:ext cx="6459199" cy="2414654"/>
          </a:xfrm>
          <a:prstGeom prst="rect">
            <a:avLst/>
          </a:prstGeom>
        </p:spPr>
      </p:pic>
      <p:pic>
        <p:nvPicPr>
          <p:cNvPr id="9" name="Picture 8">
            <a:extLst>
              <a:ext uri="{FF2B5EF4-FFF2-40B4-BE49-F238E27FC236}">
                <a16:creationId xmlns:a16="http://schemas.microsoft.com/office/drawing/2014/main" id="{FFB00EB5-57B0-909F-6306-335D490AD10C}"/>
              </a:ext>
            </a:extLst>
          </p:cNvPr>
          <p:cNvPicPr>
            <a:picLocks noChangeAspect="1"/>
          </p:cNvPicPr>
          <p:nvPr/>
        </p:nvPicPr>
        <p:blipFill>
          <a:blip r:embed="rId4"/>
          <a:stretch>
            <a:fillRect/>
          </a:stretch>
        </p:blipFill>
        <p:spPr>
          <a:xfrm>
            <a:off x="14714240" y="4819266"/>
            <a:ext cx="6459199" cy="2414654"/>
          </a:xfrm>
          <a:prstGeom prst="rect">
            <a:avLst/>
          </a:prstGeom>
        </p:spPr>
      </p:pic>
    </p:spTree>
    <p:extLst>
      <p:ext uri="{BB962C8B-B14F-4D97-AF65-F5344CB8AC3E}">
        <p14:creationId xmlns:p14="http://schemas.microsoft.com/office/powerpoint/2010/main" val="2160923497"/>
      </p:ext>
    </p:extLst>
  </p:cSld>
  <p:clrMapOvr>
    <a:masterClrMapping/>
  </p:clrMapOvr>
  <p:transition spd="med" advTm="1642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0" y="1568692"/>
            <a:ext cx="21488438" cy="337312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But trying out different schemes is very slow. Each must be hand crafted after a visualization is made.</a:t>
            </a: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20</a:t>
            </a:fld>
            <a:endParaRPr lang="en-US" sz="1800" dirty="0">
              <a:solidFill>
                <a:srgbClr val="5E5E5E"/>
              </a:solidFill>
            </a:endParaRPr>
          </a:p>
        </p:txBody>
      </p:sp>
      <p:pic>
        <p:nvPicPr>
          <p:cNvPr id="3" name="Picture 2">
            <a:extLst>
              <a:ext uri="{FF2B5EF4-FFF2-40B4-BE49-F238E27FC236}">
                <a16:creationId xmlns:a16="http://schemas.microsoft.com/office/drawing/2014/main" id="{0F3E7889-9086-5768-E467-1B9248068A32}"/>
              </a:ext>
            </a:extLst>
          </p:cNvPr>
          <p:cNvPicPr>
            <a:picLocks noChangeAspect="1"/>
          </p:cNvPicPr>
          <p:nvPr/>
        </p:nvPicPr>
        <p:blipFill>
          <a:blip r:embed="rId3"/>
          <a:stretch>
            <a:fillRect/>
          </a:stretch>
        </p:blipFill>
        <p:spPr>
          <a:xfrm>
            <a:off x="8238540" y="4856752"/>
            <a:ext cx="7414239" cy="5661173"/>
          </a:xfrm>
          <a:prstGeom prst="rect">
            <a:avLst/>
          </a:prstGeom>
        </p:spPr>
      </p:pic>
    </p:spTree>
    <p:extLst>
      <p:ext uri="{BB962C8B-B14F-4D97-AF65-F5344CB8AC3E}">
        <p14:creationId xmlns:p14="http://schemas.microsoft.com/office/powerpoint/2010/main" val="3318000198"/>
      </p:ext>
    </p:extLst>
  </p:cSld>
  <p:clrMapOvr>
    <a:masterClrMapping/>
  </p:clrMapOvr>
  <p:transition spd="med" advTm="804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14876759"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Primary Research Question:</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What data structures and input modalities do designers and developers need to be able to specify and express that are impossible or very difficult using current methods?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21</a:t>
            </a:fld>
            <a:endParaRPr lang="en-US" sz="1800" dirty="0">
              <a:solidFill>
                <a:srgbClr val="5E5E5E"/>
              </a:solidFill>
            </a:endParaRPr>
          </a:p>
        </p:txBody>
      </p:sp>
      <p:pic>
        <p:nvPicPr>
          <p:cNvPr id="3" name="Picture 2">
            <a:extLst>
              <a:ext uri="{FF2B5EF4-FFF2-40B4-BE49-F238E27FC236}">
                <a16:creationId xmlns:a16="http://schemas.microsoft.com/office/drawing/2014/main" id="{56865C4A-46CF-4D27-799D-FEC6A6474136}"/>
              </a:ext>
            </a:extLst>
          </p:cNvPr>
          <p:cNvPicPr>
            <a:picLocks noChangeAspect="1"/>
          </p:cNvPicPr>
          <p:nvPr/>
        </p:nvPicPr>
        <p:blipFill>
          <a:blip r:embed="rId3"/>
          <a:stretch>
            <a:fillRect/>
          </a:stretch>
        </p:blipFill>
        <p:spPr>
          <a:xfrm>
            <a:off x="10957207" y="260400"/>
            <a:ext cx="4668630" cy="4433519"/>
          </a:xfrm>
          <a:prstGeom prst="rect">
            <a:avLst/>
          </a:prstGeom>
        </p:spPr>
      </p:pic>
      <p:pic>
        <p:nvPicPr>
          <p:cNvPr id="4" name="Picture 3">
            <a:extLst>
              <a:ext uri="{FF2B5EF4-FFF2-40B4-BE49-F238E27FC236}">
                <a16:creationId xmlns:a16="http://schemas.microsoft.com/office/drawing/2014/main" id="{0722DE32-1CB3-A082-6630-FBB6C08D2F52}"/>
              </a:ext>
            </a:extLst>
          </p:cNvPr>
          <p:cNvPicPr>
            <a:picLocks noChangeAspect="1"/>
          </p:cNvPicPr>
          <p:nvPr/>
        </p:nvPicPr>
        <p:blipFill>
          <a:blip r:embed="rId4"/>
          <a:stretch>
            <a:fillRect/>
          </a:stretch>
        </p:blipFill>
        <p:spPr>
          <a:xfrm>
            <a:off x="16525446" y="1259840"/>
            <a:ext cx="7023100" cy="4318000"/>
          </a:xfrm>
          <a:prstGeom prst="rect">
            <a:avLst/>
          </a:prstGeom>
        </p:spPr>
      </p:pic>
      <p:pic>
        <p:nvPicPr>
          <p:cNvPr id="5" name="Picture 4">
            <a:extLst>
              <a:ext uri="{FF2B5EF4-FFF2-40B4-BE49-F238E27FC236}">
                <a16:creationId xmlns:a16="http://schemas.microsoft.com/office/drawing/2014/main" id="{CE2C20AC-2464-8802-6394-E85DC43F1BBB}"/>
              </a:ext>
            </a:extLst>
          </p:cNvPr>
          <p:cNvPicPr>
            <a:picLocks noChangeAspect="1"/>
          </p:cNvPicPr>
          <p:nvPr/>
        </p:nvPicPr>
        <p:blipFill>
          <a:blip r:embed="rId5"/>
          <a:stretch>
            <a:fillRect/>
          </a:stretch>
        </p:blipFill>
        <p:spPr>
          <a:xfrm>
            <a:off x="17945306" y="6347195"/>
            <a:ext cx="5603240" cy="4595125"/>
          </a:xfrm>
          <a:prstGeom prst="rect">
            <a:avLst/>
          </a:prstGeom>
        </p:spPr>
      </p:pic>
      <p:pic>
        <p:nvPicPr>
          <p:cNvPr id="5122" name="Picture 2">
            <a:extLst>
              <a:ext uri="{FF2B5EF4-FFF2-40B4-BE49-F238E27FC236}">
                <a16:creationId xmlns:a16="http://schemas.microsoft.com/office/drawing/2014/main" id="{07A8D9E8-8286-4514-9F1F-C1ABC120F3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750" t="2741" r="22040" b="3852"/>
          <a:stretch/>
        </p:blipFill>
        <p:spPr bwMode="auto">
          <a:xfrm>
            <a:off x="11389486" y="8160588"/>
            <a:ext cx="5763134" cy="520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71815"/>
      </p:ext>
    </p:extLst>
  </p:cSld>
  <p:clrMapOvr>
    <a:masterClrMapping/>
  </p:clrMapOvr>
  <p:transition spd="med" advTm="11167"/>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12026879"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Co-designing the tool’s potential</a:t>
            </a: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22</a:t>
            </a:fld>
            <a:endParaRPr lang="en-US" sz="1800" dirty="0">
              <a:solidFill>
                <a:srgbClr val="5E5E5E"/>
              </a:solidFill>
            </a:endParaRPr>
          </a:p>
        </p:txBody>
      </p:sp>
      <p:pic>
        <p:nvPicPr>
          <p:cNvPr id="8" name="Picture 7">
            <a:extLst>
              <a:ext uri="{FF2B5EF4-FFF2-40B4-BE49-F238E27FC236}">
                <a16:creationId xmlns:a16="http://schemas.microsoft.com/office/drawing/2014/main" id="{497EFEF4-DC4F-AB17-C761-A6BEDE4602C7}"/>
              </a:ext>
            </a:extLst>
          </p:cNvPr>
          <p:cNvPicPr>
            <a:picLocks noChangeAspect="1"/>
          </p:cNvPicPr>
          <p:nvPr/>
        </p:nvPicPr>
        <p:blipFill>
          <a:blip r:embed="rId3"/>
          <a:stretch>
            <a:fillRect/>
          </a:stretch>
        </p:blipFill>
        <p:spPr>
          <a:xfrm>
            <a:off x="14714241" y="6319313"/>
            <a:ext cx="6459199" cy="2414654"/>
          </a:xfrm>
          <a:prstGeom prst="rect">
            <a:avLst/>
          </a:prstGeom>
        </p:spPr>
      </p:pic>
      <p:pic>
        <p:nvPicPr>
          <p:cNvPr id="9" name="Picture 8">
            <a:extLst>
              <a:ext uri="{FF2B5EF4-FFF2-40B4-BE49-F238E27FC236}">
                <a16:creationId xmlns:a16="http://schemas.microsoft.com/office/drawing/2014/main" id="{FFB00EB5-57B0-909F-6306-335D490AD10C}"/>
              </a:ext>
            </a:extLst>
          </p:cNvPr>
          <p:cNvPicPr>
            <a:picLocks noChangeAspect="1"/>
          </p:cNvPicPr>
          <p:nvPr/>
        </p:nvPicPr>
        <p:blipFill>
          <a:blip r:embed="rId4"/>
          <a:stretch>
            <a:fillRect/>
          </a:stretch>
        </p:blipFill>
        <p:spPr>
          <a:xfrm>
            <a:off x="14714240" y="4819266"/>
            <a:ext cx="6459199" cy="2414654"/>
          </a:xfrm>
          <a:prstGeom prst="rect">
            <a:avLst/>
          </a:prstGeom>
        </p:spPr>
      </p:pic>
    </p:spTree>
    <p:extLst>
      <p:ext uri="{BB962C8B-B14F-4D97-AF65-F5344CB8AC3E}">
        <p14:creationId xmlns:p14="http://schemas.microsoft.com/office/powerpoint/2010/main" val="1643798616"/>
      </p:ext>
    </p:extLst>
  </p:cSld>
  <p:clrMapOvr>
    <a:masterClrMapping/>
  </p:clrMapOvr>
  <p:transition spd="med" advTm="16427"/>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12026879"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Evaluating these co-designed artifacts in semi-structured interviews with users</a:t>
            </a: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23</a:t>
            </a:fld>
            <a:endParaRPr lang="en-US" sz="1800" dirty="0">
              <a:solidFill>
                <a:srgbClr val="5E5E5E"/>
              </a:solidFill>
            </a:endParaRPr>
          </a:p>
        </p:txBody>
      </p:sp>
      <p:pic>
        <p:nvPicPr>
          <p:cNvPr id="8" name="Picture 7">
            <a:extLst>
              <a:ext uri="{FF2B5EF4-FFF2-40B4-BE49-F238E27FC236}">
                <a16:creationId xmlns:a16="http://schemas.microsoft.com/office/drawing/2014/main" id="{497EFEF4-DC4F-AB17-C761-A6BEDE4602C7}"/>
              </a:ext>
            </a:extLst>
          </p:cNvPr>
          <p:cNvPicPr>
            <a:picLocks noChangeAspect="1"/>
          </p:cNvPicPr>
          <p:nvPr/>
        </p:nvPicPr>
        <p:blipFill>
          <a:blip r:embed="rId3"/>
          <a:stretch>
            <a:fillRect/>
          </a:stretch>
        </p:blipFill>
        <p:spPr>
          <a:xfrm>
            <a:off x="14714241" y="6319313"/>
            <a:ext cx="6459199" cy="2414654"/>
          </a:xfrm>
          <a:prstGeom prst="rect">
            <a:avLst/>
          </a:prstGeom>
        </p:spPr>
      </p:pic>
      <p:pic>
        <p:nvPicPr>
          <p:cNvPr id="9" name="Picture 8">
            <a:extLst>
              <a:ext uri="{FF2B5EF4-FFF2-40B4-BE49-F238E27FC236}">
                <a16:creationId xmlns:a16="http://schemas.microsoft.com/office/drawing/2014/main" id="{FFB00EB5-57B0-909F-6306-335D490AD10C}"/>
              </a:ext>
            </a:extLst>
          </p:cNvPr>
          <p:cNvPicPr>
            <a:picLocks noChangeAspect="1"/>
          </p:cNvPicPr>
          <p:nvPr/>
        </p:nvPicPr>
        <p:blipFill>
          <a:blip r:embed="rId4"/>
          <a:stretch>
            <a:fillRect/>
          </a:stretch>
        </p:blipFill>
        <p:spPr>
          <a:xfrm>
            <a:off x="14714240" y="4819266"/>
            <a:ext cx="6459199" cy="2414654"/>
          </a:xfrm>
          <a:prstGeom prst="rect">
            <a:avLst/>
          </a:prstGeom>
        </p:spPr>
      </p:pic>
    </p:spTree>
    <p:extLst>
      <p:ext uri="{BB962C8B-B14F-4D97-AF65-F5344CB8AC3E}">
        <p14:creationId xmlns:p14="http://schemas.microsoft.com/office/powerpoint/2010/main" val="49170780"/>
      </p:ext>
    </p:extLst>
  </p:cSld>
  <p:clrMapOvr>
    <a:masterClrMapping/>
  </p:clrMapOvr>
  <p:transition spd="med" advTm="8483"/>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174168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For the long term:</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 </a:t>
            </a:r>
            <a:r>
              <a:rPr lang="en-US" sz="6000" b="1" dirty="0">
                <a:latin typeface="Helvetica Neue" panose="02000503000000020004" pitchFamily="2" charset="0"/>
                <a:ea typeface="Helvetica Neue" panose="02000503000000020004" pitchFamily="2" charset="0"/>
                <a:cs typeface="Helvetica Neue" panose="02000503000000020004" pitchFamily="2" charset="0"/>
              </a:rPr>
              <a:t>We believe that data navigator shows promise for speeding up research growth in this area</a:t>
            </a:r>
            <a:br>
              <a:rPr lang="en-US" sz="6000" dirty="0">
                <a:solidFill>
                  <a:schemeClr val="tx1">
                    <a:lumMod val="40000"/>
                    <a:lumOff val="6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tx1">
                    <a:lumMod val="40000"/>
                    <a:lumOff val="60000"/>
                  </a:schemeClr>
                </a:solidFill>
                <a:latin typeface="Helvetica Neue" panose="02000503000000020004" pitchFamily="2" charset="0"/>
                <a:ea typeface="Helvetica Neue" panose="02000503000000020004" pitchFamily="2" charset="0"/>
                <a:cs typeface="Helvetica Neue" panose="02000503000000020004" pitchFamily="2" charset="0"/>
              </a:rPr>
              <a:t>- We believe that this tool can also be used to make documents, games, and even AR/VR/XR applications more accessible</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24</a:t>
            </a:fld>
            <a:endParaRPr lang="en-US" sz="1800" dirty="0">
              <a:solidFill>
                <a:srgbClr val="5E5E5E"/>
              </a:solidFill>
            </a:endParaRPr>
          </a:p>
        </p:txBody>
      </p:sp>
    </p:spTree>
    <p:extLst>
      <p:ext uri="{BB962C8B-B14F-4D97-AF65-F5344CB8AC3E}">
        <p14:creationId xmlns:p14="http://schemas.microsoft.com/office/powerpoint/2010/main" val="2320788257"/>
      </p:ext>
    </p:extLst>
  </p:cSld>
  <p:clrMapOvr>
    <a:masterClrMapping/>
  </p:clrMapOvr>
  <p:transition spd="med" advTm="1445"/>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174168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For the long term:</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tx1">
                    <a:lumMod val="40000"/>
                    <a:lumOff val="60000"/>
                  </a:schemeClr>
                </a:solidFill>
                <a:latin typeface="Helvetica Neue" panose="02000503000000020004" pitchFamily="2" charset="0"/>
                <a:ea typeface="Helvetica Neue" panose="02000503000000020004" pitchFamily="2" charset="0"/>
                <a:cs typeface="Helvetica Neue" panose="02000503000000020004" pitchFamily="2" charset="0"/>
              </a:rPr>
              <a:t>- We believe that data navigator shows promise for speeding up research growth in this area</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 </a:t>
            </a:r>
            <a:r>
              <a:rPr lang="en-US" sz="6000" b="1" dirty="0">
                <a:latin typeface="Helvetica Neue" panose="02000503000000020004" pitchFamily="2" charset="0"/>
                <a:ea typeface="Helvetica Neue" panose="02000503000000020004" pitchFamily="2" charset="0"/>
                <a:cs typeface="Helvetica Neue" panose="02000503000000020004" pitchFamily="2" charset="0"/>
              </a:rPr>
              <a:t>We see an opportunity for computational methods to automatically infer and build navigation experiences based on the known input data, context, and analytical tasks of the user</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tx1">
                    <a:lumMod val="40000"/>
                    <a:lumOff val="60000"/>
                  </a:schemeClr>
                </a:solidFill>
                <a:latin typeface="Helvetica Neue" panose="02000503000000020004" pitchFamily="2" charset="0"/>
                <a:ea typeface="Helvetica Neue" panose="02000503000000020004" pitchFamily="2" charset="0"/>
                <a:cs typeface="Helvetica Neue" panose="02000503000000020004" pitchFamily="2" charset="0"/>
              </a:rPr>
              <a:t>- We believe that this tool can also be used to make documents, games, and even AR/VR/XR applications more accessible</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25</a:t>
            </a:fld>
            <a:endParaRPr lang="en-US" sz="1800" dirty="0">
              <a:solidFill>
                <a:srgbClr val="5E5E5E"/>
              </a:solidFill>
            </a:endParaRPr>
          </a:p>
        </p:txBody>
      </p:sp>
    </p:spTree>
    <p:extLst>
      <p:ext uri="{BB962C8B-B14F-4D97-AF65-F5344CB8AC3E}">
        <p14:creationId xmlns:p14="http://schemas.microsoft.com/office/powerpoint/2010/main" val="3562922368"/>
      </p:ext>
    </p:extLst>
  </p:cSld>
  <p:clrMapOvr>
    <a:masterClrMapping/>
  </p:clrMapOvr>
  <p:transition spd="med" advTm="1052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174168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b="1"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For the long term:</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tx1">
                    <a:lumMod val="40000"/>
                    <a:lumOff val="60000"/>
                  </a:schemeClr>
                </a:solidFill>
                <a:latin typeface="Helvetica Neue" panose="02000503000000020004" pitchFamily="2" charset="0"/>
                <a:ea typeface="Helvetica Neue" panose="02000503000000020004" pitchFamily="2" charset="0"/>
                <a:cs typeface="Helvetica Neue" panose="02000503000000020004" pitchFamily="2" charset="0"/>
              </a:rPr>
              <a:t>- We believe that data navigator shows promise for speeding up research growth in this area</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 </a:t>
            </a:r>
            <a:r>
              <a:rPr lang="en-US" sz="6000" b="1" dirty="0">
                <a:latin typeface="Helvetica Neue" panose="02000503000000020004" pitchFamily="2" charset="0"/>
                <a:ea typeface="Helvetica Neue" panose="02000503000000020004" pitchFamily="2" charset="0"/>
                <a:cs typeface="Helvetica Neue" panose="02000503000000020004" pitchFamily="2" charset="0"/>
              </a:rPr>
              <a:t>We believe that this tool can also be used to make documents, games, and even AR/VR/XR applications more accessible</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26</a:t>
            </a:fld>
            <a:endParaRPr lang="en-US" sz="1800" dirty="0">
              <a:solidFill>
                <a:srgbClr val="5E5E5E"/>
              </a:solidFill>
            </a:endParaRPr>
          </a:p>
        </p:txBody>
      </p:sp>
    </p:spTree>
    <p:extLst>
      <p:ext uri="{BB962C8B-B14F-4D97-AF65-F5344CB8AC3E}">
        <p14:creationId xmlns:p14="http://schemas.microsoft.com/office/powerpoint/2010/main" val="2153553067"/>
      </p:ext>
    </p:extLst>
  </p:cSld>
  <p:clrMapOvr>
    <a:masterClrMapping/>
  </p:clrMapOvr>
  <p:transition spd="med" advTm="3463"/>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Secondary Research Questions: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In what ways does a lower-level data navigation API enable designers and researchers to iterate more effectively on research and design problems?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What are the needs and challenges faced by visualization practitioners when using a tool for expressing more robust data interaction experiences, such as touch and sequential navigation?</a:t>
            </a: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When screen reader users interact with the prototypes that were built by others using our system, what are their thoughts, experiences, and needs?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27</a:t>
            </a:fld>
            <a:endParaRPr lang="en-US" sz="1800" dirty="0">
              <a:solidFill>
                <a:srgbClr val="5E5E5E"/>
              </a:solidFill>
            </a:endParaRPr>
          </a:p>
        </p:txBody>
      </p:sp>
    </p:spTree>
    <p:extLst>
      <p:ext uri="{BB962C8B-B14F-4D97-AF65-F5344CB8AC3E}">
        <p14:creationId xmlns:p14="http://schemas.microsoft.com/office/powerpoint/2010/main" val="2240481905"/>
      </p:ext>
    </p:extLst>
  </p:cSld>
  <p:clrMapOvr>
    <a:masterClrMapping/>
  </p:clrMapOvr>
  <p:transition spd="med" advTm="3946"/>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Secondary Research Questions: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In what ways does a lower-level data navigation API enable designers and researchers to iterate more effectively on research and design problems?</a:t>
            </a:r>
            <a:br>
              <a:rPr lang="en-US" sz="60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What are the needs and challenges faced by visualization practitioners when using a tool for expressing more robust data interaction experiences, such as touch and sequential navigation?</a:t>
            </a: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When screen reader users interact with the prototypes that were built by others using our system, what are their thoughts, experiences, and needs?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28</a:t>
            </a:fld>
            <a:endParaRPr lang="en-US" sz="1800" dirty="0">
              <a:solidFill>
                <a:srgbClr val="5E5E5E"/>
              </a:solidFill>
            </a:endParaRPr>
          </a:p>
        </p:txBody>
      </p:sp>
    </p:spTree>
    <p:extLst>
      <p:ext uri="{BB962C8B-B14F-4D97-AF65-F5344CB8AC3E}">
        <p14:creationId xmlns:p14="http://schemas.microsoft.com/office/powerpoint/2010/main" val="2211063877"/>
      </p:ext>
    </p:extLst>
  </p:cSld>
  <p:clrMapOvr>
    <a:masterClrMapping/>
  </p:clrMapOvr>
  <p:transition spd="med" advTm="732"/>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Secondary Research Questions: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In what ways does a lower-level data navigation API enable designers and researchers to iterate more effectively on research and design problems?</a:t>
            </a:r>
            <a:br>
              <a:rPr lang="en-US" sz="60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t>What are the needs and challenges faced by visualization practitioners when using a tool for expressing more robust data interaction experiences, such as touch and sequential navigation?</a:t>
            </a: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br>
              <a:rPr lang="en-US" sz="6000" dirty="0">
                <a:solidFill>
                  <a:schemeClr val="bg1">
                    <a:lumMod val="75000"/>
                  </a:schemeClr>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When screen reader users interact with the prototypes that were built by others using our system, what are their thoughts, experiences, and needs?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29</a:t>
            </a:fld>
            <a:endParaRPr lang="en-US" sz="1800" dirty="0">
              <a:solidFill>
                <a:srgbClr val="5E5E5E"/>
              </a:solidFill>
            </a:endParaRPr>
          </a:p>
        </p:txBody>
      </p:sp>
    </p:spTree>
    <p:extLst>
      <p:ext uri="{BB962C8B-B14F-4D97-AF65-F5344CB8AC3E}">
        <p14:creationId xmlns:p14="http://schemas.microsoft.com/office/powerpoint/2010/main" val="2870010582"/>
      </p:ext>
    </p:extLst>
  </p:cSld>
  <p:clrMapOvr>
    <a:masterClrMapping/>
  </p:clrMapOvr>
  <p:transition spd="med" advTm="17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370004" y="1880220"/>
            <a:ext cx="10985504" cy="10033000"/>
          </a:xfrm>
        </p:spPr>
        <p:txBody>
          <a:bodyPr anchor="ctr">
            <a:normAutofit/>
          </a:bodyPr>
          <a:lstStyle/>
          <a:p>
            <a:r>
              <a:rPr lang="en-US" sz="10700" dirty="0"/>
              <a:t>26% of people living in the United States self-report living with a disability that affects their daily life.</a:t>
            </a:r>
          </a:p>
        </p:txBody>
      </p:sp>
      <p:sp>
        <p:nvSpPr>
          <p:cNvPr id="3" name="Slide Number Placeholder 2">
            <a:extLst>
              <a:ext uri="{FF2B5EF4-FFF2-40B4-BE49-F238E27FC236}">
                <a16:creationId xmlns:a16="http://schemas.microsoft.com/office/drawing/2014/main" id="{9784B7A2-9B51-9030-CB93-7907065697FE}"/>
              </a:ext>
            </a:extLst>
          </p:cNvPr>
          <p:cNvSpPr>
            <a:spLocks noGrp="1"/>
          </p:cNvSpPr>
          <p:nvPr>
            <p:ph type="sldNum" sz="quarter" idx="2"/>
          </p:nvPr>
        </p:nvSpPr>
        <p:spPr>
          <a:xfrm>
            <a:off x="11846688" y="12822854"/>
            <a:ext cx="690622" cy="636979"/>
          </a:xfrm>
        </p:spPr>
        <p:txBody>
          <a:bodyPr wrap="none" anchor="b">
            <a:normAutofit/>
          </a:bodyPr>
          <a:lstStyle/>
          <a:p>
            <a:pPr>
              <a:lnSpc>
                <a:spcPct val="90000"/>
              </a:lnSpc>
              <a:spcAft>
                <a:spcPts val="600"/>
              </a:spcAft>
            </a:pPr>
            <a:fld id="{86CB4B4D-7CA3-9044-876B-883B54F8677D}" type="slidenum">
              <a:rPr lang="en-US" smtClean="0"/>
              <a:pPr>
                <a:lnSpc>
                  <a:spcPct val="90000"/>
                </a:lnSpc>
                <a:spcAft>
                  <a:spcPts val="600"/>
                </a:spcAft>
              </a:pPr>
              <a:t>3</a:t>
            </a:fld>
            <a:endParaRPr lang="en-US" dirty="0"/>
          </a:p>
        </p:txBody>
      </p:sp>
      <p:pic>
        <p:nvPicPr>
          <p:cNvPr id="4" name="Picture 3">
            <a:extLst>
              <a:ext uri="{FF2B5EF4-FFF2-40B4-BE49-F238E27FC236}">
                <a16:creationId xmlns:a16="http://schemas.microsoft.com/office/drawing/2014/main" id="{50E6B837-057F-8508-19E8-F23D6C0A24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flipH="1">
            <a:off x="1196339" y="4089393"/>
            <a:ext cx="8366760" cy="5577840"/>
          </a:xfrm>
          <a:prstGeom prst="rect">
            <a:avLst/>
          </a:prstGeom>
        </p:spPr>
      </p:pic>
      <p:sp>
        <p:nvSpPr>
          <p:cNvPr id="5" name="TextBox 4">
            <a:extLst>
              <a:ext uri="{FF2B5EF4-FFF2-40B4-BE49-F238E27FC236}">
                <a16:creationId xmlns:a16="http://schemas.microsoft.com/office/drawing/2014/main" id="{91C0C015-2BE4-83F2-8157-A02ECCF4688B}"/>
              </a:ext>
            </a:extLst>
          </p:cNvPr>
          <p:cNvSpPr txBox="1"/>
          <p:nvPr/>
        </p:nvSpPr>
        <p:spPr>
          <a:xfrm>
            <a:off x="9689945" y="40269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Color Vision Deficiency</a:t>
            </a:r>
          </a:p>
        </p:txBody>
      </p:sp>
      <p:sp>
        <p:nvSpPr>
          <p:cNvPr id="6" name="TextBox 5">
            <a:extLst>
              <a:ext uri="{FF2B5EF4-FFF2-40B4-BE49-F238E27FC236}">
                <a16:creationId xmlns:a16="http://schemas.microsoft.com/office/drawing/2014/main" id="{52662BF2-8208-BC5D-4A7A-D9BB069DF7E2}"/>
              </a:ext>
            </a:extLst>
          </p:cNvPr>
          <p:cNvSpPr txBox="1"/>
          <p:nvPr/>
        </p:nvSpPr>
        <p:spPr>
          <a:xfrm>
            <a:off x="7416799" y="422235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3.7%</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194ED1A1-AFB3-36E0-A34D-4D9527F85F60}"/>
              </a:ext>
            </a:extLst>
          </p:cNvPr>
          <p:cNvSpPr txBox="1"/>
          <p:nvPr/>
        </p:nvSpPr>
        <p:spPr>
          <a:xfrm>
            <a:off x="9689945" y="52207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Blindness, Low Vision</a:t>
            </a:r>
          </a:p>
        </p:txBody>
      </p:sp>
      <p:sp>
        <p:nvSpPr>
          <p:cNvPr id="8" name="TextBox 7">
            <a:extLst>
              <a:ext uri="{FF2B5EF4-FFF2-40B4-BE49-F238E27FC236}">
                <a16:creationId xmlns:a16="http://schemas.microsoft.com/office/drawing/2014/main" id="{A43FDE3C-059E-96B8-9152-771CF799E26B}"/>
              </a:ext>
            </a:extLst>
          </p:cNvPr>
          <p:cNvSpPr txBox="1"/>
          <p:nvPr/>
        </p:nvSpPr>
        <p:spPr>
          <a:xfrm>
            <a:off x="6857999" y="539390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4.5%</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TextBox 8">
            <a:extLst>
              <a:ext uri="{FF2B5EF4-FFF2-40B4-BE49-F238E27FC236}">
                <a16:creationId xmlns:a16="http://schemas.microsoft.com/office/drawing/2014/main" id="{C242CC0E-909A-631D-7AC1-A16DBDA03835}"/>
              </a:ext>
            </a:extLst>
          </p:cNvPr>
          <p:cNvSpPr txBox="1"/>
          <p:nvPr/>
        </p:nvSpPr>
        <p:spPr>
          <a:xfrm>
            <a:off x="9689945" y="64145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Cognitive, Neurological</a:t>
            </a:r>
          </a:p>
        </p:txBody>
      </p:sp>
      <p:sp>
        <p:nvSpPr>
          <p:cNvPr id="10" name="TextBox 9">
            <a:extLst>
              <a:ext uri="{FF2B5EF4-FFF2-40B4-BE49-F238E27FC236}">
                <a16:creationId xmlns:a16="http://schemas.microsoft.com/office/drawing/2014/main" id="{3BA2C68F-033B-6A45-C5C3-A45B72DDD757}"/>
              </a:ext>
            </a:extLst>
          </p:cNvPr>
          <p:cNvSpPr txBox="1"/>
          <p:nvPr/>
        </p:nvSpPr>
        <p:spPr>
          <a:xfrm>
            <a:off x="3073399" y="660995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10.8%</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a:extLst>
              <a:ext uri="{FF2B5EF4-FFF2-40B4-BE49-F238E27FC236}">
                <a16:creationId xmlns:a16="http://schemas.microsoft.com/office/drawing/2014/main" id="{8C92ABE0-F3F7-AD6C-36E2-78E678A7CF8B}"/>
              </a:ext>
            </a:extLst>
          </p:cNvPr>
          <p:cNvSpPr txBox="1"/>
          <p:nvPr/>
        </p:nvSpPr>
        <p:spPr>
          <a:xfrm>
            <a:off x="9689945" y="75829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Motor, Dexterity</a:t>
            </a:r>
          </a:p>
        </p:txBody>
      </p:sp>
      <p:sp>
        <p:nvSpPr>
          <p:cNvPr id="12" name="TextBox 11">
            <a:extLst>
              <a:ext uri="{FF2B5EF4-FFF2-40B4-BE49-F238E27FC236}">
                <a16:creationId xmlns:a16="http://schemas.microsoft.com/office/drawing/2014/main" id="{9A8060AE-B0E4-9022-DC60-80073A987EB7}"/>
              </a:ext>
            </a:extLst>
          </p:cNvPr>
          <p:cNvSpPr txBox="1"/>
          <p:nvPr/>
        </p:nvSpPr>
        <p:spPr>
          <a:xfrm>
            <a:off x="1320799" y="777835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13.7%</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a:extLst>
              <a:ext uri="{FF2B5EF4-FFF2-40B4-BE49-F238E27FC236}">
                <a16:creationId xmlns:a16="http://schemas.microsoft.com/office/drawing/2014/main" id="{E0C37FE4-8C20-D938-D386-7DC568C32D9B}"/>
              </a:ext>
            </a:extLst>
          </p:cNvPr>
          <p:cNvSpPr txBox="1"/>
          <p:nvPr/>
        </p:nvSpPr>
        <p:spPr>
          <a:xfrm>
            <a:off x="9689945" y="87513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Vestibular, Motion</a:t>
            </a:r>
          </a:p>
        </p:txBody>
      </p:sp>
      <p:sp>
        <p:nvSpPr>
          <p:cNvPr id="14" name="TextBox 13">
            <a:extLst>
              <a:ext uri="{FF2B5EF4-FFF2-40B4-BE49-F238E27FC236}">
                <a16:creationId xmlns:a16="http://schemas.microsoft.com/office/drawing/2014/main" id="{70EB46FE-5602-998C-14B4-63881C58E60E}"/>
              </a:ext>
            </a:extLst>
          </p:cNvPr>
          <p:cNvSpPr txBox="1"/>
          <p:nvPr/>
        </p:nvSpPr>
        <p:spPr>
          <a:xfrm>
            <a:off x="5181446" y="899755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7.4%</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6" name="Text Placeholder 3">
            <a:extLst>
              <a:ext uri="{FF2B5EF4-FFF2-40B4-BE49-F238E27FC236}">
                <a16:creationId xmlns:a16="http://schemas.microsoft.com/office/drawing/2014/main" id="{D2A1CDC7-3D22-A0BD-DE8B-E12871F7FEB1}"/>
              </a:ext>
            </a:extLst>
          </p:cNvPr>
          <p:cNvSpPr txBox="1">
            <a:spLocks/>
          </p:cNvSpPr>
          <p:nvPr/>
        </p:nvSpPr>
        <p:spPr>
          <a:xfrm>
            <a:off x="12191999" y="12397186"/>
            <a:ext cx="10990560" cy="10626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fontScale="92500" lnSpcReduction="10000"/>
          </a:bodyPr>
          <a:lstStyle>
            <a:lvl1pPr marL="0" marR="0" indent="0" algn="l" defTabSz="825500" rtl="0" latinLnBrk="0">
              <a:lnSpc>
                <a:spcPct val="10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Helvetica Neue Medium"/>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algn="r" hangingPunct="1"/>
            <a:r>
              <a:rPr lang="en-US" i="1" dirty="0">
                <a:latin typeface="Helvetica Neue UltraLight" panose="02000206000000020004" pitchFamily="2" charset="0"/>
                <a:ea typeface="Helvetica Neue UltraLight" panose="02000206000000020004" pitchFamily="2" charset="0"/>
              </a:rPr>
              <a:t>Source: </a:t>
            </a:r>
            <a:r>
              <a:rPr lang="en-US" dirty="0">
                <a:latin typeface="Helvetica Neue UltraLight" panose="02000206000000020004" pitchFamily="2" charset="0"/>
                <a:ea typeface="Helvetica Neue UltraLight" panose="02000206000000020004" pitchFamily="2" charset="0"/>
              </a:rPr>
              <a:t>Okoro et al. “Prevalence of Disabilities and Health Care Access by Disability Status and Type Among Adults”</a:t>
            </a:r>
          </a:p>
        </p:txBody>
      </p:sp>
    </p:spTree>
    <p:extLst>
      <p:ext uri="{BB962C8B-B14F-4D97-AF65-F5344CB8AC3E}">
        <p14:creationId xmlns:p14="http://schemas.microsoft.com/office/powerpoint/2010/main" val="3700520661"/>
      </p:ext>
    </p:extLst>
  </p:cSld>
  <p:clrMapOvr>
    <a:masterClrMapping/>
  </p:clrMapOvr>
  <p:transition spd="med" advTm="7286"/>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a:t>
            </a:r>
            <a:r>
              <a:rPr lang="en-US" sz="6000" b="1" dirty="0">
                <a:latin typeface="Helvetica Neue" panose="02000503000000020004" pitchFamily="2" charset="0"/>
                <a:ea typeface="Helvetica Neue" panose="02000503000000020004" pitchFamily="2" charset="0"/>
                <a:cs typeface="Helvetica Neue" panose="02000503000000020004" pitchFamily="2" charset="0"/>
              </a:rPr>
              <a:t> 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30</a:t>
            </a:fld>
            <a:endParaRPr lang="en-US" sz="1800" dirty="0">
              <a:solidFill>
                <a:srgbClr val="5E5E5E"/>
              </a:solidFill>
            </a:endParaRPr>
          </a:p>
        </p:txBody>
      </p:sp>
      <p:pic>
        <p:nvPicPr>
          <p:cNvPr id="3" name="Picture 2">
            <a:extLst>
              <a:ext uri="{FF2B5EF4-FFF2-40B4-BE49-F238E27FC236}">
                <a16:creationId xmlns:a16="http://schemas.microsoft.com/office/drawing/2014/main" id="{0F3E7889-9086-5768-E467-1B9248068A32}"/>
              </a:ext>
            </a:extLst>
          </p:cNvPr>
          <p:cNvPicPr>
            <a:picLocks noChangeAspect="1"/>
          </p:cNvPicPr>
          <p:nvPr/>
        </p:nvPicPr>
        <p:blipFill>
          <a:blip r:embed="rId3"/>
          <a:stretch>
            <a:fillRect/>
          </a:stretch>
        </p:blipFill>
        <p:spPr>
          <a:xfrm>
            <a:off x="7672080" y="4941813"/>
            <a:ext cx="7414239" cy="5661173"/>
          </a:xfrm>
          <a:prstGeom prst="rect">
            <a:avLst/>
          </a:prstGeom>
        </p:spPr>
      </p:pic>
      <p:sp>
        <p:nvSpPr>
          <p:cNvPr id="12" name="TextBox 11">
            <a:extLst>
              <a:ext uri="{FF2B5EF4-FFF2-40B4-BE49-F238E27FC236}">
                <a16:creationId xmlns:a16="http://schemas.microsoft.com/office/drawing/2014/main" id="{09A54B04-8DFF-EFC2-0D8E-FBD3C0AD8930}"/>
              </a:ext>
            </a:extLst>
          </p:cNvPr>
          <p:cNvSpPr txBox="1"/>
          <p:nvPr/>
        </p:nvSpPr>
        <p:spPr>
          <a:xfrm>
            <a:off x="14869833" y="2923441"/>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dirty="0">
                <a:solidFill>
                  <a:srgbClr val="000000"/>
                </a:solidFill>
              </a:rPr>
              <a:t>“What navigation experience would you like for this scatterplot?”</a:t>
            </a:r>
          </a:p>
        </p:txBody>
      </p:sp>
      <p:cxnSp>
        <p:nvCxnSpPr>
          <p:cNvPr id="14" name="Straight Arrow Connector 13">
            <a:extLst>
              <a:ext uri="{FF2B5EF4-FFF2-40B4-BE49-F238E27FC236}">
                <a16:creationId xmlns:a16="http://schemas.microsoft.com/office/drawing/2014/main" id="{BA4A4D24-1478-EF20-6EA4-ABEC1BD80CEA}"/>
              </a:ext>
            </a:extLst>
          </p:cNvPr>
          <p:cNvCxnSpPr>
            <a:cxnSpLocks/>
            <a:stCxn id="12" idx="1"/>
          </p:cNvCxnSpPr>
          <p:nvPr/>
        </p:nvCxnSpPr>
        <p:spPr>
          <a:xfrm flipH="1">
            <a:off x="13390880" y="3585161"/>
            <a:ext cx="1478953" cy="157611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40803256"/>
      </p:ext>
    </p:extLst>
  </p:cSld>
  <p:clrMapOvr>
    <a:masterClrMapping/>
  </p:clrMapOvr>
  <p:transition spd="med" advTm="8043"/>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a:t>
            </a:r>
            <a:r>
              <a:rPr lang="en-US" sz="6000" b="1" dirty="0">
                <a:latin typeface="Helvetica Neue" panose="02000503000000020004" pitchFamily="2" charset="0"/>
                <a:ea typeface="Helvetica Neue" panose="02000503000000020004" pitchFamily="2" charset="0"/>
                <a:cs typeface="Helvetica Neue" panose="02000503000000020004" pitchFamily="2" charset="0"/>
              </a:rPr>
              <a:t> 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31</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mt="30000"/>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mt="30000"/>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mt="30000"/>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mt="30000"/>
          </a:blip>
          <a:stretch>
            <a:fillRect/>
          </a:stretch>
        </p:blipFill>
        <p:spPr>
          <a:xfrm>
            <a:off x="16736081" y="9899072"/>
            <a:ext cx="4892040" cy="3556527"/>
          </a:xfrm>
          <a:prstGeom prst="rect">
            <a:avLst/>
          </a:prstGeom>
        </p:spPr>
      </p:pic>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Default, mark to mark navigation, ordered based on render order</a:t>
            </a:r>
          </a:p>
        </p:txBody>
      </p:sp>
      <p:sp>
        <p:nvSpPr>
          <p:cNvPr id="22" name="TextBox 21">
            <a:extLst>
              <a:ext uri="{FF2B5EF4-FFF2-40B4-BE49-F238E27FC236}">
                <a16:creationId xmlns:a16="http://schemas.microsoft.com/office/drawing/2014/main" id="{2492886C-BF78-8EAE-7648-91CCF287D0B6}"/>
              </a:ext>
            </a:extLst>
          </p:cNvPr>
          <p:cNvSpPr txBox="1"/>
          <p:nvPr/>
        </p:nvSpPr>
        <p:spPr>
          <a:xfrm>
            <a:off x="1677115" y="3687604"/>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tedious</a:t>
            </a:r>
            <a:r>
              <a:rPr lang="en-US" sz="4000" dirty="0">
                <a:solidFill>
                  <a:schemeClr val="bg1"/>
                </a:solidFill>
              </a:rPr>
              <a:t>,” “</a:t>
            </a:r>
            <a:r>
              <a:rPr lang="en-US" sz="4000" b="1" dirty="0">
                <a:solidFill>
                  <a:schemeClr val="bg1"/>
                </a:solidFill>
              </a:rPr>
              <a:t>exhausting</a:t>
            </a:r>
            <a:r>
              <a:rPr lang="en-US" sz="4000" dirty="0">
                <a:solidFill>
                  <a:schemeClr val="bg1"/>
                </a:solidFill>
              </a:rPr>
              <a:t>,” “</a:t>
            </a:r>
            <a:r>
              <a:rPr lang="en-US" sz="4000" b="1" dirty="0">
                <a:solidFill>
                  <a:schemeClr val="bg1"/>
                </a:solidFill>
              </a:rPr>
              <a:t>confusing</a:t>
            </a:r>
            <a:r>
              <a:rPr lang="en-US" sz="4000" dirty="0">
                <a:solidFill>
                  <a:schemeClr val="bg1"/>
                </a:solidFill>
              </a:rPr>
              <a:t>,” “</a:t>
            </a:r>
            <a:r>
              <a:rPr lang="en-US" sz="4000" b="1" dirty="0">
                <a:solidFill>
                  <a:schemeClr val="bg1"/>
                </a:solidFill>
              </a:rPr>
              <a:t>I’m lost</a:t>
            </a:r>
            <a:r>
              <a:rPr lang="en-US" sz="4000" dirty="0">
                <a:solidFill>
                  <a:schemeClr val="bg1"/>
                </a:solidFill>
              </a:rPr>
              <a:t>”</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“MIT” method, cell-to-cell navigation, ordered based on x/y data appearance</a:t>
            </a:r>
          </a:p>
        </p:txBody>
      </p:sp>
      <p:sp>
        <p:nvSpPr>
          <p:cNvPr id="24" name="TextBox 23">
            <a:extLst>
              <a:ext uri="{FF2B5EF4-FFF2-40B4-BE49-F238E27FC236}">
                <a16:creationId xmlns:a16="http://schemas.microsoft.com/office/drawing/2014/main" id="{5317A9E7-3F52-6C35-2A3B-E12398D0E4FE}"/>
              </a:ext>
            </a:extLst>
          </p:cNvPr>
          <p:cNvSpPr txBox="1"/>
          <p:nvPr/>
        </p:nvSpPr>
        <p:spPr>
          <a:xfrm>
            <a:off x="1677115" y="7480670"/>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really</a:t>
            </a:r>
            <a:r>
              <a:rPr lang="en-US" sz="4000" dirty="0">
                <a:solidFill>
                  <a:schemeClr val="bg1"/>
                </a:solidFill>
              </a:rPr>
              <a:t> </a:t>
            </a:r>
            <a:r>
              <a:rPr lang="en-US" sz="4000" b="1" dirty="0">
                <a:solidFill>
                  <a:schemeClr val="bg1"/>
                </a:solidFill>
              </a:rPr>
              <a:t>empty</a:t>
            </a:r>
            <a:r>
              <a:rPr lang="en-US" sz="4000" dirty="0">
                <a:solidFill>
                  <a:schemeClr val="bg1"/>
                </a:solidFill>
              </a:rPr>
              <a:t>,” “</a:t>
            </a:r>
            <a:r>
              <a:rPr lang="en-US" sz="4000" b="1" dirty="0">
                <a:solidFill>
                  <a:schemeClr val="bg1"/>
                </a:solidFill>
              </a:rPr>
              <a:t>disorienting</a:t>
            </a:r>
            <a:r>
              <a:rPr lang="en-US" sz="4000" dirty="0">
                <a:solidFill>
                  <a:schemeClr val="bg1"/>
                </a:solidFill>
              </a:rPr>
              <a:t>,” “</a:t>
            </a:r>
            <a:r>
              <a:rPr lang="en-US" sz="4000" b="1" dirty="0">
                <a:solidFill>
                  <a:schemeClr val="bg1"/>
                </a:solidFill>
              </a:rPr>
              <a:t>detailed</a:t>
            </a:r>
            <a:r>
              <a:rPr lang="en-US" sz="4000" dirty="0">
                <a:solidFill>
                  <a:schemeClr val="bg1"/>
                </a:solidFill>
              </a:rPr>
              <a:t>,” “</a:t>
            </a:r>
            <a:r>
              <a:rPr lang="en-US" sz="4000" b="1" dirty="0">
                <a:solidFill>
                  <a:schemeClr val="bg1"/>
                </a:solidFill>
              </a:rPr>
              <a:t>structured</a:t>
            </a:r>
            <a:r>
              <a:rPr lang="en-US" sz="4000" dirty="0">
                <a:solidFill>
                  <a:schemeClr val="bg1"/>
                </a:solidFill>
              </a:rPr>
              <a:t>”</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Semantic, group navigation, ordered based on legend order</a:t>
            </a:r>
          </a:p>
        </p:txBody>
      </p:sp>
      <p:sp>
        <p:nvSpPr>
          <p:cNvPr id="26" name="TextBox 25">
            <a:extLst>
              <a:ext uri="{FF2B5EF4-FFF2-40B4-BE49-F238E27FC236}">
                <a16:creationId xmlns:a16="http://schemas.microsoft.com/office/drawing/2014/main" id="{F417DECC-8548-3254-8EC1-376BFC630444}"/>
              </a:ext>
            </a:extLst>
          </p:cNvPr>
          <p:cNvSpPr txBox="1"/>
          <p:nvPr/>
        </p:nvSpPr>
        <p:spPr>
          <a:xfrm>
            <a:off x="897467" y="11239870"/>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interesting</a:t>
            </a:r>
            <a:r>
              <a:rPr lang="en-US" sz="4000" dirty="0">
                <a:solidFill>
                  <a:schemeClr val="bg1"/>
                </a:solidFill>
              </a:rPr>
              <a:t>,” “</a:t>
            </a:r>
            <a:r>
              <a:rPr lang="en-US" sz="4000" b="1" dirty="0">
                <a:solidFill>
                  <a:schemeClr val="bg1"/>
                </a:solidFill>
              </a:rPr>
              <a:t>simple</a:t>
            </a:r>
            <a:r>
              <a:rPr lang="en-US" sz="4000" dirty="0">
                <a:solidFill>
                  <a:schemeClr val="bg1"/>
                </a:solidFill>
              </a:rPr>
              <a:t>,” “</a:t>
            </a:r>
            <a:r>
              <a:rPr lang="en-US" sz="4000" b="1" dirty="0">
                <a:solidFill>
                  <a:schemeClr val="bg1"/>
                </a:solidFill>
              </a:rPr>
              <a:t>easy</a:t>
            </a:r>
            <a:r>
              <a:rPr lang="en-US" sz="4000" dirty="0">
                <a:solidFill>
                  <a:schemeClr val="bg1"/>
                </a:solidFill>
              </a:rPr>
              <a:t>,” “</a:t>
            </a:r>
            <a:r>
              <a:rPr lang="en-US" sz="4000" b="1" dirty="0">
                <a:solidFill>
                  <a:schemeClr val="bg1"/>
                </a:solidFill>
              </a:rPr>
              <a:t>seems useful but not very detailed</a:t>
            </a:r>
            <a:r>
              <a:rPr lang="en-US" sz="4000" dirty="0">
                <a:solidFill>
                  <a:schemeClr val="bg1"/>
                </a:solidFill>
              </a:rPr>
              <a:t>”</a:t>
            </a:r>
          </a:p>
        </p:txBody>
      </p:sp>
      <p:grpSp>
        <p:nvGrpSpPr>
          <p:cNvPr id="32" name="Group 31">
            <a:extLst>
              <a:ext uri="{FF2B5EF4-FFF2-40B4-BE49-F238E27FC236}">
                <a16:creationId xmlns:a16="http://schemas.microsoft.com/office/drawing/2014/main" id="{3202E31A-A0C1-4629-D54E-68B46A56D50F}"/>
              </a:ext>
            </a:extLst>
          </p:cNvPr>
          <p:cNvGrpSpPr/>
          <p:nvPr/>
        </p:nvGrpSpPr>
        <p:grpSpPr>
          <a:xfrm>
            <a:off x="11233192" y="7127475"/>
            <a:ext cx="7595420" cy="740754"/>
            <a:chOff x="11233192" y="7127475"/>
            <a:chExt cx="7595420" cy="740754"/>
          </a:xfrm>
        </p:grpSpPr>
        <p:sp>
          <p:nvSpPr>
            <p:cNvPr id="27" name="Rectangle 26">
              <a:extLst>
                <a:ext uri="{FF2B5EF4-FFF2-40B4-BE49-F238E27FC236}">
                  <a16:creationId xmlns:a16="http://schemas.microsoft.com/office/drawing/2014/main" id="{A1B42395-3867-8860-8DB4-79E99DCC71F5}"/>
                </a:ext>
              </a:extLst>
            </p:cNvPr>
            <p:cNvSpPr/>
            <p:nvPr/>
          </p:nvSpPr>
          <p:spPr>
            <a:xfrm>
              <a:off x="11233192" y="7127475"/>
              <a:ext cx="442061" cy="738787"/>
            </a:xfrm>
            <a:prstGeom prst="rect">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ectangle 27">
              <a:extLst>
                <a:ext uri="{FF2B5EF4-FFF2-40B4-BE49-F238E27FC236}">
                  <a16:creationId xmlns:a16="http://schemas.microsoft.com/office/drawing/2014/main" id="{59AE295F-863C-CB02-1BED-FC396711B4C2}"/>
                </a:ext>
              </a:extLst>
            </p:cNvPr>
            <p:cNvSpPr/>
            <p:nvPr/>
          </p:nvSpPr>
          <p:spPr>
            <a:xfrm>
              <a:off x="18386551" y="7129442"/>
              <a:ext cx="442061" cy="738787"/>
            </a:xfrm>
            <a:prstGeom prst="rect">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0" name="Straight Arrow Connector 29">
              <a:extLst>
                <a:ext uri="{FF2B5EF4-FFF2-40B4-BE49-F238E27FC236}">
                  <a16:creationId xmlns:a16="http://schemas.microsoft.com/office/drawing/2014/main" id="{0BFF4E5C-34F1-0432-4E99-821F306F1BF0}"/>
                </a:ext>
              </a:extLst>
            </p:cNvPr>
            <p:cNvCxnSpPr>
              <a:stCxn id="27" idx="3"/>
              <a:endCxn id="28" idx="1"/>
            </p:cNvCxnSpPr>
            <p:nvPr/>
          </p:nvCxnSpPr>
          <p:spPr>
            <a:xfrm>
              <a:off x="11675253" y="7496869"/>
              <a:ext cx="6711298" cy="1967"/>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45624972"/>
      </p:ext>
    </p:extLst>
  </p:cSld>
  <p:clrMapOvr>
    <a:masterClrMapping/>
  </p:clrMapOvr>
  <p:transition spd="med" advTm="11214"/>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 </a:t>
            </a:r>
            <a:r>
              <a:rPr lang="en-US" sz="6000" b="1" dirty="0">
                <a:latin typeface="Helvetica Neue" panose="02000503000000020004" pitchFamily="2" charset="0"/>
                <a:ea typeface="Helvetica Neue" panose="02000503000000020004" pitchFamily="2" charset="0"/>
                <a:cs typeface="Helvetica Neue" panose="02000503000000020004" pitchFamily="2" charset="0"/>
              </a:rPr>
              <a:t>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32</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mt="30000"/>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mt="30000"/>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mt="30000"/>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mt="30000"/>
          </a:blip>
          <a:stretch>
            <a:fillRect/>
          </a:stretch>
        </p:blipFill>
        <p:spPr>
          <a:xfrm>
            <a:off x="16736081" y="9899072"/>
            <a:ext cx="4892040" cy="3556527"/>
          </a:xfrm>
          <a:prstGeom prst="rect">
            <a:avLst/>
          </a:prstGeom>
        </p:spPr>
      </p:pic>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Default, mark to mark navigation, ordered based on render order</a:t>
            </a:r>
          </a:p>
        </p:txBody>
      </p:sp>
      <p:sp>
        <p:nvSpPr>
          <p:cNvPr id="22" name="TextBox 21">
            <a:extLst>
              <a:ext uri="{FF2B5EF4-FFF2-40B4-BE49-F238E27FC236}">
                <a16:creationId xmlns:a16="http://schemas.microsoft.com/office/drawing/2014/main" id="{2492886C-BF78-8EAE-7648-91CCF287D0B6}"/>
              </a:ext>
            </a:extLst>
          </p:cNvPr>
          <p:cNvSpPr txBox="1"/>
          <p:nvPr/>
        </p:nvSpPr>
        <p:spPr>
          <a:xfrm>
            <a:off x="1677115" y="3687604"/>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a:t>
            </a:r>
            <a:r>
              <a:rPr lang="en-US" sz="4000" b="1" dirty="0">
                <a:solidFill>
                  <a:srgbClr val="000000"/>
                </a:solidFill>
              </a:rPr>
              <a:t>tedious</a:t>
            </a:r>
            <a:r>
              <a:rPr lang="en-US" sz="4000" dirty="0">
                <a:solidFill>
                  <a:srgbClr val="000000"/>
                </a:solidFill>
              </a:rPr>
              <a:t>,” “</a:t>
            </a:r>
            <a:r>
              <a:rPr lang="en-US" sz="4000" b="1" dirty="0">
                <a:solidFill>
                  <a:srgbClr val="000000"/>
                </a:solidFill>
              </a:rPr>
              <a:t>exhausting</a:t>
            </a:r>
            <a:r>
              <a:rPr lang="en-US" sz="4000" dirty="0">
                <a:solidFill>
                  <a:srgbClr val="000000"/>
                </a:solidFill>
              </a:rPr>
              <a:t>,” “</a:t>
            </a:r>
            <a:r>
              <a:rPr lang="en-US" sz="4000" b="1" dirty="0">
                <a:solidFill>
                  <a:srgbClr val="000000"/>
                </a:solidFill>
              </a:rPr>
              <a:t>confusing</a:t>
            </a:r>
            <a:r>
              <a:rPr lang="en-US" sz="4000" dirty="0">
                <a:solidFill>
                  <a:srgbClr val="000000"/>
                </a:solidFill>
              </a:rPr>
              <a:t>,” “</a:t>
            </a:r>
            <a:r>
              <a:rPr lang="en-US" sz="4000" b="1" dirty="0">
                <a:solidFill>
                  <a:srgbClr val="000000"/>
                </a:solidFill>
              </a:rPr>
              <a:t>I’m lost</a:t>
            </a:r>
            <a:r>
              <a:rPr lang="en-US" sz="4000" dirty="0">
                <a:solidFill>
                  <a:srgbClr val="000000"/>
                </a:solidFill>
              </a:rPr>
              <a:t>”</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“MIT” method, cell-to-cell navigation, ordered based on x/y data appearance</a:t>
            </a:r>
          </a:p>
        </p:txBody>
      </p:sp>
      <p:sp>
        <p:nvSpPr>
          <p:cNvPr id="24" name="TextBox 23">
            <a:extLst>
              <a:ext uri="{FF2B5EF4-FFF2-40B4-BE49-F238E27FC236}">
                <a16:creationId xmlns:a16="http://schemas.microsoft.com/office/drawing/2014/main" id="{5317A9E7-3F52-6C35-2A3B-E12398D0E4FE}"/>
              </a:ext>
            </a:extLst>
          </p:cNvPr>
          <p:cNvSpPr txBox="1"/>
          <p:nvPr/>
        </p:nvSpPr>
        <p:spPr>
          <a:xfrm>
            <a:off x="1677115" y="7480670"/>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really</a:t>
            </a:r>
            <a:r>
              <a:rPr lang="en-US" sz="4000" dirty="0">
                <a:solidFill>
                  <a:schemeClr val="bg1"/>
                </a:solidFill>
              </a:rPr>
              <a:t> </a:t>
            </a:r>
            <a:r>
              <a:rPr lang="en-US" sz="4000" b="1" dirty="0">
                <a:solidFill>
                  <a:schemeClr val="bg1"/>
                </a:solidFill>
              </a:rPr>
              <a:t>empty</a:t>
            </a:r>
            <a:r>
              <a:rPr lang="en-US" sz="4000" dirty="0">
                <a:solidFill>
                  <a:schemeClr val="bg1"/>
                </a:solidFill>
              </a:rPr>
              <a:t>,” “</a:t>
            </a:r>
            <a:r>
              <a:rPr lang="en-US" sz="4000" b="1" dirty="0">
                <a:solidFill>
                  <a:schemeClr val="bg1"/>
                </a:solidFill>
              </a:rPr>
              <a:t>disorienting</a:t>
            </a:r>
            <a:r>
              <a:rPr lang="en-US" sz="4000" dirty="0">
                <a:solidFill>
                  <a:schemeClr val="bg1"/>
                </a:solidFill>
              </a:rPr>
              <a:t>,” “</a:t>
            </a:r>
            <a:r>
              <a:rPr lang="en-US" sz="4000" b="1" dirty="0">
                <a:solidFill>
                  <a:schemeClr val="bg1"/>
                </a:solidFill>
              </a:rPr>
              <a:t>detailed</a:t>
            </a:r>
            <a:r>
              <a:rPr lang="en-US" sz="4000" dirty="0">
                <a:solidFill>
                  <a:schemeClr val="bg1"/>
                </a:solidFill>
              </a:rPr>
              <a:t>,” “</a:t>
            </a:r>
            <a:r>
              <a:rPr lang="en-US" sz="4000" b="1" dirty="0">
                <a:solidFill>
                  <a:schemeClr val="bg1"/>
                </a:solidFill>
              </a:rPr>
              <a:t>structured</a:t>
            </a:r>
            <a:r>
              <a:rPr lang="en-US" sz="4000" dirty="0">
                <a:solidFill>
                  <a:schemeClr val="bg1"/>
                </a:solidFill>
              </a:rPr>
              <a:t>”</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Semantic, group navigation, ordered based on legend order</a:t>
            </a:r>
          </a:p>
        </p:txBody>
      </p:sp>
      <p:sp>
        <p:nvSpPr>
          <p:cNvPr id="26" name="TextBox 25">
            <a:extLst>
              <a:ext uri="{FF2B5EF4-FFF2-40B4-BE49-F238E27FC236}">
                <a16:creationId xmlns:a16="http://schemas.microsoft.com/office/drawing/2014/main" id="{F417DECC-8548-3254-8EC1-376BFC630444}"/>
              </a:ext>
            </a:extLst>
          </p:cNvPr>
          <p:cNvSpPr txBox="1"/>
          <p:nvPr/>
        </p:nvSpPr>
        <p:spPr>
          <a:xfrm>
            <a:off x="897467" y="11239870"/>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interesting</a:t>
            </a:r>
            <a:r>
              <a:rPr lang="en-US" sz="4000" dirty="0">
                <a:solidFill>
                  <a:schemeClr val="bg1"/>
                </a:solidFill>
              </a:rPr>
              <a:t>,” “</a:t>
            </a:r>
            <a:r>
              <a:rPr lang="en-US" sz="4000" b="1" dirty="0">
                <a:solidFill>
                  <a:schemeClr val="bg1"/>
                </a:solidFill>
              </a:rPr>
              <a:t>simple</a:t>
            </a:r>
            <a:r>
              <a:rPr lang="en-US" sz="4000" dirty="0">
                <a:solidFill>
                  <a:schemeClr val="bg1"/>
                </a:solidFill>
              </a:rPr>
              <a:t>,” “</a:t>
            </a:r>
            <a:r>
              <a:rPr lang="en-US" sz="4000" b="1" dirty="0">
                <a:solidFill>
                  <a:schemeClr val="bg1"/>
                </a:solidFill>
              </a:rPr>
              <a:t>easy</a:t>
            </a:r>
            <a:r>
              <a:rPr lang="en-US" sz="4000" dirty="0">
                <a:solidFill>
                  <a:schemeClr val="bg1"/>
                </a:solidFill>
              </a:rPr>
              <a:t>,” “</a:t>
            </a:r>
            <a:r>
              <a:rPr lang="en-US" sz="4000" b="1" dirty="0">
                <a:solidFill>
                  <a:schemeClr val="bg1"/>
                </a:solidFill>
              </a:rPr>
              <a:t>seems useful but not very detailed</a:t>
            </a:r>
            <a:r>
              <a:rPr lang="en-US" sz="4000" dirty="0">
                <a:solidFill>
                  <a:schemeClr val="bg1"/>
                </a:solidFill>
              </a:rPr>
              <a:t>”</a:t>
            </a:r>
          </a:p>
        </p:txBody>
      </p:sp>
      <p:grpSp>
        <p:nvGrpSpPr>
          <p:cNvPr id="32" name="Group 31">
            <a:extLst>
              <a:ext uri="{FF2B5EF4-FFF2-40B4-BE49-F238E27FC236}">
                <a16:creationId xmlns:a16="http://schemas.microsoft.com/office/drawing/2014/main" id="{3202E31A-A0C1-4629-D54E-68B46A56D50F}"/>
              </a:ext>
            </a:extLst>
          </p:cNvPr>
          <p:cNvGrpSpPr/>
          <p:nvPr/>
        </p:nvGrpSpPr>
        <p:grpSpPr>
          <a:xfrm>
            <a:off x="11233192" y="7127475"/>
            <a:ext cx="7595420" cy="740754"/>
            <a:chOff x="11233192" y="7127475"/>
            <a:chExt cx="7595420" cy="740754"/>
          </a:xfrm>
        </p:grpSpPr>
        <p:sp>
          <p:nvSpPr>
            <p:cNvPr id="27" name="Rectangle 26">
              <a:extLst>
                <a:ext uri="{FF2B5EF4-FFF2-40B4-BE49-F238E27FC236}">
                  <a16:creationId xmlns:a16="http://schemas.microsoft.com/office/drawing/2014/main" id="{A1B42395-3867-8860-8DB4-79E99DCC71F5}"/>
                </a:ext>
              </a:extLst>
            </p:cNvPr>
            <p:cNvSpPr/>
            <p:nvPr/>
          </p:nvSpPr>
          <p:spPr>
            <a:xfrm>
              <a:off x="11233192" y="7127475"/>
              <a:ext cx="442061" cy="738787"/>
            </a:xfrm>
            <a:prstGeom prst="rect">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ectangle 27">
              <a:extLst>
                <a:ext uri="{FF2B5EF4-FFF2-40B4-BE49-F238E27FC236}">
                  <a16:creationId xmlns:a16="http://schemas.microsoft.com/office/drawing/2014/main" id="{59AE295F-863C-CB02-1BED-FC396711B4C2}"/>
                </a:ext>
              </a:extLst>
            </p:cNvPr>
            <p:cNvSpPr/>
            <p:nvPr/>
          </p:nvSpPr>
          <p:spPr>
            <a:xfrm>
              <a:off x="18386551" y="7129442"/>
              <a:ext cx="442061" cy="738787"/>
            </a:xfrm>
            <a:prstGeom prst="rect">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0" name="Straight Arrow Connector 29">
              <a:extLst>
                <a:ext uri="{FF2B5EF4-FFF2-40B4-BE49-F238E27FC236}">
                  <a16:creationId xmlns:a16="http://schemas.microsoft.com/office/drawing/2014/main" id="{0BFF4E5C-34F1-0432-4E99-821F306F1BF0}"/>
                </a:ext>
              </a:extLst>
            </p:cNvPr>
            <p:cNvCxnSpPr>
              <a:stCxn id="27" idx="3"/>
              <a:endCxn id="28" idx="1"/>
            </p:cNvCxnSpPr>
            <p:nvPr/>
          </p:nvCxnSpPr>
          <p:spPr>
            <a:xfrm>
              <a:off x="11675253" y="7496869"/>
              <a:ext cx="6711298" cy="1967"/>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18418276"/>
      </p:ext>
    </p:extLst>
  </p:cSld>
  <p:clrMapOvr>
    <a:masterClrMapping/>
  </p:clrMapOvr>
  <p:transition spd="med" advTm="6393"/>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 </a:t>
            </a:r>
            <a:r>
              <a:rPr lang="en-US" sz="6000" b="1" dirty="0">
                <a:latin typeface="Helvetica Neue" panose="02000503000000020004" pitchFamily="2" charset="0"/>
                <a:ea typeface="Helvetica Neue" panose="02000503000000020004" pitchFamily="2" charset="0"/>
                <a:cs typeface="Helvetica Neue" panose="02000503000000020004" pitchFamily="2" charset="0"/>
              </a:rPr>
              <a:t>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33</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alphaModFix amt="30000"/>
          </a:blip>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alphaModFix amt="30000"/>
          </a:blip>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mt="30000"/>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mt="30000"/>
          </a:blip>
          <a:stretch>
            <a:fillRect/>
          </a:stretch>
        </p:blipFill>
        <p:spPr>
          <a:xfrm>
            <a:off x="16736081" y="9899072"/>
            <a:ext cx="4892040" cy="3556527"/>
          </a:xfrm>
          <a:prstGeom prst="rect">
            <a:avLst/>
          </a:prstGeom>
        </p:spPr>
      </p:pic>
      <p:grpSp>
        <p:nvGrpSpPr>
          <p:cNvPr id="31" name="Group 30">
            <a:extLst>
              <a:ext uri="{FF2B5EF4-FFF2-40B4-BE49-F238E27FC236}">
                <a16:creationId xmlns:a16="http://schemas.microsoft.com/office/drawing/2014/main" id="{E2ACAF75-D5A9-69F2-3D6F-ABC7885B2EF5}"/>
              </a:ext>
            </a:extLst>
          </p:cNvPr>
          <p:cNvGrpSpPr/>
          <p:nvPr/>
        </p:nvGrpSpPr>
        <p:grpSpPr>
          <a:xfrm>
            <a:off x="11387583" y="3421929"/>
            <a:ext cx="6947554" cy="669305"/>
            <a:chOff x="11387583" y="3421929"/>
            <a:chExt cx="6947554" cy="669305"/>
          </a:xfrm>
        </p:grpSpPr>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20" name="Straight Arrow Connector 19">
              <a:extLst>
                <a:ext uri="{FF2B5EF4-FFF2-40B4-BE49-F238E27FC236}">
                  <a16:creationId xmlns:a16="http://schemas.microsoft.com/office/drawing/2014/main" id="{B6BB0636-9D9C-C660-CBE3-9AD9F53D1366}"/>
                </a:ext>
              </a:extLst>
            </p:cNvPr>
            <p:cNvCxnSpPr>
              <a:stCxn id="5" idx="6"/>
              <a:endCxn id="18" idx="2"/>
            </p:cNvCxnSpPr>
            <p:nvPr/>
          </p:nvCxnSpPr>
          <p:spPr>
            <a:xfrm>
              <a:off x="11585546" y="3520912"/>
              <a:ext cx="6551628" cy="471340"/>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Default, mark to mark navigation, ordered based on render order</a:t>
            </a:r>
          </a:p>
        </p:txBody>
      </p:sp>
      <p:sp>
        <p:nvSpPr>
          <p:cNvPr id="22" name="TextBox 21">
            <a:extLst>
              <a:ext uri="{FF2B5EF4-FFF2-40B4-BE49-F238E27FC236}">
                <a16:creationId xmlns:a16="http://schemas.microsoft.com/office/drawing/2014/main" id="{2492886C-BF78-8EAE-7648-91CCF287D0B6}"/>
              </a:ext>
            </a:extLst>
          </p:cNvPr>
          <p:cNvSpPr txBox="1"/>
          <p:nvPr/>
        </p:nvSpPr>
        <p:spPr>
          <a:xfrm>
            <a:off x="1677115" y="3687604"/>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tedious</a:t>
            </a:r>
            <a:r>
              <a:rPr lang="en-US" sz="4000" dirty="0">
                <a:solidFill>
                  <a:schemeClr val="bg1"/>
                </a:solidFill>
              </a:rPr>
              <a:t>,” “</a:t>
            </a:r>
            <a:r>
              <a:rPr lang="en-US" sz="4000" b="1" dirty="0">
                <a:solidFill>
                  <a:schemeClr val="bg1"/>
                </a:solidFill>
              </a:rPr>
              <a:t>exhausting</a:t>
            </a:r>
            <a:r>
              <a:rPr lang="en-US" sz="4000" dirty="0">
                <a:solidFill>
                  <a:schemeClr val="bg1"/>
                </a:solidFill>
              </a:rPr>
              <a:t>,” “</a:t>
            </a:r>
            <a:r>
              <a:rPr lang="en-US" sz="4000" b="1" dirty="0">
                <a:solidFill>
                  <a:schemeClr val="bg1"/>
                </a:solidFill>
              </a:rPr>
              <a:t>confusing</a:t>
            </a:r>
            <a:r>
              <a:rPr lang="en-US" sz="4000" dirty="0">
                <a:solidFill>
                  <a:schemeClr val="bg1"/>
                </a:solidFill>
              </a:rPr>
              <a:t>,” “</a:t>
            </a:r>
            <a:r>
              <a:rPr lang="en-US" sz="4000" b="1" dirty="0">
                <a:solidFill>
                  <a:schemeClr val="bg1"/>
                </a:solidFill>
              </a:rPr>
              <a:t>I’m lost</a:t>
            </a:r>
            <a:r>
              <a:rPr lang="en-US" sz="4000" dirty="0">
                <a:solidFill>
                  <a:schemeClr val="bg1"/>
                </a:solidFill>
              </a:rPr>
              <a:t>”</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a:t>
            </a:r>
            <a:r>
              <a:rPr lang="en-US" sz="4000" dirty="0" err="1">
                <a:solidFill>
                  <a:srgbClr val="000000"/>
                </a:solidFill>
              </a:rPr>
              <a:t>Zong</a:t>
            </a:r>
            <a:r>
              <a:rPr lang="en-US" sz="4000" dirty="0">
                <a:solidFill>
                  <a:srgbClr val="000000"/>
                </a:solidFill>
              </a:rPr>
              <a:t>” method, cell-to-cell navigation, ordered based on axis grid</a:t>
            </a:r>
          </a:p>
        </p:txBody>
      </p:sp>
      <p:sp>
        <p:nvSpPr>
          <p:cNvPr id="24" name="TextBox 23">
            <a:extLst>
              <a:ext uri="{FF2B5EF4-FFF2-40B4-BE49-F238E27FC236}">
                <a16:creationId xmlns:a16="http://schemas.microsoft.com/office/drawing/2014/main" id="{5317A9E7-3F52-6C35-2A3B-E12398D0E4FE}"/>
              </a:ext>
            </a:extLst>
          </p:cNvPr>
          <p:cNvSpPr txBox="1"/>
          <p:nvPr/>
        </p:nvSpPr>
        <p:spPr>
          <a:xfrm>
            <a:off x="1677115" y="7480670"/>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really</a:t>
            </a:r>
            <a:r>
              <a:rPr lang="en-US" sz="4000" dirty="0">
                <a:solidFill>
                  <a:schemeClr val="bg1"/>
                </a:solidFill>
              </a:rPr>
              <a:t> </a:t>
            </a:r>
            <a:r>
              <a:rPr lang="en-US" sz="4000" b="1" dirty="0">
                <a:solidFill>
                  <a:schemeClr val="bg1"/>
                </a:solidFill>
              </a:rPr>
              <a:t>empty</a:t>
            </a:r>
            <a:r>
              <a:rPr lang="en-US" sz="4000" dirty="0">
                <a:solidFill>
                  <a:schemeClr val="bg1"/>
                </a:solidFill>
              </a:rPr>
              <a:t>,” “</a:t>
            </a:r>
            <a:r>
              <a:rPr lang="en-US" sz="4000" b="1" dirty="0">
                <a:solidFill>
                  <a:schemeClr val="bg1"/>
                </a:solidFill>
              </a:rPr>
              <a:t>disorienting</a:t>
            </a:r>
            <a:r>
              <a:rPr lang="en-US" sz="4000" dirty="0">
                <a:solidFill>
                  <a:schemeClr val="bg1"/>
                </a:solidFill>
              </a:rPr>
              <a:t>,” “</a:t>
            </a:r>
            <a:r>
              <a:rPr lang="en-US" sz="4000" b="1" dirty="0">
                <a:solidFill>
                  <a:schemeClr val="bg1"/>
                </a:solidFill>
              </a:rPr>
              <a:t>detailed</a:t>
            </a:r>
            <a:r>
              <a:rPr lang="en-US" sz="4000" dirty="0">
                <a:solidFill>
                  <a:schemeClr val="bg1"/>
                </a:solidFill>
              </a:rPr>
              <a:t>,” “</a:t>
            </a:r>
            <a:r>
              <a:rPr lang="en-US" sz="4000" b="1" dirty="0">
                <a:solidFill>
                  <a:schemeClr val="bg1"/>
                </a:solidFill>
              </a:rPr>
              <a:t>structured</a:t>
            </a:r>
            <a:r>
              <a:rPr lang="en-US" sz="4000" dirty="0">
                <a:solidFill>
                  <a:schemeClr val="bg1"/>
                </a:solidFill>
              </a:rPr>
              <a:t>”</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Semantic, group navigation, ordered based on legend order</a:t>
            </a:r>
          </a:p>
        </p:txBody>
      </p:sp>
      <p:sp>
        <p:nvSpPr>
          <p:cNvPr id="26" name="TextBox 25">
            <a:extLst>
              <a:ext uri="{FF2B5EF4-FFF2-40B4-BE49-F238E27FC236}">
                <a16:creationId xmlns:a16="http://schemas.microsoft.com/office/drawing/2014/main" id="{F417DECC-8548-3254-8EC1-376BFC630444}"/>
              </a:ext>
            </a:extLst>
          </p:cNvPr>
          <p:cNvSpPr txBox="1"/>
          <p:nvPr/>
        </p:nvSpPr>
        <p:spPr>
          <a:xfrm>
            <a:off x="897467" y="11239870"/>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interesting</a:t>
            </a:r>
            <a:r>
              <a:rPr lang="en-US" sz="4000" dirty="0">
                <a:solidFill>
                  <a:schemeClr val="bg1"/>
                </a:solidFill>
              </a:rPr>
              <a:t>,” “</a:t>
            </a:r>
            <a:r>
              <a:rPr lang="en-US" sz="4000" b="1" dirty="0">
                <a:solidFill>
                  <a:schemeClr val="bg1"/>
                </a:solidFill>
              </a:rPr>
              <a:t>simple</a:t>
            </a:r>
            <a:r>
              <a:rPr lang="en-US" sz="4000" dirty="0">
                <a:solidFill>
                  <a:schemeClr val="bg1"/>
                </a:solidFill>
              </a:rPr>
              <a:t>,” “</a:t>
            </a:r>
            <a:r>
              <a:rPr lang="en-US" sz="4000" b="1" dirty="0">
                <a:solidFill>
                  <a:schemeClr val="bg1"/>
                </a:solidFill>
              </a:rPr>
              <a:t>easy</a:t>
            </a:r>
            <a:r>
              <a:rPr lang="en-US" sz="4000" dirty="0">
                <a:solidFill>
                  <a:schemeClr val="bg1"/>
                </a:solidFill>
              </a:rPr>
              <a:t>,” “</a:t>
            </a:r>
            <a:r>
              <a:rPr lang="en-US" sz="4000" b="1" dirty="0">
                <a:solidFill>
                  <a:schemeClr val="bg1"/>
                </a:solidFill>
              </a:rPr>
              <a:t>seems useful but not very detailed</a:t>
            </a:r>
            <a:r>
              <a:rPr lang="en-US" sz="4000" dirty="0">
                <a:solidFill>
                  <a:schemeClr val="bg1"/>
                </a:solidFill>
              </a:rPr>
              <a:t>”</a:t>
            </a:r>
          </a:p>
        </p:txBody>
      </p:sp>
      <p:sp>
        <p:nvSpPr>
          <p:cNvPr id="27" name="Rectangle 26">
            <a:extLst>
              <a:ext uri="{FF2B5EF4-FFF2-40B4-BE49-F238E27FC236}">
                <a16:creationId xmlns:a16="http://schemas.microsoft.com/office/drawing/2014/main" id="{A1B42395-3867-8860-8DB4-79E99DCC71F5}"/>
              </a:ext>
            </a:extLst>
          </p:cNvPr>
          <p:cNvSpPr/>
          <p:nvPr/>
        </p:nvSpPr>
        <p:spPr>
          <a:xfrm>
            <a:off x="11233192" y="7127475"/>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ectangle 27">
            <a:extLst>
              <a:ext uri="{FF2B5EF4-FFF2-40B4-BE49-F238E27FC236}">
                <a16:creationId xmlns:a16="http://schemas.microsoft.com/office/drawing/2014/main" id="{59AE295F-863C-CB02-1BED-FC396711B4C2}"/>
              </a:ext>
            </a:extLst>
          </p:cNvPr>
          <p:cNvSpPr/>
          <p:nvPr/>
        </p:nvSpPr>
        <p:spPr>
          <a:xfrm>
            <a:off x="18386551" y="7129442"/>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88775554"/>
      </p:ext>
    </p:extLst>
  </p:cSld>
  <p:clrMapOvr>
    <a:masterClrMapping/>
  </p:clrMapOvr>
  <p:transition spd="med" advTm="12880"/>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 </a:t>
            </a:r>
            <a:r>
              <a:rPr lang="en-US" sz="6000" b="1" dirty="0">
                <a:latin typeface="Helvetica Neue" panose="02000503000000020004" pitchFamily="2" charset="0"/>
                <a:ea typeface="Helvetica Neue" panose="02000503000000020004" pitchFamily="2" charset="0"/>
                <a:cs typeface="Helvetica Neue" panose="02000503000000020004" pitchFamily="2" charset="0"/>
              </a:rPr>
              <a:t>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34</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alphaModFix amt="30000"/>
          </a:blip>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alphaModFix amt="30000"/>
          </a:blip>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mt="30000"/>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mt="30000"/>
          </a:blip>
          <a:stretch>
            <a:fillRect/>
          </a:stretch>
        </p:blipFill>
        <p:spPr>
          <a:xfrm>
            <a:off x="16736081" y="9899072"/>
            <a:ext cx="4892040" cy="3556527"/>
          </a:xfrm>
          <a:prstGeom prst="rect">
            <a:avLst/>
          </a:prstGeom>
        </p:spPr>
      </p:pic>
      <p:grpSp>
        <p:nvGrpSpPr>
          <p:cNvPr id="31" name="Group 30">
            <a:extLst>
              <a:ext uri="{FF2B5EF4-FFF2-40B4-BE49-F238E27FC236}">
                <a16:creationId xmlns:a16="http://schemas.microsoft.com/office/drawing/2014/main" id="{E2ACAF75-D5A9-69F2-3D6F-ABC7885B2EF5}"/>
              </a:ext>
            </a:extLst>
          </p:cNvPr>
          <p:cNvGrpSpPr/>
          <p:nvPr/>
        </p:nvGrpSpPr>
        <p:grpSpPr>
          <a:xfrm>
            <a:off x="11387583" y="3421929"/>
            <a:ext cx="6947554" cy="669305"/>
            <a:chOff x="11387583" y="3421929"/>
            <a:chExt cx="6947554" cy="669305"/>
          </a:xfrm>
        </p:grpSpPr>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20" name="Straight Arrow Connector 19">
              <a:extLst>
                <a:ext uri="{FF2B5EF4-FFF2-40B4-BE49-F238E27FC236}">
                  <a16:creationId xmlns:a16="http://schemas.microsoft.com/office/drawing/2014/main" id="{B6BB0636-9D9C-C660-CBE3-9AD9F53D1366}"/>
                </a:ext>
              </a:extLst>
            </p:cNvPr>
            <p:cNvCxnSpPr>
              <a:stCxn id="5" idx="6"/>
              <a:endCxn id="18" idx="2"/>
            </p:cNvCxnSpPr>
            <p:nvPr/>
          </p:nvCxnSpPr>
          <p:spPr>
            <a:xfrm>
              <a:off x="11585546" y="3520912"/>
              <a:ext cx="6551628" cy="471340"/>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Default, mark to mark navigation, ordered based on render order</a:t>
            </a:r>
          </a:p>
        </p:txBody>
      </p:sp>
      <p:sp>
        <p:nvSpPr>
          <p:cNvPr id="22" name="TextBox 21">
            <a:extLst>
              <a:ext uri="{FF2B5EF4-FFF2-40B4-BE49-F238E27FC236}">
                <a16:creationId xmlns:a16="http://schemas.microsoft.com/office/drawing/2014/main" id="{2492886C-BF78-8EAE-7648-91CCF287D0B6}"/>
              </a:ext>
            </a:extLst>
          </p:cNvPr>
          <p:cNvSpPr txBox="1"/>
          <p:nvPr/>
        </p:nvSpPr>
        <p:spPr>
          <a:xfrm>
            <a:off x="1677115" y="3687604"/>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tedious</a:t>
            </a:r>
            <a:r>
              <a:rPr lang="en-US" sz="4000" dirty="0">
                <a:solidFill>
                  <a:schemeClr val="bg1"/>
                </a:solidFill>
              </a:rPr>
              <a:t>,” “</a:t>
            </a:r>
            <a:r>
              <a:rPr lang="en-US" sz="4000" b="1" dirty="0">
                <a:solidFill>
                  <a:schemeClr val="bg1"/>
                </a:solidFill>
              </a:rPr>
              <a:t>exhausting</a:t>
            </a:r>
            <a:r>
              <a:rPr lang="en-US" sz="4000" dirty="0">
                <a:solidFill>
                  <a:schemeClr val="bg1"/>
                </a:solidFill>
              </a:rPr>
              <a:t>,” “</a:t>
            </a:r>
            <a:r>
              <a:rPr lang="en-US" sz="4000" b="1" dirty="0">
                <a:solidFill>
                  <a:schemeClr val="bg1"/>
                </a:solidFill>
              </a:rPr>
              <a:t>confusing</a:t>
            </a:r>
            <a:r>
              <a:rPr lang="en-US" sz="4000" dirty="0">
                <a:solidFill>
                  <a:schemeClr val="bg1"/>
                </a:solidFill>
              </a:rPr>
              <a:t>,” “</a:t>
            </a:r>
            <a:r>
              <a:rPr lang="en-US" sz="4000" b="1" dirty="0">
                <a:solidFill>
                  <a:schemeClr val="bg1"/>
                </a:solidFill>
              </a:rPr>
              <a:t>I’m lost</a:t>
            </a:r>
            <a:r>
              <a:rPr lang="en-US" sz="4000" dirty="0">
                <a:solidFill>
                  <a:schemeClr val="bg1"/>
                </a:solidFill>
              </a:rPr>
              <a:t>”</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a:t>
            </a:r>
            <a:r>
              <a:rPr lang="en-US" sz="4000" dirty="0" err="1">
                <a:solidFill>
                  <a:srgbClr val="000000"/>
                </a:solidFill>
              </a:rPr>
              <a:t>Zong</a:t>
            </a:r>
            <a:r>
              <a:rPr lang="en-US" sz="4000" dirty="0">
                <a:solidFill>
                  <a:srgbClr val="000000"/>
                </a:solidFill>
              </a:rPr>
              <a:t>” method, cell-to-cell navigation, ordered based on axis grid</a:t>
            </a:r>
          </a:p>
        </p:txBody>
      </p:sp>
      <p:sp>
        <p:nvSpPr>
          <p:cNvPr id="24" name="TextBox 23">
            <a:extLst>
              <a:ext uri="{FF2B5EF4-FFF2-40B4-BE49-F238E27FC236}">
                <a16:creationId xmlns:a16="http://schemas.microsoft.com/office/drawing/2014/main" id="{5317A9E7-3F52-6C35-2A3B-E12398D0E4FE}"/>
              </a:ext>
            </a:extLst>
          </p:cNvPr>
          <p:cNvSpPr txBox="1"/>
          <p:nvPr/>
        </p:nvSpPr>
        <p:spPr>
          <a:xfrm>
            <a:off x="1677115" y="7480670"/>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a:t>
            </a:r>
            <a:r>
              <a:rPr lang="en-US" sz="4000" b="1" dirty="0">
                <a:solidFill>
                  <a:srgbClr val="000000"/>
                </a:solidFill>
              </a:rPr>
              <a:t>really</a:t>
            </a:r>
            <a:r>
              <a:rPr lang="en-US" sz="4000" dirty="0">
                <a:solidFill>
                  <a:srgbClr val="000000"/>
                </a:solidFill>
              </a:rPr>
              <a:t> </a:t>
            </a:r>
            <a:r>
              <a:rPr lang="en-US" sz="4000" b="1" dirty="0">
                <a:solidFill>
                  <a:srgbClr val="000000"/>
                </a:solidFill>
              </a:rPr>
              <a:t>empty</a:t>
            </a:r>
            <a:r>
              <a:rPr lang="en-US" sz="4000" dirty="0">
                <a:solidFill>
                  <a:srgbClr val="000000"/>
                </a:solidFill>
              </a:rPr>
              <a:t>,” “</a:t>
            </a:r>
            <a:r>
              <a:rPr lang="en-US" sz="4000" b="1" dirty="0">
                <a:solidFill>
                  <a:srgbClr val="000000"/>
                </a:solidFill>
              </a:rPr>
              <a:t>disorienting</a:t>
            </a:r>
            <a:r>
              <a:rPr lang="en-US" sz="4000" dirty="0">
                <a:solidFill>
                  <a:srgbClr val="000000"/>
                </a:solidFill>
              </a:rPr>
              <a:t>,” “</a:t>
            </a:r>
            <a:r>
              <a:rPr lang="en-US" sz="4000" b="1" dirty="0">
                <a:solidFill>
                  <a:srgbClr val="000000"/>
                </a:solidFill>
              </a:rPr>
              <a:t>detailed</a:t>
            </a:r>
            <a:r>
              <a:rPr lang="en-US" sz="4000" dirty="0">
                <a:solidFill>
                  <a:srgbClr val="000000"/>
                </a:solidFill>
              </a:rPr>
              <a:t>,” “</a:t>
            </a:r>
            <a:r>
              <a:rPr lang="en-US" sz="4000" b="1" dirty="0">
                <a:solidFill>
                  <a:srgbClr val="000000"/>
                </a:solidFill>
              </a:rPr>
              <a:t>structured</a:t>
            </a:r>
            <a:r>
              <a:rPr lang="en-US" sz="4000" dirty="0">
                <a:solidFill>
                  <a:srgbClr val="000000"/>
                </a:solidFill>
              </a:rPr>
              <a:t>”</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Semantic, group navigation, ordered based on legend order</a:t>
            </a:r>
          </a:p>
        </p:txBody>
      </p:sp>
      <p:sp>
        <p:nvSpPr>
          <p:cNvPr id="26" name="TextBox 25">
            <a:extLst>
              <a:ext uri="{FF2B5EF4-FFF2-40B4-BE49-F238E27FC236}">
                <a16:creationId xmlns:a16="http://schemas.microsoft.com/office/drawing/2014/main" id="{F417DECC-8548-3254-8EC1-376BFC630444}"/>
              </a:ext>
            </a:extLst>
          </p:cNvPr>
          <p:cNvSpPr txBox="1"/>
          <p:nvPr/>
        </p:nvSpPr>
        <p:spPr>
          <a:xfrm>
            <a:off x="897467" y="11239870"/>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interesting</a:t>
            </a:r>
            <a:r>
              <a:rPr lang="en-US" sz="4000" dirty="0">
                <a:solidFill>
                  <a:schemeClr val="bg1"/>
                </a:solidFill>
              </a:rPr>
              <a:t>,” “</a:t>
            </a:r>
            <a:r>
              <a:rPr lang="en-US" sz="4000" b="1" dirty="0">
                <a:solidFill>
                  <a:schemeClr val="bg1"/>
                </a:solidFill>
              </a:rPr>
              <a:t>simple</a:t>
            </a:r>
            <a:r>
              <a:rPr lang="en-US" sz="4000" dirty="0">
                <a:solidFill>
                  <a:schemeClr val="bg1"/>
                </a:solidFill>
              </a:rPr>
              <a:t>,” “</a:t>
            </a:r>
            <a:r>
              <a:rPr lang="en-US" sz="4000" b="1" dirty="0">
                <a:solidFill>
                  <a:schemeClr val="bg1"/>
                </a:solidFill>
              </a:rPr>
              <a:t>easy</a:t>
            </a:r>
            <a:r>
              <a:rPr lang="en-US" sz="4000" dirty="0">
                <a:solidFill>
                  <a:schemeClr val="bg1"/>
                </a:solidFill>
              </a:rPr>
              <a:t>,” “</a:t>
            </a:r>
            <a:r>
              <a:rPr lang="en-US" sz="4000" b="1" dirty="0">
                <a:solidFill>
                  <a:schemeClr val="bg1"/>
                </a:solidFill>
              </a:rPr>
              <a:t>seems useful but not very detailed</a:t>
            </a:r>
            <a:r>
              <a:rPr lang="en-US" sz="4000" dirty="0">
                <a:solidFill>
                  <a:schemeClr val="bg1"/>
                </a:solidFill>
              </a:rPr>
              <a:t>”</a:t>
            </a:r>
          </a:p>
        </p:txBody>
      </p:sp>
      <p:sp>
        <p:nvSpPr>
          <p:cNvPr id="27" name="Rectangle 26">
            <a:extLst>
              <a:ext uri="{FF2B5EF4-FFF2-40B4-BE49-F238E27FC236}">
                <a16:creationId xmlns:a16="http://schemas.microsoft.com/office/drawing/2014/main" id="{A1B42395-3867-8860-8DB4-79E99DCC71F5}"/>
              </a:ext>
            </a:extLst>
          </p:cNvPr>
          <p:cNvSpPr/>
          <p:nvPr/>
        </p:nvSpPr>
        <p:spPr>
          <a:xfrm>
            <a:off x="11233192" y="7127475"/>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ectangle 27">
            <a:extLst>
              <a:ext uri="{FF2B5EF4-FFF2-40B4-BE49-F238E27FC236}">
                <a16:creationId xmlns:a16="http://schemas.microsoft.com/office/drawing/2014/main" id="{59AE295F-863C-CB02-1BED-FC396711B4C2}"/>
              </a:ext>
            </a:extLst>
          </p:cNvPr>
          <p:cNvSpPr/>
          <p:nvPr/>
        </p:nvSpPr>
        <p:spPr>
          <a:xfrm>
            <a:off x="18386551" y="7129442"/>
            <a:ext cx="442061" cy="738787"/>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6545604"/>
      </p:ext>
    </p:extLst>
  </p:cSld>
  <p:clrMapOvr>
    <a:masterClrMapping/>
  </p:clrMapOvr>
  <p:transition spd="med" advTm="9272"/>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0"/>
            <a:ext cx="10787359" cy="3373120"/>
          </a:xfrm>
        </p:spPr>
        <p:txBody>
          <a:bodyPr anchor="ctr">
            <a:normAutofit/>
          </a:bodyPr>
          <a:lstStyle/>
          <a:p>
            <a:r>
              <a:rPr lang="en-US" sz="6000" b="1" i="1" dirty="0">
                <a:latin typeface="Helvetica Neue" panose="02000503000000020004" pitchFamily="2" charset="0"/>
                <a:ea typeface="Helvetica Neue" panose="02000503000000020004" pitchFamily="2" charset="0"/>
                <a:cs typeface="Helvetica Neue" panose="02000503000000020004" pitchFamily="2" charset="0"/>
              </a:rPr>
              <a:t>Ideal </a:t>
            </a:r>
            <a:r>
              <a:rPr lang="en-US" sz="6000" b="1" dirty="0">
                <a:latin typeface="Helvetica Neue" panose="02000503000000020004" pitchFamily="2" charset="0"/>
                <a:ea typeface="Helvetica Neue" panose="02000503000000020004" pitchFamily="2" charset="0"/>
                <a:cs typeface="Helvetica Neue" panose="02000503000000020004" pitchFamily="2" charset="0"/>
              </a:rPr>
              <a:t>Pilot Results </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35</a:t>
            </a:fld>
            <a:endParaRPr lang="en-US" sz="1800" dirty="0">
              <a:solidFill>
                <a:srgbClr val="5E5E5E"/>
              </a:solidFill>
            </a:endParaRPr>
          </a:p>
        </p:txBody>
      </p:sp>
      <p:pic>
        <p:nvPicPr>
          <p:cNvPr id="6" name="Picture 5">
            <a:extLst>
              <a:ext uri="{FF2B5EF4-FFF2-40B4-BE49-F238E27FC236}">
                <a16:creationId xmlns:a16="http://schemas.microsoft.com/office/drawing/2014/main" id="{DE8C9C64-F15D-E267-6573-36560B15BB6A}"/>
              </a:ext>
            </a:extLst>
          </p:cNvPr>
          <p:cNvPicPr>
            <a:picLocks noChangeAspect="1"/>
          </p:cNvPicPr>
          <p:nvPr/>
        </p:nvPicPr>
        <p:blipFill>
          <a:blip r:embed="rId3">
            <a:alphaModFix amt="30000"/>
          </a:blip>
          <a:stretch>
            <a:fillRect/>
          </a:stretch>
        </p:blipFill>
        <p:spPr>
          <a:xfrm>
            <a:off x="10030481" y="1819286"/>
            <a:ext cx="4843760" cy="3698473"/>
          </a:xfrm>
          <a:prstGeom prst="rect">
            <a:avLst/>
          </a:prstGeom>
        </p:spPr>
      </p:pic>
      <p:pic>
        <p:nvPicPr>
          <p:cNvPr id="7" name="Picture 6">
            <a:extLst>
              <a:ext uri="{FF2B5EF4-FFF2-40B4-BE49-F238E27FC236}">
                <a16:creationId xmlns:a16="http://schemas.microsoft.com/office/drawing/2014/main" id="{23DEB805-8380-A437-FEAB-F6E854C80BB1}"/>
              </a:ext>
            </a:extLst>
          </p:cNvPr>
          <p:cNvPicPr>
            <a:picLocks noChangeAspect="1"/>
          </p:cNvPicPr>
          <p:nvPr/>
        </p:nvPicPr>
        <p:blipFill>
          <a:blip r:embed="rId3">
            <a:alphaModFix amt="30000"/>
          </a:blip>
          <a:stretch>
            <a:fillRect/>
          </a:stretch>
        </p:blipFill>
        <p:spPr>
          <a:xfrm>
            <a:off x="16736081" y="1819286"/>
            <a:ext cx="4843760" cy="3698473"/>
          </a:xfrm>
          <a:prstGeom prst="rect">
            <a:avLst/>
          </a:prstGeom>
        </p:spPr>
      </p:pic>
      <p:pic>
        <p:nvPicPr>
          <p:cNvPr id="8" name="Picture 7">
            <a:extLst>
              <a:ext uri="{FF2B5EF4-FFF2-40B4-BE49-F238E27FC236}">
                <a16:creationId xmlns:a16="http://schemas.microsoft.com/office/drawing/2014/main" id="{1336075A-CDFB-57E5-04F7-A9BD8AAEFAA5}"/>
              </a:ext>
            </a:extLst>
          </p:cNvPr>
          <p:cNvPicPr>
            <a:picLocks noChangeAspect="1"/>
          </p:cNvPicPr>
          <p:nvPr/>
        </p:nvPicPr>
        <p:blipFill>
          <a:blip r:embed="rId3">
            <a:alphaModFix amt="30000"/>
          </a:blip>
          <a:stretch>
            <a:fillRect/>
          </a:stretch>
        </p:blipFill>
        <p:spPr>
          <a:xfrm>
            <a:off x="10030481" y="5832486"/>
            <a:ext cx="4843760" cy="3698473"/>
          </a:xfrm>
          <a:prstGeom prst="rect">
            <a:avLst/>
          </a:prstGeom>
        </p:spPr>
      </p:pic>
      <p:pic>
        <p:nvPicPr>
          <p:cNvPr id="9" name="Picture 8">
            <a:extLst>
              <a:ext uri="{FF2B5EF4-FFF2-40B4-BE49-F238E27FC236}">
                <a16:creationId xmlns:a16="http://schemas.microsoft.com/office/drawing/2014/main" id="{C50B8403-47EC-9BE0-657E-5F357C03377E}"/>
              </a:ext>
            </a:extLst>
          </p:cNvPr>
          <p:cNvPicPr>
            <a:picLocks noChangeAspect="1"/>
          </p:cNvPicPr>
          <p:nvPr/>
        </p:nvPicPr>
        <p:blipFill>
          <a:blip r:embed="rId3">
            <a:alphaModFix amt="30000"/>
          </a:blip>
          <a:stretch>
            <a:fillRect/>
          </a:stretch>
        </p:blipFill>
        <p:spPr>
          <a:xfrm>
            <a:off x="16736081" y="5832486"/>
            <a:ext cx="4843760" cy="3698473"/>
          </a:xfrm>
          <a:prstGeom prst="rect">
            <a:avLst/>
          </a:prstGeom>
        </p:spPr>
      </p:pic>
      <p:pic>
        <p:nvPicPr>
          <p:cNvPr id="3" name="Picture 2">
            <a:extLst>
              <a:ext uri="{FF2B5EF4-FFF2-40B4-BE49-F238E27FC236}">
                <a16:creationId xmlns:a16="http://schemas.microsoft.com/office/drawing/2014/main" id="{9079CFD1-50C6-833F-99B3-87B6744B626B}"/>
              </a:ext>
            </a:extLst>
          </p:cNvPr>
          <p:cNvPicPr>
            <a:picLocks noChangeAspect="1"/>
          </p:cNvPicPr>
          <p:nvPr/>
        </p:nvPicPr>
        <p:blipFill>
          <a:blip r:embed="rId4">
            <a:alphaModFix/>
          </a:blip>
          <a:stretch>
            <a:fillRect/>
          </a:stretch>
        </p:blipFill>
        <p:spPr>
          <a:xfrm>
            <a:off x="9989841" y="9838829"/>
            <a:ext cx="4843761" cy="3616770"/>
          </a:xfrm>
          <a:prstGeom prst="rect">
            <a:avLst/>
          </a:prstGeom>
        </p:spPr>
      </p:pic>
      <p:pic>
        <p:nvPicPr>
          <p:cNvPr id="4" name="Picture 3">
            <a:extLst>
              <a:ext uri="{FF2B5EF4-FFF2-40B4-BE49-F238E27FC236}">
                <a16:creationId xmlns:a16="http://schemas.microsoft.com/office/drawing/2014/main" id="{54AD3EE5-0FE0-E4FA-F818-0B643A612163}"/>
              </a:ext>
            </a:extLst>
          </p:cNvPr>
          <p:cNvPicPr>
            <a:picLocks noChangeAspect="1"/>
          </p:cNvPicPr>
          <p:nvPr/>
        </p:nvPicPr>
        <p:blipFill>
          <a:blip r:embed="rId5">
            <a:alphaModFix/>
          </a:blip>
          <a:stretch>
            <a:fillRect/>
          </a:stretch>
        </p:blipFill>
        <p:spPr>
          <a:xfrm>
            <a:off x="16736081" y="9899072"/>
            <a:ext cx="4892040" cy="3556527"/>
          </a:xfrm>
          <a:prstGeom prst="rect">
            <a:avLst/>
          </a:prstGeom>
        </p:spPr>
      </p:pic>
      <p:grpSp>
        <p:nvGrpSpPr>
          <p:cNvPr id="31" name="Group 30">
            <a:extLst>
              <a:ext uri="{FF2B5EF4-FFF2-40B4-BE49-F238E27FC236}">
                <a16:creationId xmlns:a16="http://schemas.microsoft.com/office/drawing/2014/main" id="{E2ACAF75-D5A9-69F2-3D6F-ABC7885B2EF5}"/>
              </a:ext>
            </a:extLst>
          </p:cNvPr>
          <p:cNvGrpSpPr/>
          <p:nvPr/>
        </p:nvGrpSpPr>
        <p:grpSpPr>
          <a:xfrm>
            <a:off x="11387583" y="3421929"/>
            <a:ext cx="6947554" cy="669305"/>
            <a:chOff x="11387583" y="3421929"/>
            <a:chExt cx="6947554" cy="669305"/>
          </a:xfrm>
        </p:grpSpPr>
        <p:grpSp>
          <p:nvGrpSpPr>
            <p:cNvPr id="14" name="Group 13">
              <a:extLst>
                <a:ext uri="{FF2B5EF4-FFF2-40B4-BE49-F238E27FC236}">
                  <a16:creationId xmlns:a16="http://schemas.microsoft.com/office/drawing/2014/main" id="{88493532-84C6-D957-E32C-2D3EDE0A3656}"/>
                </a:ext>
              </a:extLst>
            </p:cNvPr>
            <p:cNvGrpSpPr/>
            <p:nvPr/>
          </p:nvGrpSpPr>
          <p:grpSpPr>
            <a:xfrm>
              <a:off x="11387583" y="3421929"/>
              <a:ext cx="197963" cy="197964"/>
              <a:chOff x="11387583" y="3421929"/>
              <a:chExt cx="197963" cy="197964"/>
            </a:xfrm>
          </p:grpSpPr>
          <p:sp>
            <p:nvSpPr>
              <p:cNvPr id="5" name="Oval 4">
                <a:extLst>
                  <a:ext uri="{FF2B5EF4-FFF2-40B4-BE49-F238E27FC236}">
                    <a16:creationId xmlns:a16="http://schemas.microsoft.com/office/drawing/2014/main" id="{2D3407E8-7CF3-7E70-9ABE-E462480FFC26}"/>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E5FE0A17-237F-C348-40B2-7448E7A356F2}"/>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15" name="Group 14">
              <a:extLst>
                <a:ext uri="{FF2B5EF4-FFF2-40B4-BE49-F238E27FC236}">
                  <a16:creationId xmlns:a16="http://schemas.microsoft.com/office/drawing/2014/main" id="{3E051D55-DF99-AF9E-FAC8-E7DCEDD7155E}"/>
                </a:ext>
              </a:extLst>
            </p:cNvPr>
            <p:cNvGrpSpPr/>
            <p:nvPr/>
          </p:nvGrpSpPr>
          <p:grpSpPr>
            <a:xfrm>
              <a:off x="18137174" y="3893270"/>
              <a:ext cx="197963" cy="197964"/>
              <a:chOff x="11387583" y="3421929"/>
              <a:chExt cx="197963" cy="197964"/>
            </a:xfrm>
          </p:grpSpPr>
          <p:sp>
            <p:nvSpPr>
              <p:cNvPr id="16" name="Oval 15">
                <a:extLst>
                  <a:ext uri="{FF2B5EF4-FFF2-40B4-BE49-F238E27FC236}">
                    <a16:creationId xmlns:a16="http://schemas.microsoft.com/office/drawing/2014/main" id="{13587A7C-7646-59AC-4919-D1D500CE561A}"/>
                  </a:ext>
                </a:extLst>
              </p:cNvPr>
              <p:cNvSpPr/>
              <p:nvPr/>
            </p:nvSpPr>
            <p:spPr>
              <a:xfrm>
                <a:off x="11387583" y="3421930"/>
                <a:ext cx="197963" cy="197963"/>
              </a:xfrm>
              <a:prstGeom prst="ellipse">
                <a:avLst/>
              </a:prstGeom>
              <a:noFill/>
              <a:ln w="635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a:extLst>
                  <a:ext uri="{FF2B5EF4-FFF2-40B4-BE49-F238E27FC236}">
                    <a16:creationId xmlns:a16="http://schemas.microsoft.com/office/drawing/2014/main" id="{7736060E-B96B-A827-492F-EB19034AA760}"/>
                  </a:ext>
                </a:extLst>
              </p:cNvPr>
              <p:cNvSpPr/>
              <p:nvPr/>
            </p:nvSpPr>
            <p:spPr>
              <a:xfrm>
                <a:off x="11387583" y="3421929"/>
                <a:ext cx="197963" cy="197963"/>
              </a:xfrm>
              <a:prstGeom prst="ellipse">
                <a:avLst/>
              </a:prstGeom>
              <a:noFill/>
              <a:ln w="38100" cap="flat">
                <a:solidFill>
                  <a:srgbClr val="000000">
                    <a:alpha val="0"/>
                  </a:srgb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20" name="Straight Arrow Connector 19">
              <a:extLst>
                <a:ext uri="{FF2B5EF4-FFF2-40B4-BE49-F238E27FC236}">
                  <a16:creationId xmlns:a16="http://schemas.microsoft.com/office/drawing/2014/main" id="{B6BB0636-9D9C-C660-CBE3-9AD9F53D1366}"/>
                </a:ext>
              </a:extLst>
            </p:cNvPr>
            <p:cNvCxnSpPr>
              <a:stCxn id="5" idx="6"/>
              <a:endCxn id="18" idx="2"/>
            </p:cNvCxnSpPr>
            <p:nvPr/>
          </p:nvCxnSpPr>
          <p:spPr>
            <a:xfrm>
              <a:off x="11585546" y="3520912"/>
              <a:ext cx="6551628" cy="471340"/>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21" name="TextBox 20">
            <a:extLst>
              <a:ext uri="{FF2B5EF4-FFF2-40B4-BE49-F238E27FC236}">
                <a16:creationId xmlns:a16="http://schemas.microsoft.com/office/drawing/2014/main" id="{B0547FD7-3235-2C7F-F817-5641FD2E861B}"/>
              </a:ext>
            </a:extLst>
          </p:cNvPr>
          <p:cNvSpPr txBox="1"/>
          <p:nvPr/>
        </p:nvSpPr>
        <p:spPr>
          <a:xfrm>
            <a:off x="897467" y="2197471"/>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Default, mark to mark navigation, ordered based on render order</a:t>
            </a:r>
          </a:p>
        </p:txBody>
      </p:sp>
      <p:sp>
        <p:nvSpPr>
          <p:cNvPr id="22" name="TextBox 21">
            <a:extLst>
              <a:ext uri="{FF2B5EF4-FFF2-40B4-BE49-F238E27FC236}">
                <a16:creationId xmlns:a16="http://schemas.microsoft.com/office/drawing/2014/main" id="{2492886C-BF78-8EAE-7648-91CCF287D0B6}"/>
              </a:ext>
            </a:extLst>
          </p:cNvPr>
          <p:cNvSpPr txBox="1"/>
          <p:nvPr/>
        </p:nvSpPr>
        <p:spPr>
          <a:xfrm>
            <a:off x="1677115" y="3687604"/>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tedious</a:t>
            </a:r>
            <a:r>
              <a:rPr lang="en-US" sz="4000" dirty="0">
                <a:solidFill>
                  <a:schemeClr val="bg1"/>
                </a:solidFill>
              </a:rPr>
              <a:t>,” “</a:t>
            </a:r>
            <a:r>
              <a:rPr lang="en-US" sz="4000" b="1" dirty="0">
                <a:solidFill>
                  <a:schemeClr val="bg1"/>
                </a:solidFill>
              </a:rPr>
              <a:t>exhausting</a:t>
            </a:r>
            <a:r>
              <a:rPr lang="en-US" sz="4000" dirty="0">
                <a:solidFill>
                  <a:schemeClr val="bg1"/>
                </a:solidFill>
              </a:rPr>
              <a:t>,” “</a:t>
            </a:r>
            <a:r>
              <a:rPr lang="en-US" sz="4000" b="1" dirty="0">
                <a:solidFill>
                  <a:schemeClr val="bg1"/>
                </a:solidFill>
              </a:rPr>
              <a:t>confusing</a:t>
            </a:r>
            <a:r>
              <a:rPr lang="en-US" sz="4000" dirty="0">
                <a:solidFill>
                  <a:schemeClr val="bg1"/>
                </a:solidFill>
              </a:rPr>
              <a:t>,” “</a:t>
            </a:r>
            <a:r>
              <a:rPr lang="en-US" sz="4000" b="1" dirty="0">
                <a:solidFill>
                  <a:schemeClr val="bg1"/>
                </a:solidFill>
              </a:rPr>
              <a:t>I’m lost</a:t>
            </a:r>
            <a:r>
              <a:rPr lang="en-US" sz="4000" dirty="0">
                <a:solidFill>
                  <a:schemeClr val="bg1"/>
                </a:solidFill>
              </a:rPr>
              <a:t>”</a:t>
            </a:r>
          </a:p>
        </p:txBody>
      </p:sp>
      <p:sp>
        <p:nvSpPr>
          <p:cNvPr id="23" name="TextBox 22">
            <a:extLst>
              <a:ext uri="{FF2B5EF4-FFF2-40B4-BE49-F238E27FC236}">
                <a16:creationId xmlns:a16="http://schemas.microsoft.com/office/drawing/2014/main" id="{D0B2D131-8AC8-A114-AAE1-B997134D75D3}"/>
              </a:ext>
            </a:extLst>
          </p:cNvPr>
          <p:cNvSpPr txBox="1"/>
          <p:nvPr/>
        </p:nvSpPr>
        <p:spPr>
          <a:xfrm>
            <a:off x="897468" y="59905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“MIT” method, cell-to-cell navigation, ordered based on axis cells</a:t>
            </a:r>
          </a:p>
        </p:txBody>
      </p:sp>
      <p:sp>
        <p:nvSpPr>
          <p:cNvPr id="24" name="TextBox 23">
            <a:extLst>
              <a:ext uri="{FF2B5EF4-FFF2-40B4-BE49-F238E27FC236}">
                <a16:creationId xmlns:a16="http://schemas.microsoft.com/office/drawing/2014/main" id="{5317A9E7-3F52-6C35-2A3B-E12398D0E4FE}"/>
              </a:ext>
            </a:extLst>
          </p:cNvPr>
          <p:cNvSpPr txBox="1"/>
          <p:nvPr/>
        </p:nvSpPr>
        <p:spPr>
          <a:xfrm>
            <a:off x="1677115" y="7480670"/>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really</a:t>
            </a:r>
            <a:r>
              <a:rPr lang="en-US" sz="4000" dirty="0">
                <a:solidFill>
                  <a:schemeClr val="bg1"/>
                </a:solidFill>
              </a:rPr>
              <a:t> </a:t>
            </a:r>
            <a:r>
              <a:rPr lang="en-US" sz="4000" b="1" dirty="0">
                <a:solidFill>
                  <a:schemeClr val="bg1"/>
                </a:solidFill>
              </a:rPr>
              <a:t>empty</a:t>
            </a:r>
            <a:r>
              <a:rPr lang="en-US" sz="4000" dirty="0">
                <a:solidFill>
                  <a:schemeClr val="bg1"/>
                </a:solidFill>
              </a:rPr>
              <a:t>,” “</a:t>
            </a:r>
            <a:r>
              <a:rPr lang="en-US" sz="4000" b="1" dirty="0">
                <a:solidFill>
                  <a:schemeClr val="bg1"/>
                </a:solidFill>
              </a:rPr>
              <a:t>disorienting</a:t>
            </a:r>
            <a:r>
              <a:rPr lang="en-US" sz="4000" dirty="0">
                <a:solidFill>
                  <a:schemeClr val="bg1"/>
                </a:solidFill>
              </a:rPr>
              <a:t>,” “</a:t>
            </a:r>
            <a:r>
              <a:rPr lang="en-US" sz="4000" b="1" dirty="0">
                <a:solidFill>
                  <a:schemeClr val="bg1"/>
                </a:solidFill>
              </a:rPr>
              <a:t>detailed</a:t>
            </a:r>
            <a:r>
              <a:rPr lang="en-US" sz="4000" dirty="0">
                <a:solidFill>
                  <a:schemeClr val="bg1"/>
                </a:solidFill>
              </a:rPr>
              <a:t>,” “</a:t>
            </a:r>
            <a:r>
              <a:rPr lang="en-US" sz="4000" b="1" dirty="0">
                <a:solidFill>
                  <a:schemeClr val="bg1"/>
                </a:solidFill>
              </a:rPr>
              <a:t>structured</a:t>
            </a:r>
            <a:r>
              <a:rPr lang="en-US" sz="4000" dirty="0">
                <a:solidFill>
                  <a:schemeClr val="bg1"/>
                </a:solidFill>
              </a:rPr>
              <a:t>”</a:t>
            </a:r>
          </a:p>
        </p:txBody>
      </p:sp>
      <p:sp>
        <p:nvSpPr>
          <p:cNvPr id="25" name="TextBox 24">
            <a:extLst>
              <a:ext uri="{FF2B5EF4-FFF2-40B4-BE49-F238E27FC236}">
                <a16:creationId xmlns:a16="http://schemas.microsoft.com/office/drawing/2014/main" id="{973F08E2-E914-39CC-6F03-9B44302ADF10}"/>
              </a:ext>
            </a:extLst>
          </p:cNvPr>
          <p:cNvSpPr txBox="1"/>
          <p:nvPr/>
        </p:nvSpPr>
        <p:spPr>
          <a:xfrm>
            <a:off x="897467" y="9749737"/>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rgbClr val="000000"/>
                </a:solidFill>
              </a:rPr>
              <a:t>Semantic, group navigation, ordered based on legend order</a:t>
            </a:r>
          </a:p>
        </p:txBody>
      </p:sp>
      <p:sp>
        <p:nvSpPr>
          <p:cNvPr id="26" name="TextBox 25">
            <a:extLst>
              <a:ext uri="{FF2B5EF4-FFF2-40B4-BE49-F238E27FC236}">
                <a16:creationId xmlns:a16="http://schemas.microsoft.com/office/drawing/2014/main" id="{F417DECC-8548-3254-8EC1-376BFC630444}"/>
              </a:ext>
            </a:extLst>
          </p:cNvPr>
          <p:cNvSpPr txBox="1"/>
          <p:nvPr/>
        </p:nvSpPr>
        <p:spPr>
          <a:xfrm>
            <a:off x="897467" y="11239870"/>
            <a:ext cx="9092374"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4000" dirty="0">
                <a:solidFill>
                  <a:schemeClr val="bg1"/>
                </a:solidFill>
              </a:rPr>
              <a:t>“</a:t>
            </a:r>
            <a:r>
              <a:rPr lang="en-US" sz="4000" b="1" dirty="0">
                <a:solidFill>
                  <a:schemeClr val="bg1"/>
                </a:solidFill>
              </a:rPr>
              <a:t>interesting</a:t>
            </a:r>
            <a:r>
              <a:rPr lang="en-US" sz="4000" dirty="0">
                <a:solidFill>
                  <a:schemeClr val="bg1"/>
                </a:solidFill>
              </a:rPr>
              <a:t>,” “</a:t>
            </a:r>
            <a:r>
              <a:rPr lang="en-US" sz="4000" b="1" dirty="0">
                <a:solidFill>
                  <a:schemeClr val="bg1"/>
                </a:solidFill>
              </a:rPr>
              <a:t>simple</a:t>
            </a:r>
            <a:r>
              <a:rPr lang="en-US" sz="4000" dirty="0">
                <a:solidFill>
                  <a:schemeClr val="bg1"/>
                </a:solidFill>
              </a:rPr>
              <a:t>,” “</a:t>
            </a:r>
            <a:r>
              <a:rPr lang="en-US" sz="4000" b="1" dirty="0">
                <a:solidFill>
                  <a:schemeClr val="bg1"/>
                </a:solidFill>
              </a:rPr>
              <a:t>easy</a:t>
            </a:r>
            <a:r>
              <a:rPr lang="en-US" sz="4000" dirty="0">
                <a:solidFill>
                  <a:schemeClr val="bg1"/>
                </a:solidFill>
              </a:rPr>
              <a:t>,” “</a:t>
            </a:r>
            <a:r>
              <a:rPr lang="en-US" sz="4000" b="1" dirty="0">
                <a:solidFill>
                  <a:schemeClr val="bg1"/>
                </a:solidFill>
              </a:rPr>
              <a:t>seems useful but not very detailed</a:t>
            </a:r>
            <a:r>
              <a:rPr lang="en-US" sz="4000" dirty="0">
                <a:solidFill>
                  <a:schemeClr val="bg1"/>
                </a:solidFill>
              </a:rPr>
              <a:t>”</a:t>
            </a:r>
          </a:p>
        </p:txBody>
      </p:sp>
      <p:cxnSp>
        <p:nvCxnSpPr>
          <p:cNvPr id="34" name="Straight Arrow Connector 33">
            <a:extLst>
              <a:ext uri="{FF2B5EF4-FFF2-40B4-BE49-F238E27FC236}">
                <a16:creationId xmlns:a16="http://schemas.microsoft.com/office/drawing/2014/main" id="{811B0E12-0C0B-0C91-7CE1-3AA43EC547A2}"/>
              </a:ext>
            </a:extLst>
          </p:cNvPr>
          <p:cNvCxnSpPr>
            <a:cxnSpLocks/>
          </p:cNvCxnSpPr>
          <p:nvPr/>
        </p:nvCxnSpPr>
        <p:spPr>
          <a:xfrm>
            <a:off x="14599403" y="10314121"/>
            <a:ext cx="5997844" cy="255723"/>
          </a:xfrm>
          <a:prstGeom prst="straightConnector1">
            <a:avLst/>
          </a:prstGeom>
          <a:noFill/>
          <a:ln w="38100" cap="flat">
            <a:solidFill>
              <a:srgbClr val="000000">
                <a:alpha val="0"/>
              </a:srgb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02085226"/>
      </p:ext>
    </p:extLst>
  </p:cSld>
  <p:clrMapOvr>
    <a:masterClrMapping/>
  </p:clrMapOvr>
  <p:transition spd="med" advTm="10584"/>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Evaluation Method</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worked with visualization practitioners currently working on real-world projects and co-designed data navigation experiences with them using our tool. We then evaluated the end experiences we built together through semi-structured interviews with screen reader users and sighted users with touch devices.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36</a:t>
            </a:fld>
            <a:endParaRPr lang="en-US" sz="1800" dirty="0">
              <a:solidFill>
                <a:srgbClr val="5E5E5E"/>
              </a:solidFill>
            </a:endParaRPr>
          </a:p>
        </p:txBody>
      </p:sp>
    </p:spTree>
    <p:extLst>
      <p:ext uri="{BB962C8B-B14F-4D97-AF65-F5344CB8AC3E}">
        <p14:creationId xmlns:p14="http://schemas.microsoft.com/office/powerpoint/2010/main" val="168757636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Results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found that not only did data navigator help practitioners express a wider range of experience possibilities they previously had not considered, but their designs also felt faster, easier to understand, and more natural than existing accessible data representation techniques for their users.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37</a:t>
            </a:fld>
            <a:endParaRPr lang="en-US" sz="1800" dirty="0">
              <a:solidFill>
                <a:srgbClr val="5E5E5E"/>
              </a:solidFill>
            </a:endParaRPr>
          </a:p>
        </p:txBody>
      </p:sp>
    </p:spTree>
    <p:extLst>
      <p:ext uri="{BB962C8B-B14F-4D97-AF65-F5344CB8AC3E}">
        <p14:creationId xmlns:p14="http://schemas.microsoft.com/office/powerpoint/2010/main" val="194636353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believe that Data Navigator enables not only practitioners to build more robust and accessible data experiences, which is our primary motivation for this work, but also enables much more rapid research exploration into accessible data interaction design. As a secondary contribution to this paper, we are submitting over 100 additional navigable data structure examples that may inspire future research, design, and progress in this space.</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38</a:t>
            </a:fld>
            <a:endParaRPr lang="en-US" sz="1800" dirty="0">
              <a:solidFill>
                <a:srgbClr val="5E5E5E"/>
              </a:solidFill>
            </a:endParaRPr>
          </a:p>
        </p:txBody>
      </p:sp>
    </p:spTree>
    <p:extLst>
      <p:ext uri="{BB962C8B-B14F-4D97-AF65-F5344CB8AC3E}">
        <p14:creationId xmlns:p14="http://schemas.microsoft.com/office/powerpoint/2010/main" val="185116801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Problem</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Designing and developing data visualizations that are accessible for input devices and modalities such as screen readers, keyboards, non-direct touch, gestures, and voice is an under-addressed space. Most attempts to make data visualizations accessible either rely on a shared infrastructure with a visualization’s visual marks and elements or create a separate data representation, such as a table. Both of these approaches can create overly-complex and cumbersome data navigation experiences for users of serial and sequential input devices.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39</a:t>
            </a:fld>
            <a:endParaRPr lang="en-US" sz="1800" dirty="0">
              <a:solidFill>
                <a:srgbClr val="5E5E5E"/>
              </a:solidFill>
            </a:endParaRPr>
          </a:p>
        </p:txBody>
      </p:sp>
    </p:spTree>
    <p:extLst>
      <p:ext uri="{BB962C8B-B14F-4D97-AF65-F5344CB8AC3E}">
        <p14:creationId xmlns:p14="http://schemas.microsoft.com/office/powerpoint/2010/main" val="21803116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370004" y="1880220"/>
            <a:ext cx="10985504" cy="10033000"/>
          </a:xfrm>
        </p:spPr>
        <p:txBody>
          <a:bodyPr anchor="ctr">
            <a:normAutofit/>
          </a:bodyPr>
          <a:lstStyle/>
          <a:p>
            <a:r>
              <a:rPr lang="en-US" sz="10700" dirty="0"/>
              <a:t>4.5% blind, low vision, or visually impaired.</a:t>
            </a:r>
          </a:p>
        </p:txBody>
      </p:sp>
      <p:sp>
        <p:nvSpPr>
          <p:cNvPr id="3" name="Slide Number Placeholder 2">
            <a:extLst>
              <a:ext uri="{FF2B5EF4-FFF2-40B4-BE49-F238E27FC236}">
                <a16:creationId xmlns:a16="http://schemas.microsoft.com/office/drawing/2014/main" id="{9784B7A2-9B51-9030-CB93-7907065697FE}"/>
              </a:ext>
            </a:extLst>
          </p:cNvPr>
          <p:cNvSpPr>
            <a:spLocks noGrp="1"/>
          </p:cNvSpPr>
          <p:nvPr>
            <p:ph type="sldNum" sz="quarter" idx="2"/>
          </p:nvPr>
        </p:nvSpPr>
        <p:spPr>
          <a:xfrm>
            <a:off x="11846688" y="12822854"/>
            <a:ext cx="690622" cy="636979"/>
          </a:xfrm>
        </p:spPr>
        <p:txBody>
          <a:bodyPr wrap="none" anchor="b">
            <a:normAutofit/>
          </a:bodyPr>
          <a:lstStyle/>
          <a:p>
            <a:pPr>
              <a:lnSpc>
                <a:spcPct val="90000"/>
              </a:lnSpc>
              <a:spcAft>
                <a:spcPts val="600"/>
              </a:spcAft>
            </a:pPr>
            <a:fld id="{86CB4B4D-7CA3-9044-876B-883B54F8677D}" type="slidenum">
              <a:rPr lang="en-US" smtClean="0"/>
              <a:pPr>
                <a:lnSpc>
                  <a:spcPct val="90000"/>
                </a:lnSpc>
                <a:spcAft>
                  <a:spcPts val="600"/>
                </a:spcAft>
              </a:pPr>
              <a:t>4</a:t>
            </a:fld>
            <a:endParaRPr lang="en-US" dirty="0"/>
          </a:p>
        </p:txBody>
      </p:sp>
      <p:pic>
        <p:nvPicPr>
          <p:cNvPr id="4" name="Picture 3">
            <a:extLst>
              <a:ext uri="{FF2B5EF4-FFF2-40B4-BE49-F238E27FC236}">
                <a16:creationId xmlns:a16="http://schemas.microsoft.com/office/drawing/2014/main" id="{50E6B837-057F-8508-19E8-F23D6C0A24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flipH="1">
            <a:off x="1196339" y="4089393"/>
            <a:ext cx="8366760" cy="5577840"/>
          </a:xfrm>
          <a:prstGeom prst="rect">
            <a:avLst/>
          </a:prstGeom>
        </p:spPr>
      </p:pic>
      <p:sp>
        <p:nvSpPr>
          <p:cNvPr id="7" name="TextBox 6">
            <a:extLst>
              <a:ext uri="{FF2B5EF4-FFF2-40B4-BE49-F238E27FC236}">
                <a16:creationId xmlns:a16="http://schemas.microsoft.com/office/drawing/2014/main" id="{194ED1A1-AFB3-36E0-A34D-4D9527F85F60}"/>
              </a:ext>
            </a:extLst>
          </p:cNvPr>
          <p:cNvSpPr txBox="1"/>
          <p:nvPr/>
        </p:nvSpPr>
        <p:spPr>
          <a:xfrm>
            <a:off x="9689945" y="52207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Blindness, Low Vision</a:t>
            </a:r>
          </a:p>
        </p:txBody>
      </p:sp>
      <p:sp>
        <p:nvSpPr>
          <p:cNvPr id="8" name="TextBox 7">
            <a:extLst>
              <a:ext uri="{FF2B5EF4-FFF2-40B4-BE49-F238E27FC236}">
                <a16:creationId xmlns:a16="http://schemas.microsoft.com/office/drawing/2014/main" id="{A43FDE3C-059E-96B8-9152-771CF799E26B}"/>
              </a:ext>
            </a:extLst>
          </p:cNvPr>
          <p:cNvSpPr txBox="1"/>
          <p:nvPr/>
        </p:nvSpPr>
        <p:spPr>
          <a:xfrm>
            <a:off x="6857999" y="539390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4.5%</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6" name="Text Placeholder 3">
            <a:extLst>
              <a:ext uri="{FF2B5EF4-FFF2-40B4-BE49-F238E27FC236}">
                <a16:creationId xmlns:a16="http://schemas.microsoft.com/office/drawing/2014/main" id="{D2A1CDC7-3D22-A0BD-DE8B-E12871F7FEB1}"/>
              </a:ext>
            </a:extLst>
          </p:cNvPr>
          <p:cNvSpPr txBox="1">
            <a:spLocks/>
          </p:cNvSpPr>
          <p:nvPr/>
        </p:nvSpPr>
        <p:spPr>
          <a:xfrm>
            <a:off x="12191999" y="12397186"/>
            <a:ext cx="10990560" cy="10626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fontScale="92500" lnSpcReduction="10000"/>
          </a:bodyPr>
          <a:lstStyle>
            <a:lvl1pPr marL="0" marR="0" indent="0" algn="l" defTabSz="825500" rtl="0" latinLnBrk="0">
              <a:lnSpc>
                <a:spcPct val="10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Helvetica Neue Medium"/>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algn="r" hangingPunct="1"/>
            <a:r>
              <a:rPr lang="en-US" i="1" dirty="0">
                <a:latin typeface="Helvetica Neue UltraLight" panose="02000206000000020004" pitchFamily="2" charset="0"/>
                <a:ea typeface="Helvetica Neue UltraLight" panose="02000206000000020004" pitchFamily="2" charset="0"/>
              </a:rPr>
              <a:t>Source: </a:t>
            </a:r>
            <a:r>
              <a:rPr lang="en-US" dirty="0">
                <a:latin typeface="Helvetica Neue UltraLight" panose="02000206000000020004" pitchFamily="2" charset="0"/>
                <a:ea typeface="Helvetica Neue UltraLight" panose="02000206000000020004" pitchFamily="2" charset="0"/>
              </a:rPr>
              <a:t>Okoro et al. “Prevalence of Disabilities and Health Care Access by Disability Status and Type Among Adults”</a:t>
            </a:r>
          </a:p>
        </p:txBody>
      </p:sp>
      <p:sp>
        <p:nvSpPr>
          <p:cNvPr id="15" name="Rectangle 14">
            <a:extLst>
              <a:ext uri="{FF2B5EF4-FFF2-40B4-BE49-F238E27FC236}">
                <a16:creationId xmlns:a16="http://schemas.microsoft.com/office/drawing/2014/main" id="{C53319A2-59B9-19BA-E3F8-490934BCDB6E}"/>
              </a:ext>
            </a:extLst>
          </p:cNvPr>
          <p:cNvSpPr/>
          <p:nvPr/>
        </p:nvSpPr>
        <p:spPr>
          <a:xfrm>
            <a:off x="6364224" y="3675888"/>
            <a:ext cx="3895344" cy="1353312"/>
          </a:xfrm>
          <a:prstGeom prst="rect">
            <a:avLst/>
          </a:prstGeom>
          <a:solidFill>
            <a:schemeClr val="bg1">
              <a:alpha val="64895"/>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Rectangle 16">
            <a:extLst>
              <a:ext uri="{FF2B5EF4-FFF2-40B4-BE49-F238E27FC236}">
                <a16:creationId xmlns:a16="http://schemas.microsoft.com/office/drawing/2014/main" id="{1757E9A9-C13E-6EB8-415C-B6C6347EB8EE}"/>
              </a:ext>
            </a:extLst>
          </p:cNvPr>
          <p:cNvSpPr/>
          <p:nvPr/>
        </p:nvSpPr>
        <p:spPr>
          <a:xfrm>
            <a:off x="1028492" y="6200060"/>
            <a:ext cx="8661453" cy="4096512"/>
          </a:xfrm>
          <a:prstGeom prst="rect">
            <a:avLst/>
          </a:prstGeom>
          <a:solidFill>
            <a:schemeClr val="bg1">
              <a:alpha val="64895"/>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72496445"/>
      </p:ext>
    </p:extLst>
  </p:cSld>
  <p:clrMapOvr>
    <a:masterClrMapping/>
  </p:clrMapOvr>
  <p:transition spd="med" advTm="2897"/>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Technical Method</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To address these design and development difficulties, we present Data Navigator. Data Navigator is a tool that allows data practitioners to create navigable and interactive data experiences that can be loosely coupled or entirely uncoupled from visual experiences, allowing a much broader range of data structures.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40</a:t>
            </a:fld>
            <a:endParaRPr lang="en-US" sz="1800" dirty="0">
              <a:solidFill>
                <a:srgbClr val="5E5E5E"/>
              </a:solidFill>
            </a:endParaRPr>
          </a:p>
        </p:txBody>
      </p:sp>
    </p:spTree>
    <p:extLst>
      <p:ext uri="{BB962C8B-B14F-4D97-AF65-F5344CB8AC3E}">
        <p14:creationId xmlns:p14="http://schemas.microsoft.com/office/powerpoint/2010/main" val="37969004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Evaluation Method</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worked with visualization practitioners currently working on real-world projects and co-designed data navigation experiences with them using our tool. We then evaluated the end experiences we built together through semi-structured interviews with screen reader users and sighted users with touch devices.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41</a:t>
            </a:fld>
            <a:endParaRPr lang="en-US" sz="1800" dirty="0">
              <a:solidFill>
                <a:srgbClr val="5E5E5E"/>
              </a:solidFill>
            </a:endParaRPr>
          </a:p>
        </p:txBody>
      </p:sp>
    </p:spTree>
    <p:extLst>
      <p:ext uri="{BB962C8B-B14F-4D97-AF65-F5344CB8AC3E}">
        <p14:creationId xmlns:p14="http://schemas.microsoft.com/office/powerpoint/2010/main" val="365272940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Results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found that not only did data navigator help practitioners express a wider range of experience possibilities they previously had not considered, but their designs also felt faster, easier to understand, and more natural than existing accessible data representation techniques for their users.</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42</a:t>
            </a:fld>
            <a:endParaRPr lang="en-US" sz="1800" dirty="0">
              <a:solidFill>
                <a:srgbClr val="5E5E5E"/>
              </a:solidFill>
            </a:endParaRPr>
          </a:p>
        </p:txBody>
      </p:sp>
    </p:spTree>
    <p:extLst>
      <p:ext uri="{BB962C8B-B14F-4D97-AF65-F5344CB8AC3E}">
        <p14:creationId xmlns:p14="http://schemas.microsoft.com/office/powerpoint/2010/main" val="294031124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We believe that Data Navigator enables not only practitioners to build more robust and accessible data experiences, which is our primary motivation for this work, but also enables much more rapid research exploration into accessible data interaction design. As a secondary contribution to this paper, we are submitting over 100 additional navigable data structure examples that may inspire future research, design, and progress in this space.</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43</a:t>
            </a:fld>
            <a:endParaRPr lang="en-US" sz="1800" dirty="0">
              <a:solidFill>
                <a:srgbClr val="5E5E5E"/>
              </a:solidFill>
            </a:endParaRPr>
          </a:p>
        </p:txBody>
      </p:sp>
    </p:spTree>
    <p:extLst>
      <p:ext uri="{BB962C8B-B14F-4D97-AF65-F5344CB8AC3E}">
        <p14:creationId xmlns:p14="http://schemas.microsoft.com/office/powerpoint/2010/main" val="138636281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Problems unaddressed in current work</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99.9% of data visualizations I have evaluated are inaccessible. 98% shared on twitter don’t even have alt text added.</a:t>
            </a:r>
            <a:br>
              <a:rPr lang="en-US" sz="6000"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So among the small majority where work IS being done, it looks like this: [show </a:t>
            </a:r>
            <a:r>
              <a:rPr lang="en-US" sz="6000" dirty="0" err="1">
                <a:latin typeface="Helvetica Neue" panose="02000503000000020004" pitchFamily="2" charset="0"/>
                <a:ea typeface="Helvetica Neue" panose="02000503000000020004" pitchFamily="2" charset="0"/>
                <a:cs typeface="Helvetica Neue" panose="02000503000000020004" pitchFamily="2" charset="0"/>
              </a:rPr>
              <a:t>vega</a:t>
            </a:r>
            <a:r>
              <a:rPr lang="en-US" sz="6000" dirty="0">
                <a:latin typeface="Helvetica Neue" panose="02000503000000020004" pitchFamily="2" charset="0"/>
                <a:ea typeface="Helvetica Neue" panose="02000503000000020004" pitchFamily="2" charset="0"/>
                <a:cs typeface="Helvetica Neue" panose="02000503000000020004" pitchFamily="2" charset="0"/>
              </a:rPr>
              <a:t> lite scatterplot]</a:t>
            </a:r>
            <a:br>
              <a:rPr lang="en-US" sz="6000"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Some attempts have been made to understand ideal user experiences, but this work is slow and iterations are expensive. A single design idea is expressed in an entire paper’s work [</a:t>
            </a:r>
            <a:r>
              <a:rPr lang="en-US" sz="6000" dirty="0" err="1">
                <a:latin typeface="Helvetica Neue" panose="02000503000000020004" pitchFamily="2" charset="0"/>
                <a:ea typeface="Helvetica Neue" panose="02000503000000020004" pitchFamily="2" charset="0"/>
                <a:cs typeface="Helvetica Neue" panose="02000503000000020004" pitchFamily="2" charset="0"/>
              </a:rPr>
              <a:t>Zong’s</a:t>
            </a:r>
            <a:r>
              <a:rPr lang="en-US" sz="6000" dirty="0">
                <a:latin typeface="Helvetica Neue" panose="02000503000000020004" pitchFamily="2" charset="0"/>
                <a:ea typeface="Helvetica Neue" panose="02000503000000020004" pitchFamily="2" charset="0"/>
                <a:cs typeface="Helvetica Neue" panose="02000503000000020004" pitchFamily="2" charset="0"/>
              </a:rPr>
              <a:t>].</a:t>
            </a: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44</a:t>
            </a:fld>
            <a:endParaRPr lang="en-US" sz="1800" dirty="0">
              <a:solidFill>
                <a:srgbClr val="5E5E5E"/>
              </a:solidFill>
            </a:endParaRPr>
          </a:p>
        </p:txBody>
      </p:sp>
    </p:spTree>
    <p:extLst>
      <p:ext uri="{BB962C8B-B14F-4D97-AF65-F5344CB8AC3E}">
        <p14:creationId xmlns:p14="http://schemas.microsoft.com/office/powerpoint/2010/main" val="59587261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Methods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[show technical methods diagram]</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[make a diagram for evaluation method]</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45</a:t>
            </a:fld>
            <a:endParaRPr lang="en-US" sz="1800" dirty="0">
              <a:solidFill>
                <a:srgbClr val="5E5E5E"/>
              </a:solidFill>
            </a:endParaRPr>
          </a:p>
        </p:txBody>
      </p:sp>
    </p:spTree>
    <p:extLst>
      <p:ext uri="{BB962C8B-B14F-4D97-AF65-F5344CB8AC3E}">
        <p14:creationId xmlns:p14="http://schemas.microsoft.com/office/powerpoint/2010/main" val="296583118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Highlights of findings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[show example built using VCC prototype]</a:t>
            </a:r>
            <a:br>
              <a:rPr lang="en-US" sz="6000" dirty="0">
                <a:latin typeface="Helvetica Neue" panose="02000503000000020004" pitchFamily="2" charset="0"/>
                <a:ea typeface="Helvetica Neue" panose="02000503000000020004" pitchFamily="2" charset="0"/>
                <a:cs typeface="Helvetica Neue" panose="02000503000000020004" pitchFamily="2" charset="0"/>
              </a:rPr>
            </a:br>
            <a:br>
              <a:rPr lang="en-US" sz="6000" dirty="0">
                <a:latin typeface="Helvetica Neue" panose="02000503000000020004" pitchFamily="2" charset="0"/>
                <a:ea typeface="Helvetica Neue" panose="02000503000000020004" pitchFamily="2" charset="0"/>
                <a:cs typeface="Helvetica Neue" panose="02000503000000020004" pitchFamily="2" charset="0"/>
              </a:rPr>
            </a:br>
            <a:endParaRPr lang="en-US" sz="6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46</a:t>
            </a:fld>
            <a:endParaRPr lang="en-US" sz="1800" dirty="0">
              <a:solidFill>
                <a:srgbClr val="5E5E5E"/>
              </a:solidFill>
            </a:endParaRPr>
          </a:p>
        </p:txBody>
      </p:sp>
    </p:spTree>
    <p:extLst>
      <p:ext uri="{BB962C8B-B14F-4D97-AF65-F5344CB8AC3E}">
        <p14:creationId xmlns:p14="http://schemas.microsoft.com/office/powerpoint/2010/main" val="260787660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01441" y="1880220"/>
            <a:ext cx="22154067" cy="10033000"/>
          </a:xfrm>
        </p:spPr>
        <p:txBody>
          <a:bodyPr anchor="ctr">
            <a:norm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Implications</a:t>
            </a:r>
            <a:br>
              <a:rPr lang="en-US" sz="6000" dirty="0">
                <a:latin typeface="Helvetica Neue" panose="02000503000000020004" pitchFamily="2" charset="0"/>
                <a:ea typeface="Helvetica Neue" panose="02000503000000020004" pitchFamily="2" charset="0"/>
                <a:cs typeface="Helvetica Neue" panose="02000503000000020004" pitchFamily="2" charset="0"/>
              </a:rPr>
            </a:br>
            <a:r>
              <a:rPr lang="en-US" sz="6000" dirty="0">
                <a:latin typeface="Helvetica Neue" panose="02000503000000020004" pitchFamily="2" charset="0"/>
                <a:ea typeface="Helvetica Neue" panose="02000503000000020004" pitchFamily="2" charset="0"/>
                <a:cs typeface="Helvetica Neue" panose="02000503000000020004" pitchFamily="2" charset="0"/>
              </a:rPr>
              <a:t>Our prototype shows that our system currently needs more work I order to be easy and powerful for practitioners to use, however we are excited about the preliminary reception it received from our pilot screen reader test.</a:t>
            </a:r>
          </a:p>
        </p:txBody>
      </p:sp>
      <p:sp>
        <p:nvSpPr>
          <p:cNvPr id="17" name="Slide Number Placeholder 5">
            <a:extLst>
              <a:ext uri="{FF2B5EF4-FFF2-40B4-BE49-F238E27FC236}">
                <a16:creationId xmlns:a16="http://schemas.microsoft.com/office/drawing/2014/main" id="{2C905D1E-F192-442F-0FC5-9E5945AED44A}"/>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47</a:t>
            </a:fld>
            <a:endParaRPr lang="en-US" sz="1800" dirty="0">
              <a:solidFill>
                <a:srgbClr val="5E5E5E"/>
              </a:solidFill>
            </a:endParaRPr>
          </a:p>
        </p:txBody>
      </p:sp>
    </p:spTree>
    <p:extLst>
      <p:ext uri="{BB962C8B-B14F-4D97-AF65-F5344CB8AC3E}">
        <p14:creationId xmlns:p14="http://schemas.microsoft.com/office/powerpoint/2010/main" val="21675429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BC8105-7712-D639-8FE5-66A9EBA458D5}"/>
              </a:ext>
            </a:extLst>
          </p:cNvPr>
          <p:cNvSpPr>
            <a:spLocks noGrp="1"/>
          </p:cNvSpPr>
          <p:nvPr>
            <p:ph type="title"/>
          </p:nvPr>
        </p:nvSpPr>
        <p:spPr>
          <a:xfrm>
            <a:off x="12370004" y="1880220"/>
            <a:ext cx="10985504" cy="10033000"/>
          </a:xfrm>
        </p:spPr>
        <p:txBody>
          <a:bodyPr anchor="ctr">
            <a:normAutofit/>
          </a:bodyPr>
          <a:lstStyle/>
          <a:p>
            <a:r>
              <a:rPr lang="en-US" sz="10700" dirty="0"/>
              <a:t>13.7% with motor or dexterity disabilities.</a:t>
            </a:r>
          </a:p>
        </p:txBody>
      </p:sp>
      <p:sp>
        <p:nvSpPr>
          <p:cNvPr id="3" name="Slide Number Placeholder 2">
            <a:extLst>
              <a:ext uri="{FF2B5EF4-FFF2-40B4-BE49-F238E27FC236}">
                <a16:creationId xmlns:a16="http://schemas.microsoft.com/office/drawing/2014/main" id="{9784B7A2-9B51-9030-CB93-7907065697FE}"/>
              </a:ext>
            </a:extLst>
          </p:cNvPr>
          <p:cNvSpPr>
            <a:spLocks noGrp="1"/>
          </p:cNvSpPr>
          <p:nvPr>
            <p:ph type="sldNum" sz="quarter" idx="2"/>
          </p:nvPr>
        </p:nvSpPr>
        <p:spPr>
          <a:xfrm>
            <a:off x="11846688" y="12822854"/>
            <a:ext cx="690622" cy="636979"/>
          </a:xfrm>
        </p:spPr>
        <p:txBody>
          <a:bodyPr wrap="none" anchor="b">
            <a:normAutofit/>
          </a:bodyPr>
          <a:lstStyle/>
          <a:p>
            <a:pPr>
              <a:lnSpc>
                <a:spcPct val="90000"/>
              </a:lnSpc>
              <a:spcAft>
                <a:spcPts val="600"/>
              </a:spcAft>
            </a:pPr>
            <a:fld id="{86CB4B4D-7CA3-9044-876B-883B54F8677D}" type="slidenum">
              <a:rPr lang="en-US" smtClean="0"/>
              <a:pPr>
                <a:lnSpc>
                  <a:spcPct val="90000"/>
                </a:lnSpc>
                <a:spcAft>
                  <a:spcPts val="600"/>
                </a:spcAft>
              </a:pPr>
              <a:t>5</a:t>
            </a:fld>
            <a:endParaRPr lang="en-US" dirty="0"/>
          </a:p>
        </p:txBody>
      </p:sp>
      <p:pic>
        <p:nvPicPr>
          <p:cNvPr id="4" name="Picture 3">
            <a:extLst>
              <a:ext uri="{FF2B5EF4-FFF2-40B4-BE49-F238E27FC236}">
                <a16:creationId xmlns:a16="http://schemas.microsoft.com/office/drawing/2014/main" id="{50E6B837-057F-8508-19E8-F23D6C0A24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flipH="1">
            <a:off x="1196339" y="4089393"/>
            <a:ext cx="8366760" cy="5577840"/>
          </a:xfrm>
          <a:prstGeom prst="rect">
            <a:avLst/>
          </a:prstGeom>
        </p:spPr>
      </p:pic>
      <p:sp>
        <p:nvSpPr>
          <p:cNvPr id="11" name="TextBox 10">
            <a:extLst>
              <a:ext uri="{FF2B5EF4-FFF2-40B4-BE49-F238E27FC236}">
                <a16:creationId xmlns:a16="http://schemas.microsoft.com/office/drawing/2014/main" id="{8C92ABE0-F3F7-AD6C-36E2-78E678A7CF8B}"/>
              </a:ext>
            </a:extLst>
          </p:cNvPr>
          <p:cNvSpPr txBox="1"/>
          <p:nvPr/>
        </p:nvSpPr>
        <p:spPr>
          <a:xfrm>
            <a:off x="9689945" y="7582937"/>
            <a:ext cx="23115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Helvetica Neue"/>
                <a:ea typeface="Helvetica Neue"/>
                <a:cs typeface="Helvetica Neue"/>
                <a:sym typeface="Helvetica Neue"/>
              </a:rPr>
              <a:t>Motor, Dexterity</a:t>
            </a:r>
          </a:p>
        </p:txBody>
      </p:sp>
      <p:sp>
        <p:nvSpPr>
          <p:cNvPr id="12" name="TextBox 11">
            <a:extLst>
              <a:ext uri="{FF2B5EF4-FFF2-40B4-BE49-F238E27FC236}">
                <a16:creationId xmlns:a16="http://schemas.microsoft.com/office/drawing/2014/main" id="{9A8060AE-B0E4-9022-DC60-80073A987EB7}"/>
              </a:ext>
            </a:extLst>
          </p:cNvPr>
          <p:cNvSpPr txBox="1"/>
          <p:nvPr/>
        </p:nvSpPr>
        <p:spPr>
          <a:xfrm>
            <a:off x="1320799" y="7778358"/>
            <a:ext cx="18296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rgbClr val="000000"/>
                </a:solidFill>
              </a:rPr>
              <a:t>13.7%</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6" name="Text Placeholder 3">
            <a:extLst>
              <a:ext uri="{FF2B5EF4-FFF2-40B4-BE49-F238E27FC236}">
                <a16:creationId xmlns:a16="http://schemas.microsoft.com/office/drawing/2014/main" id="{D2A1CDC7-3D22-A0BD-DE8B-E12871F7FEB1}"/>
              </a:ext>
            </a:extLst>
          </p:cNvPr>
          <p:cNvSpPr txBox="1">
            <a:spLocks/>
          </p:cNvSpPr>
          <p:nvPr/>
        </p:nvSpPr>
        <p:spPr>
          <a:xfrm>
            <a:off x="12191999" y="12397186"/>
            <a:ext cx="10990560" cy="10626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fontScale="92500" lnSpcReduction="10000"/>
          </a:bodyPr>
          <a:lstStyle>
            <a:lvl1pPr marL="0" marR="0" indent="0" algn="l" defTabSz="825500" rtl="0" latinLnBrk="0">
              <a:lnSpc>
                <a:spcPct val="10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Helvetica Neue Medium"/>
              </a:defRPr>
            </a:lvl1pPr>
            <a:lvl2pPr marL="0" marR="0" indent="457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0" marR="0" indent="914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0" marR="0" indent="1371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0" marR="0" indent="18288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0" marR="0" indent="22860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0" marR="0" indent="27432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0" marR="0" indent="32004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0" marR="0" indent="3657600" algn="l" defTabSz="2438338" rtl="0" latinLnBrk="0">
              <a:lnSpc>
                <a:spcPct val="100000"/>
              </a:lnSpc>
              <a:spcBef>
                <a:spcPts val="1800"/>
              </a:spcBef>
              <a:spcAft>
                <a:spcPts val="0"/>
              </a:spcAft>
              <a:buClrTx/>
              <a:buSzTx/>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algn="r" hangingPunct="1"/>
            <a:r>
              <a:rPr lang="en-US" i="1" dirty="0">
                <a:latin typeface="Helvetica Neue UltraLight" panose="02000206000000020004" pitchFamily="2" charset="0"/>
                <a:ea typeface="Helvetica Neue UltraLight" panose="02000206000000020004" pitchFamily="2" charset="0"/>
              </a:rPr>
              <a:t>Source: </a:t>
            </a:r>
            <a:r>
              <a:rPr lang="en-US" dirty="0">
                <a:latin typeface="Helvetica Neue UltraLight" panose="02000206000000020004" pitchFamily="2" charset="0"/>
                <a:ea typeface="Helvetica Neue UltraLight" panose="02000206000000020004" pitchFamily="2" charset="0"/>
              </a:rPr>
              <a:t>Okoro et al. “Prevalence of Disabilities and Health Care Access by Disability Status and Type Among Adults”</a:t>
            </a:r>
          </a:p>
        </p:txBody>
      </p:sp>
      <p:sp>
        <p:nvSpPr>
          <p:cNvPr id="15" name="Rectangle 14">
            <a:extLst>
              <a:ext uri="{FF2B5EF4-FFF2-40B4-BE49-F238E27FC236}">
                <a16:creationId xmlns:a16="http://schemas.microsoft.com/office/drawing/2014/main" id="{13676349-4993-0E9E-56FE-619A9FE4AF56}"/>
              </a:ext>
            </a:extLst>
          </p:cNvPr>
          <p:cNvSpPr/>
          <p:nvPr/>
        </p:nvSpPr>
        <p:spPr>
          <a:xfrm>
            <a:off x="1922572" y="3307387"/>
            <a:ext cx="8661453" cy="4096512"/>
          </a:xfrm>
          <a:prstGeom prst="rect">
            <a:avLst/>
          </a:prstGeom>
          <a:solidFill>
            <a:schemeClr val="bg1">
              <a:alpha val="64895"/>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Rectangle 16">
            <a:extLst>
              <a:ext uri="{FF2B5EF4-FFF2-40B4-BE49-F238E27FC236}">
                <a16:creationId xmlns:a16="http://schemas.microsoft.com/office/drawing/2014/main" id="{7C9BBA87-0AE1-B037-3CC2-BED9D1AA3947}"/>
              </a:ext>
            </a:extLst>
          </p:cNvPr>
          <p:cNvSpPr/>
          <p:nvPr/>
        </p:nvSpPr>
        <p:spPr>
          <a:xfrm>
            <a:off x="1272332" y="8529627"/>
            <a:ext cx="8661453" cy="4096512"/>
          </a:xfrm>
          <a:prstGeom prst="rect">
            <a:avLst/>
          </a:prstGeom>
          <a:solidFill>
            <a:schemeClr val="bg1">
              <a:alpha val="64895"/>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974958577"/>
      </p:ext>
    </p:extLst>
  </p:cSld>
  <p:clrMapOvr>
    <a:masterClrMapping/>
  </p:clrMapOvr>
  <p:transition spd="med" advTm="802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83394-732B-6B7A-65DF-83734EDD8B03}"/>
              </a:ext>
            </a:extLst>
          </p:cNvPr>
          <p:cNvSpPr>
            <a:spLocks noGrp="1"/>
          </p:cNvSpPr>
          <p:nvPr>
            <p:ph type="body" sz="quarter" idx="22"/>
          </p:nvPr>
        </p:nvSpPr>
        <p:spPr>
          <a:xfrm>
            <a:off x="1201440" y="12397186"/>
            <a:ext cx="21968621" cy="636979"/>
          </a:xfrm>
        </p:spPr>
        <p:txBody>
          <a:bodyPr>
            <a:normAutofit lnSpcReduction="10000"/>
          </a:body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sp>
        <p:nvSpPr>
          <p:cNvPr id="2" name="Slide Number Placeholder 5">
            <a:extLst>
              <a:ext uri="{FF2B5EF4-FFF2-40B4-BE49-F238E27FC236}">
                <a16:creationId xmlns:a16="http://schemas.microsoft.com/office/drawing/2014/main" id="{827878CD-B0DE-557B-E6D2-19D4E556A20B}"/>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6</a:t>
            </a:fld>
            <a:endParaRPr lang="en-US" sz="1800" dirty="0">
              <a:solidFill>
                <a:srgbClr val="5E5E5E"/>
              </a:solidFill>
            </a:endParaRPr>
          </a:p>
        </p:txBody>
      </p:sp>
      <p:pic>
        <p:nvPicPr>
          <p:cNvPr id="3" name="Picture 2">
            <a:extLst>
              <a:ext uri="{FF2B5EF4-FFF2-40B4-BE49-F238E27FC236}">
                <a16:creationId xmlns:a16="http://schemas.microsoft.com/office/drawing/2014/main" id="{8ECBF85F-BA61-6991-8763-2F1237B32FC3}"/>
              </a:ext>
            </a:extLst>
          </p:cNvPr>
          <p:cNvPicPr>
            <a:picLocks noChangeAspect="1"/>
          </p:cNvPicPr>
          <p:nvPr/>
        </p:nvPicPr>
        <p:blipFill>
          <a:blip r:embed="rId3"/>
          <a:stretch>
            <a:fillRect/>
          </a:stretch>
        </p:blipFill>
        <p:spPr>
          <a:xfrm>
            <a:off x="4064000" y="3704310"/>
            <a:ext cx="15448280" cy="6307380"/>
          </a:xfrm>
          <a:prstGeom prst="rect">
            <a:avLst/>
          </a:prstGeom>
        </p:spPr>
      </p:pic>
    </p:spTree>
    <p:extLst>
      <p:ext uri="{BB962C8B-B14F-4D97-AF65-F5344CB8AC3E}">
        <p14:creationId xmlns:p14="http://schemas.microsoft.com/office/powerpoint/2010/main" val="2937389085"/>
      </p:ext>
    </p:extLst>
  </p:cSld>
  <p:clrMapOvr>
    <a:masterClrMapping/>
  </p:clrMapOvr>
  <p:transition spd="med" advTm="1097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F83394-732B-6B7A-65DF-83734EDD8B03}"/>
              </a:ext>
            </a:extLst>
          </p:cNvPr>
          <p:cNvSpPr>
            <a:spLocks noGrp="1"/>
          </p:cNvSpPr>
          <p:nvPr>
            <p:ph type="body" sz="quarter" idx="22"/>
          </p:nvPr>
        </p:nvSpPr>
        <p:spPr>
          <a:xfrm>
            <a:off x="1201440" y="12397186"/>
            <a:ext cx="21968621" cy="636979"/>
          </a:xfrm>
        </p:spPr>
        <p:txBody>
          <a:bodyPr>
            <a:normAutofit lnSpcReduction="10000"/>
          </a:body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sp>
        <p:nvSpPr>
          <p:cNvPr id="2" name="Slide Number Placeholder 5">
            <a:extLst>
              <a:ext uri="{FF2B5EF4-FFF2-40B4-BE49-F238E27FC236}">
                <a16:creationId xmlns:a16="http://schemas.microsoft.com/office/drawing/2014/main" id="{827878CD-B0DE-557B-E6D2-19D4E556A20B}"/>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7</a:t>
            </a:fld>
            <a:endParaRPr lang="en-US" sz="1800" dirty="0">
              <a:solidFill>
                <a:srgbClr val="5E5E5E"/>
              </a:solidFill>
            </a:endParaRPr>
          </a:p>
        </p:txBody>
      </p:sp>
      <p:pic>
        <p:nvPicPr>
          <p:cNvPr id="3" name="Picture 2">
            <a:extLst>
              <a:ext uri="{FF2B5EF4-FFF2-40B4-BE49-F238E27FC236}">
                <a16:creationId xmlns:a16="http://schemas.microsoft.com/office/drawing/2014/main" id="{8ECBF85F-BA61-6991-8763-2F1237B32FC3}"/>
              </a:ext>
            </a:extLst>
          </p:cNvPr>
          <p:cNvPicPr>
            <a:picLocks noChangeAspect="1"/>
          </p:cNvPicPr>
          <p:nvPr/>
        </p:nvPicPr>
        <p:blipFill>
          <a:blip r:embed="rId3"/>
          <a:stretch>
            <a:fillRect/>
          </a:stretch>
        </p:blipFill>
        <p:spPr>
          <a:xfrm>
            <a:off x="4064000" y="3704310"/>
            <a:ext cx="15448280" cy="6307380"/>
          </a:xfrm>
          <a:prstGeom prst="rect">
            <a:avLst/>
          </a:prstGeom>
        </p:spPr>
      </p:pic>
      <p:grpSp>
        <p:nvGrpSpPr>
          <p:cNvPr id="9" name="Group 8">
            <a:extLst>
              <a:ext uri="{FF2B5EF4-FFF2-40B4-BE49-F238E27FC236}">
                <a16:creationId xmlns:a16="http://schemas.microsoft.com/office/drawing/2014/main" id="{ABDB66F1-8F92-DB56-D799-AC98086E5FD4}"/>
              </a:ext>
            </a:extLst>
          </p:cNvPr>
          <p:cNvGrpSpPr/>
          <p:nvPr/>
        </p:nvGrpSpPr>
        <p:grpSpPr>
          <a:xfrm>
            <a:off x="10328309" y="6065520"/>
            <a:ext cx="1558890" cy="1544320"/>
            <a:chOff x="10368949" y="6085840"/>
            <a:chExt cx="1558890" cy="1544320"/>
          </a:xfrm>
        </p:grpSpPr>
        <p:sp>
          <p:nvSpPr>
            <p:cNvPr id="5" name="Oval 4">
              <a:extLst>
                <a:ext uri="{FF2B5EF4-FFF2-40B4-BE49-F238E27FC236}">
                  <a16:creationId xmlns:a16="http://schemas.microsoft.com/office/drawing/2014/main" id="{B5179641-1FE1-17F0-75DE-E9C3F8392EF8}"/>
                </a:ext>
              </a:extLst>
            </p:cNvPr>
            <p:cNvSpPr/>
            <p:nvPr/>
          </p:nvSpPr>
          <p:spPr>
            <a:xfrm>
              <a:off x="10368950" y="6085840"/>
              <a:ext cx="1558889" cy="1544320"/>
            </a:xfrm>
            <a:prstGeom prst="ellipse">
              <a:avLst/>
            </a:prstGeom>
            <a:noFill/>
            <a:ln w="1524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Oval 5">
              <a:extLst>
                <a:ext uri="{FF2B5EF4-FFF2-40B4-BE49-F238E27FC236}">
                  <a16:creationId xmlns:a16="http://schemas.microsoft.com/office/drawing/2014/main" id="{5488D278-9695-6419-7905-005C4015DB35}"/>
                </a:ext>
              </a:extLst>
            </p:cNvPr>
            <p:cNvSpPr/>
            <p:nvPr/>
          </p:nvSpPr>
          <p:spPr>
            <a:xfrm>
              <a:off x="10368949" y="6085840"/>
              <a:ext cx="1558889" cy="1544320"/>
            </a:xfrm>
            <a:prstGeom prst="ellipse">
              <a:avLst/>
            </a:prstGeom>
            <a:noFill/>
            <a:ln w="1143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pSp>
      <p:grpSp>
        <p:nvGrpSpPr>
          <p:cNvPr id="10" name="Group 9">
            <a:extLst>
              <a:ext uri="{FF2B5EF4-FFF2-40B4-BE49-F238E27FC236}">
                <a16:creationId xmlns:a16="http://schemas.microsoft.com/office/drawing/2014/main" id="{69A9AF39-08EF-892F-646C-425754640114}"/>
              </a:ext>
            </a:extLst>
          </p:cNvPr>
          <p:cNvGrpSpPr/>
          <p:nvPr/>
        </p:nvGrpSpPr>
        <p:grpSpPr>
          <a:xfrm>
            <a:off x="14859333" y="6918960"/>
            <a:ext cx="1558890" cy="1544320"/>
            <a:chOff x="10368949" y="6085840"/>
            <a:chExt cx="1558890" cy="1544320"/>
          </a:xfrm>
        </p:grpSpPr>
        <p:sp>
          <p:nvSpPr>
            <p:cNvPr id="11" name="Oval 10">
              <a:extLst>
                <a:ext uri="{FF2B5EF4-FFF2-40B4-BE49-F238E27FC236}">
                  <a16:creationId xmlns:a16="http://schemas.microsoft.com/office/drawing/2014/main" id="{0DB12017-6CE2-D548-41BD-7ACC242E75E1}"/>
                </a:ext>
              </a:extLst>
            </p:cNvPr>
            <p:cNvSpPr/>
            <p:nvPr/>
          </p:nvSpPr>
          <p:spPr>
            <a:xfrm>
              <a:off x="10368950" y="6085840"/>
              <a:ext cx="1558889" cy="1544320"/>
            </a:xfrm>
            <a:prstGeom prst="ellipse">
              <a:avLst/>
            </a:prstGeom>
            <a:noFill/>
            <a:ln w="1524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Oval 11">
              <a:extLst>
                <a:ext uri="{FF2B5EF4-FFF2-40B4-BE49-F238E27FC236}">
                  <a16:creationId xmlns:a16="http://schemas.microsoft.com/office/drawing/2014/main" id="{A8F80751-F478-6A60-4C6A-7F92F40873BC}"/>
                </a:ext>
              </a:extLst>
            </p:cNvPr>
            <p:cNvSpPr/>
            <p:nvPr/>
          </p:nvSpPr>
          <p:spPr>
            <a:xfrm>
              <a:off x="10368949" y="6085840"/>
              <a:ext cx="1558889" cy="1544320"/>
            </a:xfrm>
            <a:prstGeom prst="ellipse">
              <a:avLst/>
            </a:prstGeom>
            <a:noFill/>
            <a:ln w="1143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pSp>
      <p:grpSp>
        <p:nvGrpSpPr>
          <p:cNvPr id="13" name="Group 12">
            <a:extLst>
              <a:ext uri="{FF2B5EF4-FFF2-40B4-BE49-F238E27FC236}">
                <a16:creationId xmlns:a16="http://schemas.microsoft.com/office/drawing/2014/main" id="{D4FB645D-8FA3-1AD7-C669-C8F02487E9E5}"/>
              </a:ext>
            </a:extLst>
          </p:cNvPr>
          <p:cNvGrpSpPr/>
          <p:nvPr/>
        </p:nvGrpSpPr>
        <p:grpSpPr>
          <a:xfrm>
            <a:off x="17531749" y="7040880"/>
            <a:ext cx="1558890" cy="1544320"/>
            <a:chOff x="10368949" y="6085840"/>
            <a:chExt cx="1558890" cy="1544320"/>
          </a:xfrm>
        </p:grpSpPr>
        <p:sp>
          <p:nvSpPr>
            <p:cNvPr id="14" name="Oval 13">
              <a:extLst>
                <a:ext uri="{FF2B5EF4-FFF2-40B4-BE49-F238E27FC236}">
                  <a16:creationId xmlns:a16="http://schemas.microsoft.com/office/drawing/2014/main" id="{C2C884B1-D135-B37B-77DF-7AA6F736762A}"/>
                </a:ext>
              </a:extLst>
            </p:cNvPr>
            <p:cNvSpPr/>
            <p:nvPr/>
          </p:nvSpPr>
          <p:spPr>
            <a:xfrm>
              <a:off x="10368950" y="6085840"/>
              <a:ext cx="1558889" cy="1544320"/>
            </a:xfrm>
            <a:prstGeom prst="ellipse">
              <a:avLst/>
            </a:prstGeom>
            <a:noFill/>
            <a:ln w="1524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Oval 14">
              <a:extLst>
                <a:ext uri="{FF2B5EF4-FFF2-40B4-BE49-F238E27FC236}">
                  <a16:creationId xmlns:a16="http://schemas.microsoft.com/office/drawing/2014/main" id="{A7466DC1-438C-6E8F-9134-4BAEE2AC6299}"/>
                </a:ext>
              </a:extLst>
            </p:cNvPr>
            <p:cNvSpPr/>
            <p:nvPr/>
          </p:nvSpPr>
          <p:spPr>
            <a:xfrm>
              <a:off x="10368949" y="6085840"/>
              <a:ext cx="1558889" cy="1544320"/>
            </a:xfrm>
            <a:prstGeom prst="ellipse">
              <a:avLst/>
            </a:prstGeom>
            <a:noFill/>
            <a:ln w="1143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2493416867"/>
      </p:ext>
    </p:extLst>
  </p:cSld>
  <p:clrMapOvr>
    <a:masterClrMapping/>
  </p:clrMapOvr>
  <p:transition spd="med" advTm="1097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A8AC28-3CAC-F9B0-BABC-655052817ECA}"/>
              </a:ext>
            </a:extLst>
          </p:cNvPr>
          <p:cNvPicPr>
            <a:picLocks noChangeAspect="1"/>
          </p:cNvPicPr>
          <p:nvPr/>
        </p:nvPicPr>
        <p:blipFill>
          <a:blip r:embed="rId3"/>
          <a:stretch>
            <a:fillRect/>
          </a:stretch>
        </p:blipFill>
        <p:spPr>
          <a:xfrm>
            <a:off x="4160519" y="5459338"/>
            <a:ext cx="4546600" cy="5029200"/>
          </a:xfrm>
          <a:prstGeom prst="rect">
            <a:avLst/>
          </a:prstGeom>
        </p:spPr>
      </p:pic>
      <p:sp>
        <p:nvSpPr>
          <p:cNvPr id="4" name="Text Placeholder 3">
            <a:extLst>
              <a:ext uri="{FF2B5EF4-FFF2-40B4-BE49-F238E27FC236}">
                <a16:creationId xmlns:a16="http://schemas.microsoft.com/office/drawing/2014/main" id="{05F83394-732B-6B7A-65DF-83734EDD8B03}"/>
              </a:ext>
            </a:extLst>
          </p:cNvPr>
          <p:cNvSpPr>
            <a:spLocks noGrp="1"/>
          </p:cNvSpPr>
          <p:nvPr>
            <p:ph type="body" sz="quarter" idx="22"/>
          </p:nvPr>
        </p:nvSpPr>
        <p:spPr>
          <a:xfrm>
            <a:off x="1201440" y="12397186"/>
            <a:ext cx="21968621" cy="636979"/>
          </a:xfrm>
        </p:spPr>
        <p:txBody>
          <a:bodyPr>
            <a:normAutofit lnSpcReduction="10000"/>
          </a:body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sp>
        <p:nvSpPr>
          <p:cNvPr id="12" name="TextBox 11">
            <a:extLst>
              <a:ext uri="{FF2B5EF4-FFF2-40B4-BE49-F238E27FC236}">
                <a16:creationId xmlns:a16="http://schemas.microsoft.com/office/drawing/2014/main" id="{D77C1C8E-1BB4-B694-B6F9-4DC7ECD9E655}"/>
              </a:ext>
            </a:extLst>
          </p:cNvPr>
          <p:cNvSpPr txBox="1"/>
          <p:nvPr/>
        </p:nvSpPr>
        <p:spPr>
          <a:xfrm>
            <a:off x="2302572" y="2974492"/>
            <a:ext cx="831272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But precision-based pointer interaction excludes people with dexterity and fine motor disabilities.</a:t>
            </a:r>
            <a:endParaRPr lang="en-US" sz="4000" dirty="0">
              <a:solidFill>
                <a:srgbClr val="000000"/>
              </a:solidFill>
            </a:endParaRPr>
          </a:p>
        </p:txBody>
      </p:sp>
      <p:pic>
        <p:nvPicPr>
          <p:cNvPr id="40" name="Picture 39" descr="Mouse icon">
            <a:extLst>
              <a:ext uri="{FF2B5EF4-FFF2-40B4-BE49-F238E27FC236}">
                <a16:creationId xmlns:a16="http://schemas.microsoft.com/office/drawing/2014/main" id="{4AF8EFD0-BF8E-DA3C-F320-CB42DDC5F23E}"/>
              </a:ext>
            </a:extLst>
          </p:cNvPr>
          <p:cNvPicPr>
            <a:picLocks noChangeAspect="1"/>
          </p:cNvPicPr>
          <p:nvPr/>
        </p:nvPicPr>
        <p:blipFill>
          <a:blip r:embed="rId4">
            <a:alphaModFix amt="31000"/>
          </a:blip>
          <a:stretch>
            <a:fillRect/>
          </a:stretch>
        </p:blipFill>
        <p:spPr>
          <a:xfrm rot="20442335">
            <a:off x="6255848" y="7956067"/>
            <a:ext cx="4276171" cy="4276171"/>
          </a:xfrm>
          <a:prstGeom prst="rect">
            <a:avLst/>
          </a:prstGeom>
        </p:spPr>
      </p:pic>
      <p:pic>
        <p:nvPicPr>
          <p:cNvPr id="42" name="Picture 41" descr="Mouse icon">
            <a:extLst>
              <a:ext uri="{FF2B5EF4-FFF2-40B4-BE49-F238E27FC236}">
                <a16:creationId xmlns:a16="http://schemas.microsoft.com/office/drawing/2014/main" id="{DFCF7400-4E71-290F-D358-B5EBFE056216}"/>
              </a:ext>
            </a:extLst>
          </p:cNvPr>
          <p:cNvPicPr>
            <a:picLocks noChangeAspect="1"/>
          </p:cNvPicPr>
          <p:nvPr/>
        </p:nvPicPr>
        <p:blipFill>
          <a:blip r:embed="rId4">
            <a:alphaModFix amt="31000"/>
          </a:blip>
          <a:stretch>
            <a:fillRect/>
          </a:stretch>
        </p:blipFill>
        <p:spPr>
          <a:xfrm rot="20442335">
            <a:off x="4550009" y="7557982"/>
            <a:ext cx="4276171" cy="4276171"/>
          </a:xfrm>
          <a:prstGeom prst="rect">
            <a:avLst/>
          </a:prstGeom>
        </p:spPr>
      </p:pic>
      <p:pic>
        <p:nvPicPr>
          <p:cNvPr id="31" name="Picture 30" descr="Mouse icon">
            <a:extLst>
              <a:ext uri="{FF2B5EF4-FFF2-40B4-BE49-F238E27FC236}">
                <a16:creationId xmlns:a16="http://schemas.microsoft.com/office/drawing/2014/main" id="{FF530FCD-A88B-77F8-1FBF-8DD8FC0927E6}"/>
              </a:ext>
            </a:extLst>
          </p:cNvPr>
          <p:cNvPicPr>
            <a:picLocks noChangeAspect="1"/>
          </p:cNvPicPr>
          <p:nvPr/>
        </p:nvPicPr>
        <p:blipFill>
          <a:blip r:embed="rId4">
            <a:alphaModFix amt="31000"/>
          </a:blip>
          <a:stretch>
            <a:fillRect/>
          </a:stretch>
        </p:blipFill>
        <p:spPr>
          <a:xfrm rot="20442335">
            <a:off x="5303478" y="7611091"/>
            <a:ext cx="4276171" cy="4276171"/>
          </a:xfrm>
          <a:prstGeom prst="rect">
            <a:avLst/>
          </a:prstGeom>
        </p:spPr>
      </p:pic>
      <p:pic>
        <p:nvPicPr>
          <p:cNvPr id="29" name="Picture 28" descr="Mouse icon">
            <a:extLst>
              <a:ext uri="{FF2B5EF4-FFF2-40B4-BE49-F238E27FC236}">
                <a16:creationId xmlns:a16="http://schemas.microsoft.com/office/drawing/2014/main" id="{0A789C2B-DBBC-83EB-1916-6065CA15EDF9}"/>
              </a:ext>
            </a:extLst>
          </p:cNvPr>
          <p:cNvPicPr>
            <a:picLocks noChangeAspect="1"/>
          </p:cNvPicPr>
          <p:nvPr/>
        </p:nvPicPr>
        <p:blipFill>
          <a:blip r:embed="rId4">
            <a:alphaModFix amt="31000"/>
          </a:blip>
          <a:stretch>
            <a:fillRect/>
          </a:stretch>
        </p:blipFill>
        <p:spPr>
          <a:xfrm rot="20442335">
            <a:off x="6097438" y="6815487"/>
            <a:ext cx="4276171" cy="4276171"/>
          </a:xfrm>
          <a:prstGeom prst="rect">
            <a:avLst/>
          </a:prstGeom>
        </p:spPr>
      </p:pic>
      <p:pic>
        <p:nvPicPr>
          <p:cNvPr id="32" name="Picture 31" descr="Mouse icon">
            <a:extLst>
              <a:ext uri="{FF2B5EF4-FFF2-40B4-BE49-F238E27FC236}">
                <a16:creationId xmlns:a16="http://schemas.microsoft.com/office/drawing/2014/main" id="{1A0853B6-A5E4-98FA-DE68-BDACBA25A210}"/>
              </a:ext>
            </a:extLst>
          </p:cNvPr>
          <p:cNvPicPr>
            <a:picLocks noChangeAspect="1"/>
          </p:cNvPicPr>
          <p:nvPr/>
        </p:nvPicPr>
        <p:blipFill>
          <a:blip r:embed="rId4">
            <a:alphaModFix amt="31000"/>
          </a:blip>
          <a:stretch>
            <a:fillRect/>
          </a:stretch>
        </p:blipFill>
        <p:spPr>
          <a:xfrm rot="20442335">
            <a:off x="5045943" y="6890570"/>
            <a:ext cx="4276171" cy="4276171"/>
          </a:xfrm>
          <a:prstGeom prst="rect">
            <a:avLst/>
          </a:prstGeom>
        </p:spPr>
      </p:pic>
      <p:pic>
        <p:nvPicPr>
          <p:cNvPr id="33" name="Picture 32" descr="Mouse icon">
            <a:extLst>
              <a:ext uri="{FF2B5EF4-FFF2-40B4-BE49-F238E27FC236}">
                <a16:creationId xmlns:a16="http://schemas.microsoft.com/office/drawing/2014/main" id="{1C24BCD1-75C7-7AA4-EA3E-364B9085B629}"/>
              </a:ext>
            </a:extLst>
          </p:cNvPr>
          <p:cNvPicPr>
            <a:picLocks noChangeAspect="1"/>
          </p:cNvPicPr>
          <p:nvPr/>
        </p:nvPicPr>
        <p:blipFill>
          <a:blip r:embed="rId4">
            <a:alphaModFix amt="31000"/>
          </a:blip>
          <a:stretch>
            <a:fillRect/>
          </a:stretch>
        </p:blipFill>
        <p:spPr>
          <a:xfrm rot="20442335">
            <a:off x="5905777" y="6470835"/>
            <a:ext cx="4276171" cy="4276171"/>
          </a:xfrm>
          <a:prstGeom prst="rect">
            <a:avLst/>
          </a:prstGeom>
        </p:spPr>
      </p:pic>
      <p:pic>
        <p:nvPicPr>
          <p:cNvPr id="37" name="Picture 36" descr="Mouse icon">
            <a:extLst>
              <a:ext uri="{FF2B5EF4-FFF2-40B4-BE49-F238E27FC236}">
                <a16:creationId xmlns:a16="http://schemas.microsoft.com/office/drawing/2014/main" id="{D6719C98-57A1-F6A3-CBB9-EEB50EE44E2A}"/>
              </a:ext>
            </a:extLst>
          </p:cNvPr>
          <p:cNvPicPr>
            <a:picLocks noChangeAspect="1"/>
          </p:cNvPicPr>
          <p:nvPr/>
        </p:nvPicPr>
        <p:blipFill>
          <a:blip r:embed="rId4">
            <a:alphaModFix amt="31000"/>
          </a:blip>
          <a:stretch>
            <a:fillRect/>
          </a:stretch>
        </p:blipFill>
        <p:spPr>
          <a:xfrm rot="20442335">
            <a:off x="5604629" y="6913987"/>
            <a:ext cx="4276171" cy="4276171"/>
          </a:xfrm>
          <a:prstGeom prst="rect">
            <a:avLst/>
          </a:prstGeom>
        </p:spPr>
      </p:pic>
      <p:pic>
        <p:nvPicPr>
          <p:cNvPr id="38" name="Picture 37" descr="Mouse icon">
            <a:extLst>
              <a:ext uri="{FF2B5EF4-FFF2-40B4-BE49-F238E27FC236}">
                <a16:creationId xmlns:a16="http://schemas.microsoft.com/office/drawing/2014/main" id="{F7BE5462-95DE-E541-4AB1-17E96BA604B4}"/>
              </a:ext>
            </a:extLst>
          </p:cNvPr>
          <p:cNvPicPr>
            <a:picLocks noChangeAspect="1"/>
          </p:cNvPicPr>
          <p:nvPr/>
        </p:nvPicPr>
        <p:blipFill>
          <a:blip r:embed="rId4">
            <a:alphaModFix amt="31000"/>
          </a:blip>
          <a:stretch>
            <a:fillRect/>
          </a:stretch>
        </p:blipFill>
        <p:spPr>
          <a:xfrm rot="20442335">
            <a:off x="5237604" y="6664762"/>
            <a:ext cx="4276171" cy="4276171"/>
          </a:xfrm>
          <a:prstGeom prst="rect">
            <a:avLst/>
          </a:prstGeom>
        </p:spPr>
      </p:pic>
      <p:pic>
        <p:nvPicPr>
          <p:cNvPr id="39" name="Picture 38" descr="Mouse icon">
            <a:extLst>
              <a:ext uri="{FF2B5EF4-FFF2-40B4-BE49-F238E27FC236}">
                <a16:creationId xmlns:a16="http://schemas.microsoft.com/office/drawing/2014/main" id="{030352B9-8EC5-DAC2-FB15-1C767992A5AE}"/>
              </a:ext>
            </a:extLst>
          </p:cNvPr>
          <p:cNvPicPr>
            <a:picLocks noChangeAspect="1"/>
          </p:cNvPicPr>
          <p:nvPr/>
        </p:nvPicPr>
        <p:blipFill>
          <a:blip r:embed="rId4">
            <a:alphaModFix amt="31000"/>
          </a:blip>
          <a:stretch>
            <a:fillRect/>
          </a:stretch>
        </p:blipFill>
        <p:spPr>
          <a:xfrm rot="20442335">
            <a:off x="5670503" y="6664762"/>
            <a:ext cx="4276171" cy="4276171"/>
          </a:xfrm>
          <a:prstGeom prst="rect">
            <a:avLst/>
          </a:prstGeom>
        </p:spPr>
      </p:pic>
      <p:pic>
        <p:nvPicPr>
          <p:cNvPr id="41" name="Picture 40" descr="Mouse icon">
            <a:extLst>
              <a:ext uri="{FF2B5EF4-FFF2-40B4-BE49-F238E27FC236}">
                <a16:creationId xmlns:a16="http://schemas.microsoft.com/office/drawing/2014/main" id="{7F38F399-5531-46EC-8BA8-8335572EBC2A}"/>
              </a:ext>
            </a:extLst>
          </p:cNvPr>
          <p:cNvPicPr>
            <a:picLocks noChangeAspect="1"/>
          </p:cNvPicPr>
          <p:nvPr/>
        </p:nvPicPr>
        <p:blipFill>
          <a:blip r:embed="rId4">
            <a:alphaModFix amt="31000"/>
          </a:blip>
          <a:stretch>
            <a:fillRect/>
          </a:stretch>
        </p:blipFill>
        <p:spPr>
          <a:xfrm rot="20442335">
            <a:off x="6719608" y="6518588"/>
            <a:ext cx="4276171" cy="4276171"/>
          </a:xfrm>
          <a:prstGeom prst="rect">
            <a:avLst/>
          </a:prstGeom>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D0E79199-C113-BFA3-E228-58EEDA52D394}"/>
                  </a:ext>
                </a:extLst>
              </p14:cNvPr>
              <p14:cNvContentPartPr/>
              <p14:nvPr/>
            </p14:nvContentPartPr>
            <p14:xfrm>
              <a:off x="7293444" y="8780978"/>
              <a:ext cx="1149840" cy="1447200"/>
            </p14:xfrm>
          </p:contentPart>
        </mc:Choice>
        <mc:Fallback xmlns="">
          <p:pic>
            <p:nvPicPr>
              <p:cNvPr id="35" name="Ink 34">
                <a:extLst>
                  <a:ext uri="{FF2B5EF4-FFF2-40B4-BE49-F238E27FC236}">
                    <a16:creationId xmlns:a16="http://schemas.microsoft.com/office/drawing/2014/main" id="{D0E79199-C113-BFA3-E228-58EEDA52D394}"/>
                  </a:ext>
                </a:extLst>
              </p:cNvPr>
              <p:cNvPicPr/>
              <p:nvPr/>
            </p:nvPicPr>
            <p:blipFill>
              <a:blip r:embed="rId6"/>
              <a:stretch>
                <a:fillRect/>
              </a:stretch>
            </p:blipFill>
            <p:spPr>
              <a:xfrm>
                <a:off x="7257455" y="8744978"/>
                <a:ext cx="1221458" cy="1518840"/>
              </a:xfrm>
              <a:prstGeom prst="rect">
                <a:avLst/>
              </a:prstGeom>
            </p:spPr>
          </p:pic>
        </mc:Fallback>
      </mc:AlternateContent>
      <p:pic>
        <p:nvPicPr>
          <p:cNvPr id="34" name="Picture 33" descr="Mouse icon">
            <a:extLst>
              <a:ext uri="{FF2B5EF4-FFF2-40B4-BE49-F238E27FC236}">
                <a16:creationId xmlns:a16="http://schemas.microsoft.com/office/drawing/2014/main" id="{D053ADB9-1D5B-AB52-5D9E-C5AFFB37CBDE}"/>
              </a:ext>
            </a:extLst>
          </p:cNvPr>
          <p:cNvPicPr>
            <a:picLocks noChangeAspect="1"/>
          </p:cNvPicPr>
          <p:nvPr/>
        </p:nvPicPr>
        <p:blipFill>
          <a:blip r:embed="rId4">
            <a:alphaModFix/>
          </a:blip>
          <a:stretch>
            <a:fillRect/>
          </a:stretch>
        </p:blipFill>
        <p:spPr>
          <a:xfrm rot="20442335">
            <a:off x="5722266" y="7265112"/>
            <a:ext cx="4276171" cy="4276171"/>
          </a:xfrm>
          <a:prstGeom prst="rect">
            <a:avLst/>
          </a:prstGeom>
        </p:spPr>
      </p:pic>
      <mc:AlternateContent xmlns:mc="http://schemas.openxmlformats.org/markup-compatibility/2006" xmlns:p14="http://schemas.microsoft.com/office/powerpoint/2010/main">
        <mc:Choice Requires="p14">
          <p:contentPart p14:bwMode="auto" r:id="rId7">
            <p14:nvContentPartPr>
              <p14:cNvPr id="48" name="Ink 47">
                <a:extLst>
                  <a:ext uri="{FF2B5EF4-FFF2-40B4-BE49-F238E27FC236}">
                    <a16:creationId xmlns:a16="http://schemas.microsoft.com/office/drawing/2014/main" id="{265F9CF2-2853-40E6-59E8-51D794EDF9F3}"/>
                  </a:ext>
                </a:extLst>
              </p14:cNvPr>
              <p14:cNvContentPartPr/>
              <p14:nvPr/>
            </p14:nvContentPartPr>
            <p14:xfrm>
              <a:off x="7801313" y="9419993"/>
              <a:ext cx="162360" cy="73080"/>
            </p14:xfrm>
          </p:contentPart>
        </mc:Choice>
        <mc:Fallback xmlns="">
          <p:pic>
            <p:nvPicPr>
              <p:cNvPr id="48" name="Ink 47">
                <a:extLst>
                  <a:ext uri="{FF2B5EF4-FFF2-40B4-BE49-F238E27FC236}">
                    <a16:creationId xmlns:a16="http://schemas.microsoft.com/office/drawing/2014/main" id="{265F9CF2-2853-40E6-59E8-51D794EDF9F3}"/>
                  </a:ext>
                </a:extLst>
              </p:cNvPr>
              <p:cNvPicPr/>
              <p:nvPr/>
            </p:nvPicPr>
            <p:blipFill>
              <a:blip r:embed="rId8"/>
              <a:stretch>
                <a:fillRect/>
              </a:stretch>
            </p:blipFill>
            <p:spPr>
              <a:xfrm>
                <a:off x="7765313" y="9383815"/>
                <a:ext cx="234000" cy="145075"/>
              </a:xfrm>
              <a:prstGeom prst="rect">
                <a:avLst/>
              </a:prstGeom>
            </p:spPr>
          </p:pic>
        </mc:Fallback>
      </mc:AlternateContent>
      <p:sp>
        <p:nvSpPr>
          <p:cNvPr id="2" name="Slide Number Placeholder 5">
            <a:extLst>
              <a:ext uri="{FF2B5EF4-FFF2-40B4-BE49-F238E27FC236}">
                <a16:creationId xmlns:a16="http://schemas.microsoft.com/office/drawing/2014/main" id="{827878CD-B0DE-557B-E6D2-19D4E556A20B}"/>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8</a:t>
            </a:fld>
            <a:endParaRPr lang="en-US" sz="1800" dirty="0">
              <a:solidFill>
                <a:srgbClr val="5E5E5E"/>
              </a:solidFill>
            </a:endParaRPr>
          </a:p>
        </p:txBody>
      </p:sp>
    </p:spTree>
    <p:extLst>
      <p:ext uri="{BB962C8B-B14F-4D97-AF65-F5344CB8AC3E}">
        <p14:creationId xmlns:p14="http://schemas.microsoft.com/office/powerpoint/2010/main" val="1059378729"/>
      </p:ext>
    </p:extLst>
  </p:cSld>
  <p:clrMapOvr>
    <a:masterClrMapping/>
  </p:clrMapOvr>
  <p:transition spd="med" advTm="867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A8AC28-3CAC-F9B0-BABC-655052817ECA}"/>
              </a:ext>
            </a:extLst>
          </p:cNvPr>
          <p:cNvPicPr>
            <a:picLocks noChangeAspect="1"/>
          </p:cNvPicPr>
          <p:nvPr/>
        </p:nvPicPr>
        <p:blipFill>
          <a:blip r:embed="rId3"/>
          <a:stretch>
            <a:fillRect/>
          </a:stretch>
        </p:blipFill>
        <p:spPr>
          <a:xfrm>
            <a:off x="4160519" y="5459338"/>
            <a:ext cx="4546600" cy="5029200"/>
          </a:xfrm>
          <a:prstGeom prst="rect">
            <a:avLst/>
          </a:prstGeom>
        </p:spPr>
      </p:pic>
      <p:sp>
        <p:nvSpPr>
          <p:cNvPr id="4" name="Text Placeholder 3">
            <a:extLst>
              <a:ext uri="{FF2B5EF4-FFF2-40B4-BE49-F238E27FC236}">
                <a16:creationId xmlns:a16="http://schemas.microsoft.com/office/drawing/2014/main" id="{05F83394-732B-6B7A-65DF-83734EDD8B03}"/>
              </a:ext>
            </a:extLst>
          </p:cNvPr>
          <p:cNvSpPr>
            <a:spLocks noGrp="1"/>
          </p:cNvSpPr>
          <p:nvPr>
            <p:ph type="body" sz="quarter" idx="22"/>
          </p:nvPr>
        </p:nvSpPr>
        <p:spPr>
          <a:xfrm>
            <a:off x="1201440" y="12397186"/>
            <a:ext cx="21968621" cy="636979"/>
          </a:xfrm>
        </p:spPr>
        <p:txBody>
          <a:bodyPr>
            <a:normAutofit lnSpcReduction="10000"/>
          </a:bodyPr>
          <a:lstStyle/>
          <a:p>
            <a:pPr algn="r" hangingPunct="1"/>
            <a:r>
              <a:rPr lang="en-US" i="1" dirty="0">
                <a:latin typeface="Helvetica Neue UltraLight" panose="02000206000000020004" pitchFamily="2" charset="0"/>
                <a:ea typeface="Helvetica Neue UltraLight" panose="02000206000000020004" pitchFamily="2" charset="0"/>
              </a:rPr>
              <a:t> </a:t>
            </a:r>
            <a:endParaRPr lang="en-US" dirty="0">
              <a:latin typeface="Helvetica Neue UltraLight" panose="02000206000000020004" pitchFamily="2" charset="0"/>
              <a:ea typeface="Helvetica Neue UltraLight" panose="02000206000000020004" pitchFamily="2" charset="0"/>
            </a:endParaRPr>
          </a:p>
        </p:txBody>
      </p:sp>
      <p:pic>
        <p:nvPicPr>
          <p:cNvPr id="40" name="Picture 39" descr="Mouse icon">
            <a:extLst>
              <a:ext uri="{FF2B5EF4-FFF2-40B4-BE49-F238E27FC236}">
                <a16:creationId xmlns:a16="http://schemas.microsoft.com/office/drawing/2014/main" id="{4AF8EFD0-BF8E-DA3C-F320-CB42DDC5F23E}"/>
              </a:ext>
            </a:extLst>
          </p:cNvPr>
          <p:cNvPicPr>
            <a:picLocks noChangeAspect="1"/>
          </p:cNvPicPr>
          <p:nvPr/>
        </p:nvPicPr>
        <p:blipFill>
          <a:blip r:embed="rId4">
            <a:alphaModFix amt="31000"/>
          </a:blip>
          <a:stretch>
            <a:fillRect/>
          </a:stretch>
        </p:blipFill>
        <p:spPr>
          <a:xfrm rot="20442335">
            <a:off x="6255848" y="7956067"/>
            <a:ext cx="4276171" cy="4276171"/>
          </a:xfrm>
          <a:prstGeom prst="rect">
            <a:avLst/>
          </a:prstGeom>
        </p:spPr>
      </p:pic>
      <p:pic>
        <p:nvPicPr>
          <p:cNvPr id="42" name="Picture 41" descr="Mouse icon">
            <a:extLst>
              <a:ext uri="{FF2B5EF4-FFF2-40B4-BE49-F238E27FC236}">
                <a16:creationId xmlns:a16="http://schemas.microsoft.com/office/drawing/2014/main" id="{DFCF7400-4E71-290F-D358-B5EBFE056216}"/>
              </a:ext>
            </a:extLst>
          </p:cNvPr>
          <p:cNvPicPr>
            <a:picLocks noChangeAspect="1"/>
          </p:cNvPicPr>
          <p:nvPr/>
        </p:nvPicPr>
        <p:blipFill>
          <a:blip r:embed="rId4">
            <a:alphaModFix amt="31000"/>
          </a:blip>
          <a:stretch>
            <a:fillRect/>
          </a:stretch>
        </p:blipFill>
        <p:spPr>
          <a:xfrm rot="20442335">
            <a:off x="4550009" y="7557982"/>
            <a:ext cx="4276171" cy="4276171"/>
          </a:xfrm>
          <a:prstGeom prst="rect">
            <a:avLst/>
          </a:prstGeom>
        </p:spPr>
      </p:pic>
      <p:pic>
        <p:nvPicPr>
          <p:cNvPr id="31" name="Picture 30" descr="Mouse icon">
            <a:extLst>
              <a:ext uri="{FF2B5EF4-FFF2-40B4-BE49-F238E27FC236}">
                <a16:creationId xmlns:a16="http://schemas.microsoft.com/office/drawing/2014/main" id="{FF530FCD-A88B-77F8-1FBF-8DD8FC0927E6}"/>
              </a:ext>
            </a:extLst>
          </p:cNvPr>
          <p:cNvPicPr>
            <a:picLocks noChangeAspect="1"/>
          </p:cNvPicPr>
          <p:nvPr/>
        </p:nvPicPr>
        <p:blipFill>
          <a:blip r:embed="rId4">
            <a:alphaModFix amt="31000"/>
          </a:blip>
          <a:stretch>
            <a:fillRect/>
          </a:stretch>
        </p:blipFill>
        <p:spPr>
          <a:xfrm rot="20442335">
            <a:off x="5303478" y="7611091"/>
            <a:ext cx="4276171" cy="4276171"/>
          </a:xfrm>
          <a:prstGeom prst="rect">
            <a:avLst/>
          </a:prstGeom>
        </p:spPr>
      </p:pic>
      <p:pic>
        <p:nvPicPr>
          <p:cNvPr id="29" name="Picture 28" descr="Mouse icon">
            <a:extLst>
              <a:ext uri="{FF2B5EF4-FFF2-40B4-BE49-F238E27FC236}">
                <a16:creationId xmlns:a16="http://schemas.microsoft.com/office/drawing/2014/main" id="{0A789C2B-DBBC-83EB-1916-6065CA15EDF9}"/>
              </a:ext>
            </a:extLst>
          </p:cNvPr>
          <p:cNvPicPr>
            <a:picLocks noChangeAspect="1"/>
          </p:cNvPicPr>
          <p:nvPr/>
        </p:nvPicPr>
        <p:blipFill>
          <a:blip r:embed="rId4">
            <a:alphaModFix amt="31000"/>
          </a:blip>
          <a:stretch>
            <a:fillRect/>
          </a:stretch>
        </p:blipFill>
        <p:spPr>
          <a:xfrm rot="20442335">
            <a:off x="6097438" y="6815487"/>
            <a:ext cx="4276171" cy="4276171"/>
          </a:xfrm>
          <a:prstGeom prst="rect">
            <a:avLst/>
          </a:prstGeom>
        </p:spPr>
      </p:pic>
      <p:pic>
        <p:nvPicPr>
          <p:cNvPr id="32" name="Picture 31" descr="Mouse icon">
            <a:extLst>
              <a:ext uri="{FF2B5EF4-FFF2-40B4-BE49-F238E27FC236}">
                <a16:creationId xmlns:a16="http://schemas.microsoft.com/office/drawing/2014/main" id="{1A0853B6-A5E4-98FA-DE68-BDACBA25A210}"/>
              </a:ext>
            </a:extLst>
          </p:cNvPr>
          <p:cNvPicPr>
            <a:picLocks noChangeAspect="1"/>
          </p:cNvPicPr>
          <p:nvPr/>
        </p:nvPicPr>
        <p:blipFill>
          <a:blip r:embed="rId4">
            <a:alphaModFix amt="31000"/>
          </a:blip>
          <a:stretch>
            <a:fillRect/>
          </a:stretch>
        </p:blipFill>
        <p:spPr>
          <a:xfrm rot="20442335">
            <a:off x="5045943" y="6890570"/>
            <a:ext cx="4276171" cy="4276171"/>
          </a:xfrm>
          <a:prstGeom prst="rect">
            <a:avLst/>
          </a:prstGeom>
        </p:spPr>
      </p:pic>
      <p:pic>
        <p:nvPicPr>
          <p:cNvPr id="33" name="Picture 32" descr="Mouse icon">
            <a:extLst>
              <a:ext uri="{FF2B5EF4-FFF2-40B4-BE49-F238E27FC236}">
                <a16:creationId xmlns:a16="http://schemas.microsoft.com/office/drawing/2014/main" id="{1C24BCD1-75C7-7AA4-EA3E-364B9085B629}"/>
              </a:ext>
            </a:extLst>
          </p:cNvPr>
          <p:cNvPicPr>
            <a:picLocks noChangeAspect="1"/>
          </p:cNvPicPr>
          <p:nvPr/>
        </p:nvPicPr>
        <p:blipFill>
          <a:blip r:embed="rId4">
            <a:alphaModFix amt="31000"/>
          </a:blip>
          <a:stretch>
            <a:fillRect/>
          </a:stretch>
        </p:blipFill>
        <p:spPr>
          <a:xfrm rot="20442335">
            <a:off x="5905777" y="6470835"/>
            <a:ext cx="4276171" cy="4276171"/>
          </a:xfrm>
          <a:prstGeom prst="rect">
            <a:avLst/>
          </a:prstGeom>
        </p:spPr>
      </p:pic>
      <p:pic>
        <p:nvPicPr>
          <p:cNvPr id="37" name="Picture 36" descr="Mouse icon">
            <a:extLst>
              <a:ext uri="{FF2B5EF4-FFF2-40B4-BE49-F238E27FC236}">
                <a16:creationId xmlns:a16="http://schemas.microsoft.com/office/drawing/2014/main" id="{D6719C98-57A1-F6A3-CBB9-EEB50EE44E2A}"/>
              </a:ext>
            </a:extLst>
          </p:cNvPr>
          <p:cNvPicPr>
            <a:picLocks noChangeAspect="1"/>
          </p:cNvPicPr>
          <p:nvPr/>
        </p:nvPicPr>
        <p:blipFill>
          <a:blip r:embed="rId4">
            <a:alphaModFix amt="31000"/>
          </a:blip>
          <a:stretch>
            <a:fillRect/>
          </a:stretch>
        </p:blipFill>
        <p:spPr>
          <a:xfrm rot="20442335">
            <a:off x="5604629" y="6913987"/>
            <a:ext cx="4276171" cy="4276171"/>
          </a:xfrm>
          <a:prstGeom prst="rect">
            <a:avLst/>
          </a:prstGeom>
        </p:spPr>
      </p:pic>
      <p:pic>
        <p:nvPicPr>
          <p:cNvPr id="38" name="Picture 37" descr="Mouse icon">
            <a:extLst>
              <a:ext uri="{FF2B5EF4-FFF2-40B4-BE49-F238E27FC236}">
                <a16:creationId xmlns:a16="http://schemas.microsoft.com/office/drawing/2014/main" id="{F7BE5462-95DE-E541-4AB1-17E96BA604B4}"/>
              </a:ext>
            </a:extLst>
          </p:cNvPr>
          <p:cNvPicPr>
            <a:picLocks noChangeAspect="1"/>
          </p:cNvPicPr>
          <p:nvPr/>
        </p:nvPicPr>
        <p:blipFill>
          <a:blip r:embed="rId4">
            <a:alphaModFix amt="31000"/>
          </a:blip>
          <a:stretch>
            <a:fillRect/>
          </a:stretch>
        </p:blipFill>
        <p:spPr>
          <a:xfrm rot="20442335">
            <a:off x="5237604" y="6664762"/>
            <a:ext cx="4276171" cy="4276171"/>
          </a:xfrm>
          <a:prstGeom prst="rect">
            <a:avLst/>
          </a:prstGeom>
        </p:spPr>
      </p:pic>
      <p:pic>
        <p:nvPicPr>
          <p:cNvPr id="39" name="Picture 38" descr="Mouse icon">
            <a:extLst>
              <a:ext uri="{FF2B5EF4-FFF2-40B4-BE49-F238E27FC236}">
                <a16:creationId xmlns:a16="http://schemas.microsoft.com/office/drawing/2014/main" id="{030352B9-8EC5-DAC2-FB15-1C767992A5AE}"/>
              </a:ext>
            </a:extLst>
          </p:cNvPr>
          <p:cNvPicPr>
            <a:picLocks noChangeAspect="1"/>
          </p:cNvPicPr>
          <p:nvPr/>
        </p:nvPicPr>
        <p:blipFill>
          <a:blip r:embed="rId4">
            <a:alphaModFix amt="31000"/>
          </a:blip>
          <a:stretch>
            <a:fillRect/>
          </a:stretch>
        </p:blipFill>
        <p:spPr>
          <a:xfrm rot="20442335">
            <a:off x="5670503" y="6664762"/>
            <a:ext cx="4276171" cy="4276171"/>
          </a:xfrm>
          <a:prstGeom prst="rect">
            <a:avLst/>
          </a:prstGeom>
        </p:spPr>
      </p:pic>
      <p:pic>
        <p:nvPicPr>
          <p:cNvPr id="41" name="Picture 40" descr="Mouse icon">
            <a:extLst>
              <a:ext uri="{FF2B5EF4-FFF2-40B4-BE49-F238E27FC236}">
                <a16:creationId xmlns:a16="http://schemas.microsoft.com/office/drawing/2014/main" id="{7F38F399-5531-46EC-8BA8-8335572EBC2A}"/>
              </a:ext>
            </a:extLst>
          </p:cNvPr>
          <p:cNvPicPr>
            <a:picLocks noChangeAspect="1"/>
          </p:cNvPicPr>
          <p:nvPr/>
        </p:nvPicPr>
        <p:blipFill>
          <a:blip r:embed="rId4">
            <a:alphaModFix amt="31000"/>
          </a:blip>
          <a:stretch>
            <a:fillRect/>
          </a:stretch>
        </p:blipFill>
        <p:spPr>
          <a:xfrm rot="20442335">
            <a:off x="6719608" y="6518588"/>
            <a:ext cx="4276171" cy="4276171"/>
          </a:xfrm>
          <a:prstGeom prst="rect">
            <a:avLst/>
          </a:prstGeom>
        </p:spPr>
      </p:pic>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D0E79199-C113-BFA3-E228-58EEDA52D394}"/>
                  </a:ext>
                </a:extLst>
              </p14:cNvPr>
              <p14:cNvContentPartPr/>
              <p14:nvPr/>
            </p14:nvContentPartPr>
            <p14:xfrm>
              <a:off x="7293444" y="8780978"/>
              <a:ext cx="1149840" cy="1447200"/>
            </p14:xfrm>
          </p:contentPart>
        </mc:Choice>
        <mc:Fallback>
          <p:pic>
            <p:nvPicPr>
              <p:cNvPr id="35" name="Ink 34">
                <a:extLst>
                  <a:ext uri="{FF2B5EF4-FFF2-40B4-BE49-F238E27FC236}">
                    <a16:creationId xmlns:a16="http://schemas.microsoft.com/office/drawing/2014/main" id="{D0E79199-C113-BFA3-E228-58EEDA52D394}"/>
                  </a:ext>
                </a:extLst>
              </p:cNvPr>
              <p:cNvPicPr/>
              <p:nvPr/>
            </p:nvPicPr>
            <p:blipFill>
              <a:blip r:embed="rId6"/>
              <a:stretch>
                <a:fillRect/>
              </a:stretch>
            </p:blipFill>
            <p:spPr>
              <a:xfrm>
                <a:off x="7257455" y="8744978"/>
                <a:ext cx="1221458" cy="1518840"/>
              </a:xfrm>
              <a:prstGeom prst="rect">
                <a:avLst/>
              </a:prstGeom>
            </p:spPr>
          </p:pic>
        </mc:Fallback>
      </mc:AlternateContent>
      <p:pic>
        <p:nvPicPr>
          <p:cNvPr id="34" name="Picture 33" descr="Mouse icon">
            <a:extLst>
              <a:ext uri="{FF2B5EF4-FFF2-40B4-BE49-F238E27FC236}">
                <a16:creationId xmlns:a16="http://schemas.microsoft.com/office/drawing/2014/main" id="{D053ADB9-1D5B-AB52-5D9E-C5AFFB37CBDE}"/>
              </a:ext>
            </a:extLst>
          </p:cNvPr>
          <p:cNvPicPr>
            <a:picLocks noChangeAspect="1"/>
          </p:cNvPicPr>
          <p:nvPr/>
        </p:nvPicPr>
        <p:blipFill>
          <a:blip r:embed="rId4">
            <a:alphaModFix/>
          </a:blip>
          <a:stretch>
            <a:fillRect/>
          </a:stretch>
        </p:blipFill>
        <p:spPr>
          <a:xfrm rot="20442335">
            <a:off x="5722266" y="7265112"/>
            <a:ext cx="4276171" cy="4276171"/>
          </a:xfrm>
          <a:prstGeom prst="rect">
            <a:avLst/>
          </a:prstGeom>
        </p:spPr>
      </p:pic>
      <mc:AlternateContent xmlns:mc="http://schemas.openxmlformats.org/markup-compatibility/2006">
        <mc:Choice xmlns:p14="http://schemas.microsoft.com/office/powerpoint/2010/main" Requires="p14">
          <p:contentPart p14:bwMode="auto" r:id="rId7">
            <p14:nvContentPartPr>
              <p14:cNvPr id="48" name="Ink 47">
                <a:extLst>
                  <a:ext uri="{FF2B5EF4-FFF2-40B4-BE49-F238E27FC236}">
                    <a16:creationId xmlns:a16="http://schemas.microsoft.com/office/drawing/2014/main" id="{265F9CF2-2853-40E6-59E8-51D794EDF9F3}"/>
                  </a:ext>
                </a:extLst>
              </p14:cNvPr>
              <p14:cNvContentPartPr/>
              <p14:nvPr/>
            </p14:nvContentPartPr>
            <p14:xfrm>
              <a:off x="7801313" y="9419993"/>
              <a:ext cx="162360" cy="73080"/>
            </p14:xfrm>
          </p:contentPart>
        </mc:Choice>
        <mc:Fallback>
          <p:pic>
            <p:nvPicPr>
              <p:cNvPr id="48" name="Ink 47">
                <a:extLst>
                  <a:ext uri="{FF2B5EF4-FFF2-40B4-BE49-F238E27FC236}">
                    <a16:creationId xmlns:a16="http://schemas.microsoft.com/office/drawing/2014/main" id="{265F9CF2-2853-40E6-59E8-51D794EDF9F3}"/>
                  </a:ext>
                </a:extLst>
              </p:cNvPr>
              <p:cNvPicPr/>
              <p:nvPr/>
            </p:nvPicPr>
            <p:blipFill>
              <a:blip r:embed="rId8"/>
              <a:stretch>
                <a:fillRect/>
              </a:stretch>
            </p:blipFill>
            <p:spPr>
              <a:xfrm>
                <a:off x="7765313" y="9383815"/>
                <a:ext cx="234000" cy="145075"/>
              </a:xfrm>
              <a:prstGeom prst="rect">
                <a:avLst/>
              </a:prstGeom>
            </p:spPr>
          </p:pic>
        </mc:Fallback>
      </mc:AlternateContent>
      <p:sp>
        <p:nvSpPr>
          <p:cNvPr id="2" name="Slide Number Placeholder 5">
            <a:extLst>
              <a:ext uri="{FF2B5EF4-FFF2-40B4-BE49-F238E27FC236}">
                <a16:creationId xmlns:a16="http://schemas.microsoft.com/office/drawing/2014/main" id="{827878CD-B0DE-557B-E6D2-19D4E556A20B}"/>
              </a:ext>
            </a:extLst>
          </p:cNvPr>
          <p:cNvSpPr txBox="1">
            <a:spLocks/>
          </p:cNvSpPr>
          <p:nvPr/>
        </p:nvSpPr>
        <p:spPr>
          <a:xfrm>
            <a:off x="22943128" y="12818620"/>
            <a:ext cx="605418" cy="636979"/>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50800" tIns="50800" rIns="50800" bIns="50800" anchor="t" anchorCtr="0">
            <a:normAutofit/>
          </a:bodyPr>
          <a:lstStyle>
            <a:lvl1pPr marL="457200" marR="0" lvl="0"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1pPr>
            <a:lvl2pPr marL="914400" marR="0" lvl="1"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lvl="2"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lvl="3"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lvl="4"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lvl="5"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lvl="6"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lvl="7"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lvl="8" indent="-228600" algn="l" defTabSz="2438338" rtl="0" latinLnBrk="0">
              <a:lnSpc>
                <a:spcPct val="100000"/>
              </a:lnSpc>
              <a:spcBef>
                <a:spcPts val="1800"/>
              </a:spcBef>
              <a:spcAft>
                <a:spcPts val="0"/>
              </a:spcAft>
              <a:buClr>
                <a:srgbClr val="000000"/>
              </a:buClr>
              <a:buSzPts val="1800"/>
              <a:buFontTx/>
              <a:buNone/>
              <a:tabLst/>
              <a:defRPr sz="4800" b="0" i="0" u="none" strike="noStrike" cap="none" spc="0" baseline="0">
                <a:solidFill>
                  <a:srgbClr val="000000"/>
                </a:solidFill>
                <a:uFillTx/>
                <a:latin typeface="Helvetica Neue"/>
                <a:ea typeface="Helvetica Neue"/>
                <a:cs typeface="Helvetica Neue"/>
                <a:sym typeface="Helvetica Neue"/>
              </a:defRPr>
            </a:lvl9pPr>
          </a:lstStyle>
          <a:p>
            <a:pPr hangingPunct="1"/>
            <a:fld id="{86CB4B4D-7CA3-9044-876B-883B54F8677D}" type="slidenum">
              <a:rPr lang="en-US" sz="1800" smtClean="0">
                <a:solidFill>
                  <a:srgbClr val="5E5E5E"/>
                </a:solidFill>
              </a:rPr>
              <a:pPr hangingPunct="1"/>
              <a:t>9</a:t>
            </a:fld>
            <a:endParaRPr lang="en-US" sz="1800" dirty="0">
              <a:solidFill>
                <a:srgbClr val="5E5E5E"/>
              </a:solidFill>
            </a:endParaRPr>
          </a:p>
        </p:txBody>
      </p:sp>
      <p:sp>
        <p:nvSpPr>
          <p:cNvPr id="6" name="TextBox 5">
            <a:extLst>
              <a:ext uri="{FF2B5EF4-FFF2-40B4-BE49-F238E27FC236}">
                <a16:creationId xmlns:a16="http://schemas.microsoft.com/office/drawing/2014/main" id="{8C01536D-177C-69C4-7F4D-1DAEE3DC3FB9}"/>
              </a:ext>
            </a:extLst>
          </p:cNvPr>
          <p:cNvSpPr txBox="1"/>
          <p:nvPr/>
        </p:nvSpPr>
        <p:spPr>
          <a:xfrm>
            <a:off x="13449729" y="2974492"/>
            <a:ext cx="831272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As well as folks using precision-based touch and gesture input.</a:t>
            </a:r>
            <a:endParaRPr lang="en-US" sz="4000" dirty="0">
              <a:solidFill>
                <a:srgbClr val="000000"/>
              </a:solidFill>
            </a:endParaRPr>
          </a:p>
        </p:txBody>
      </p:sp>
      <p:grpSp>
        <p:nvGrpSpPr>
          <p:cNvPr id="9" name="Group 8">
            <a:extLst>
              <a:ext uri="{FF2B5EF4-FFF2-40B4-BE49-F238E27FC236}">
                <a16:creationId xmlns:a16="http://schemas.microsoft.com/office/drawing/2014/main" id="{6B5111B0-7287-9A3D-C9C7-3E011EFDC26E}"/>
              </a:ext>
            </a:extLst>
          </p:cNvPr>
          <p:cNvGrpSpPr/>
          <p:nvPr/>
        </p:nvGrpSpPr>
        <p:grpSpPr>
          <a:xfrm>
            <a:off x="15357908" y="5459338"/>
            <a:ext cx="4546600" cy="5029200"/>
            <a:chOff x="15676883" y="5459338"/>
            <a:chExt cx="4546600" cy="5029200"/>
          </a:xfrm>
        </p:grpSpPr>
        <p:pic>
          <p:nvPicPr>
            <p:cNvPr id="3" name="Picture 2">
              <a:extLst>
                <a:ext uri="{FF2B5EF4-FFF2-40B4-BE49-F238E27FC236}">
                  <a16:creationId xmlns:a16="http://schemas.microsoft.com/office/drawing/2014/main" id="{39BB30B7-AAF9-042E-88D2-4E461B4313D9}"/>
                </a:ext>
              </a:extLst>
            </p:cNvPr>
            <p:cNvPicPr>
              <a:picLocks noChangeAspect="1"/>
            </p:cNvPicPr>
            <p:nvPr/>
          </p:nvPicPr>
          <p:blipFill>
            <a:blip r:embed="rId3"/>
            <a:stretch>
              <a:fillRect/>
            </a:stretch>
          </p:blipFill>
          <p:spPr>
            <a:xfrm>
              <a:off x="15676883" y="5459338"/>
              <a:ext cx="4546600" cy="5029200"/>
            </a:xfrm>
            <a:prstGeom prst="rect">
              <a:avLst/>
            </a:prstGeom>
          </p:spPr>
        </p:pic>
        <p:sp>
          <p:nvSpPr>
            <p:cNvPr id="7" name="Oval 6">
              <a:extLst>
                <a:ext uri="{FF2B5EF4-FFF2-40B4-BE49-F238E27FC236}">
                  <a16:creationId xmlns:a16="http://schemas.microsoft.com/office/drawing/2014/main" id="{52523926-72E4-98CE-64B4-94DABE234D9C}"/>
                </a:ext>
              </a:extLst>
            </p:cNvPr>
            <p:cNvSpPr/>
            <p:nvPr/>
          </p:nvSpPr>
          <p:spPr>
            <a:xfrm>
              <a:off x="17502820" y="7193281"/>
              <a:ext cx="2019018" cy="2019018"/>
            </a:xfrm>
            <a:prstGeom prst="ellipse">
              <a:avLst/>
            </a:prstGeom>
            <a:solidFill>
              <a:schemeClr val="bg2">
                <a:lumMod val="25000"/>
                <a:alpha val="15000"/>
              </a:schemeClr>
            </a:solidFill>
            <a:ln w="38100" cap="flat">
              <a:solidFill>
                <a:schemeClr val="bg2">
                  <a:lumMod val="10000"/>
                  <a:alpha val="50152"/>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a:extLst>
                <a:ext uri="{FF2B5EF4-FFF2-40B4-BE49-F238E27FC236}">
                  <a16:creationId xmlns:a16="http://schemas.microsoft.com/office/drawing/2014/main" id="{73FFABAF-5751-45D3-CFDC-8BBE650E7B4E}"/>
                </a:ext>
              </a:extLst>
            </p:cNvPr>
            <p:cNvSpPr/>
            <p:nvPr/>
          </p:nvSpPr>
          <p:spPr>
            <a:xfrm>
              <a:off x="17777737" y="7478825"/>
              <a:ext cx="1470379" cy="1470379"/>
            </a:xfrm>
            <a:prstGeom prst="ellipse">
              <a:avLst/>
            </a:prstGeom>
            <a:solidFill>
              <a:schemeClr val="bg2">
                <a:lumMod val="25000"/>
                <a:alpha val="53866"/>
              </a:schemeClr>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948227094"/>
      </p:ext>
    </p:extLst>
  </p:cSld>
  <p:clrMapOvr>
    <a:masterClrMapping/>
  </p:clrMapOvr>
  <p:transition spd="med" advTm="3275"/>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95973</TotalTime>
  <Words>2031</Words>
  <Application>Microsoft Macintosh PowerPoint</Application>
  <PresentationFormat>Custom</PresentationFormat>
  <Paragraphs>154</Paragraphs>
  <Slides>47</Slides>
  <Notes>41</Notes>
  <HiddenSlides>24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Helvetica Neue</vt:lpstr>
      <vt:lpstr>Helvetica Neue Light</vt:lpstr>
      <vt:lpstr>Helvetica Neue Medium</vt:lpstr>
      <vt:lpstr>Helvetica Neue UltraLight</vt:lpstr>
      <vt:lpstr>21_BasicWhite</vt:lpstr>
      <vt:lpstr>Data Navigator</vt:lpstr>
      <vt:lpstr>To-do: - Pick 3 case studies - Clarify how touch (and other modalities) fit in - Talk about plan + prep for Vis  Problem, consequences, solution, consequences </vt:lpstr>
      <vt:lpstr>26% of people living in the United States self-report living with a disability that affects their daily life.</vt:lpstr>
      <vt:lpstr>4.5% blind, low vision, or visually impaired.</vt:lpstr>
      <vt:lpstr>13.7% with motor or dexterity disabilities.</vt:lpstr>
      <vt:lpstr>PowerPoint Presentation</vt:lpstr>
      <vt:lpstr>PowerPoint Presentation</vt:lpstr>
      <vt:lpstr>PowerPoint Presentation</vt:lpstr>
      <vt:lpstr>PowerPoint Presentation</vt:lpstr>
      <vt:lpstr>PowerPoint Presentation</vt:lpstr>
      <vt:lpstr>So what do we do currently to address this?</vt:lpstr>
      <vt:lpstr>PowerPoint Presentation</vt:lpstr>
      <vt:lpstr>PowerPoint Presentation</vt:lpstr>
      <vt:lpstr>PowerPoint Presentation</vt:lpstr>
      <vt:lpstr>PowerPoint Presentation</vt:lpstr>
      <vt:lpstr>Sketching ideas </vt:lpstr>
      <vt:lpstr>What is the first “thing” you would want to navigate to? Then what?</vt:lpstr>
      <vt:lpstr>3 approaches </vt:lpstr>
      <vt:lpstr>Even a single visualization may benefit from many different navigation schemes, depending on the context.</vt:lpstr>
      <vt:lpstr>But trying out different schemes is very slow. Each must be hand crafted after a visualization is made.</vt:lpstr>
      <vt:lpstr>Primary Research Question: What data structures and input modalities do designers and developers need to be able to specify and express that are impossible or very difficult using current methods?</vt:lpstr>
      <vt:lpstr>Co-designing the tool’s potential</vt:lpstr>
      <vt:lpstr>Evaluating these co-designed artifacts in semi-structured interviews with users</vt:lpstr>
      <vt:lpstr>Implications  For the long term: - We believe that data navigator shows promise for speeding up research growth in this area - We believe that this tool can also be used to make documents, games, and even AR/VR/XR applications more accessible</vt:lpstr>
      <vt:lpstr>Implications  For the long term: - We believe that data navigator shows promise for speeding up research growth in this area - We see an opportunity for computational methods to automatically infer and build navigation experiences based on the known input data, context, and analytical tasks of the user - We believe that this tool can also be used to make documents, games, and even AR/VR/XR applications more accessible</vt:lpstr>
      <vt:lpstr>Implications  For the long term: - We believe that data navigator shows promise for speeding up research growth in this area - We believe that this tool can also be used to make documents, games, and even AR/VR/XR applications more accessible</vt:lpstr>
      <vt:lpstr>Secondary Research Questions: In what ways does a lower-level data navigation API enable designers and researchers to iterate more effectively on research and design problems?  What are the needs and challenges faced by visualization practitioners when using a tool for expressing more robust data interaction experiences, such as touch and sequential navigation?  When screen reader users interact with the prototypes that were built by others using our system, what are their thoughts, experiences, and needs?</vt:lpstr>
      <vt:lpstr>Secondary Research Questions: In what ways does a lower-level data navigation API enable designers and researchers to iterate more effectively on research and design problems?  What are the needs and challenges faced by visualization practitioners when using a tool for expressing more robust data interaction experiences, such as touch and sequential navigation?  When screen reader users interact with the prototypes that were built by others using our system, what are their thoughts, experiences, and needs?</vt:lpstr>
      <vt:lpstr>Secondary Research Questions: In what ways does a lower-level data navigation API enable designers and researchers to iterate more effectively on research and design problems?  What are the needs and challenges faced by visualization practitioners when using a tool for expressing more robust data interaction experiences, such as touch and sequential navigation?  When screen reader users interact with the prototypes that were built by others using our system, what are their thoughts, experiences, and needs?</vt:lpstr>
      <vt:lpstr>Ideal Pilot Results  </vt:lpstr>
      <vt:lpstr>Ideal Pilot Results  </vt:lpstr>
      <vt:lpstr>Ideal Pilot Results  </vt:lpstr>
      <vt:lpstr>Ideal Pilot Results  </vt:lpstr>
      <vt:lpstr>Ideal Pilot Results  </vt:lpstr>
      <vt:lpstr>Ideal Pilot Results  </vt:lpstr>
      <vt:lpstr>Evaluation Method We worked with visualization practitioners currently working on real-world projects and co-designed data navigation experiences with them using our tool. We then evaluated the end experiences we built together through semi-structured interviews with screen reader users and sighted users with touch devices.</vt:lpstr>
      <vt:lpstr>Results We found that not only did data navigator help practitioners express a wider range of experience possibilities they previously had not considered, but their designs also felt faster, easier to understand, and more natural than existing accessible data representation techniques for their users.</vt:lpstr>
      <vt:lpstr>Implications We believe that Data Navigator enables not only practitioners to build more robust and accessible data experiences, which is our primary motivation for this work, but also enables much more rapid research exploration into accessible data interaction design. As a secondary contribution to this paper, we are submitting over 100 additional navigable data structure examples that may inspire future research, design, and progress in this space.</vt:lpstr>
      <vt:lpstr>Problem Designing and developing data visualizations that are accessible for input devices and modalities such as screen readers, keyboards, non-direct touch, gestures, and voice is an under-addressed space. Most attempts to make data visualizations accessible either rely on a shared infrastructure with a visualization’s visual marks and elements or create a separate data representation, such as a table. Both of these approaches can create overly-complex and cumbersome data navigation experiences for users of serial and sequential input devices.</vt:lpstr>
      <vt:lpstr>Technical Method To address these design and development difficulties, we present Data Navigator. Data Navigator is a tool that allows data practitioners to create navigable and interactive data experiences that can be loosely coupled or entirely uncoupled from visual experiences, allowing a much broader range of data structures.</vt:lpstr>
      <vt:lpstr>Evaluation Method We worked with visualization practitioners currently working on real-world projects and co-designed data navigation experiences with them using our tool. We then evaluated the end experiences we built together through semi-structured interviews with screen reader users and sighted users with touch devices.</vt:lpstr>
      <vt:lpstr>Results We found that not only did data navigator help practitioners express a wider range of experience possibilities they previously had not considered, but their designs also felt faster, easier to understand, and more natural than existing accessible data representation techniques for their users.</vt:lpstr>
      <vt:lpstr>Implications We believe that Data Navigator enables not only practitioners to build more robust and accessible data experiences, which is our primary motivation for this work, but also enables much more rapid research exploration into accessible data interaction design. As a secondary contribution to this paper, we are submitting over 100 additional navigable data structure examples that may inspire future research, design, and progress in this space.</vt:lpstr>
      <vt:lpstr>Problems unaddressed in current work 99.9% of data visualizations I have evaluated are inaccessible. 98% shared on twitter don’t even have alt text added.  So among the small majority where work IS being done, it looks like this: [show vega lite scatterplot]  Some attempts have been made to understand ideal user experiences, but this work is slow and iterations are expensive. A single design idea is expressed in an entire paper’s work [Zong’s]. </vt:lpstr>
      <vt:lpstr>Methods [show technical methods diagram] [make a diagram for evaluation method]</vt:lpstr>
      <vt:lpstr>Highlights of findings [show example built using VCC prototype]  </vt:lpstr>
      <vt:lpstr>Implications Our prototype shows that our system currently needs more work I order to be easy and powerful for practitioners to use, however we are excited about the preliminary reception it received from our pilot screen reader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cp:lastModifiedBy>Frank Josiah Elavsky</cp:lastModifiedBy>
  <cp:revision>61</cp:revision>
  <dcterms:modified xsi:type="dcterms:W3CDTF">2023-02-17T19:22:02Z</dcterms:modified>
</cp:coreProperties>
</file>