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867AC-75DE-41CB-96FE-9FF99CAE100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CFEAE-8D29-43A1-9327-30C86E6F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9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CFEAE-8D29-43A1-9327-30C86E6F3B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7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9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7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140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003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41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14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08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3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4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51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6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8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6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1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9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3F7FB5-1508-4CC0-88B8-561FDDC82D4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4A1AF6-82A6-43B1-8888-2766456B2D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6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omo.org/install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omo/pyomo/blob/master/doc/InstallGuide/current/solvers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6202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Solving Linear Programming Models Using </a:t>
            </a:r>
            <a:r>
              <a:rPr lang="en-US" sz="6000" dirty="0" err="1"/>
              <a:t>Pyomo</a:t>
            </a:r>
            <a:endParaRPr lang="en-US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06200-0D79-459E-BAA3-C8B8777874DA}"/>
              </a:ext>
            </a:extLst>
          </p:cNvPr>
          <p:cNvSpPr txBox="1"/>
          <p:nvPr/>
        </p:nvSpPr>
        <p:spPr>
          <a:xfrm>
            <a:off x="5097040" y="4492977"/>
            <a:ext cx="28642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Areesh Mittal</a:t>
            </a:r>
            <a:endParaRPr lang="en-US" sz="2000" dirty="0"/>
          </a:p>
          <a:p>
            <a:pPr algn="ctr"/>
            <a:r>
              <a:rPr lang="en-US" sz="2000" dirty="0"/>
              <a:t>areeshmittal@utexas.edu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Sept 4, 2018</a:t>
            </a:r>
          </a:p>
        </p:txBody>
      </p:sp>
    </p:spTree>
    <p:extLst>
      <p:ext uri="{BB962C8B-B14F-4D97-AF65-F5344CB8AC3E}">
        <p14:creationId xmlns:p14="http://schemas.microsoft.com/office/powerpoint/2010/main" val="427459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Installation Steps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Step1: Install Python 3.6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1C84A-7F03-4872-A38A-FB143DD54A01}"/>
              </a:ext>
            </a:extLst>
          </p:cNvPr>
          <p:cNvSpPr txBox="1"/>
          <p:nvPr/>
        </p:nvSpPr>
        <p:spPr>
          <a:xfrm>
            <a:off x="2567609" y="4253948"/>
            <a:ext cx="705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Python 2.7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recommend Anaconda distribution (in 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https://www.anaconda.com/download/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267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2: Install </a:t>
            </a:r>
            <a:r>
              <a:rPr lang="en-US" dirty="0" err="1"/>
              <a:t>Pyomo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http://www.pyomo.org/installation/</a:t>
            </a:r>
            <a:endParaRPr lang="en-US" dirty="0"/>
          </a:p>
          <a:p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958"/>
            <a:ext cx="10515600" cy="740344"/>
          </a:xfrm>
        </p:spPr>
        <p:txBody>
          <a:bodyPr/>
          <a:lstStyle/>
          <a:p>
            <a:pPr algn="ctr"/>
            <a:r>
              <a:rPr lang="en-US" dirty="0"/>
              <a:t>Step 3: Download a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61" y="114323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Free academic license:</a:t>
            </a:r>
          </a:p>
          <a:p>
            <a:pPr lvl="1"/>
            <a:r>
              <a:rPr lang="en-US" dirty="0" err="1"/>
              <a:t>Gurobi</a:t>
            </a:r>
            <a:endParaRPr lang="en-US" dirty="0"/>
          </a:p>
          <a:p>
            <a:pPr lvl="2"/>
            <a:r>
              <a:rPr lang="en-US" dirty="0"/>
              <a:t>Google “</a:t>
            </a:r>
            <a:r>
              <a:rPr lang="en-US" i="1" dirty="0" err="1"/>
              <a:t>Gurobi</a:t>
            </a:r>
            <a:r>
              <a:rPr lang="en-US" i="1" dirty="0"/>
              <a:t> academic license</a:t>
            </a:r>
            <a:r>
              <a:rPr lang="en-US" dirty="0"/>
              <a:t>” and follow the instructions</a:t>
            </a:r>
          </a:p>
          <a:p>
            <a:pPr lvl="1"/>
            <a:r>
              <a:rPr lang="en-US" dirty="0" err="1"/>
              <a:t>Cplex</a:t>
            </a:r>
            <a:endParaRPr lang="en-US" dirty="0"/>
          </a:p>
          <a:p>
            <a:pPr lvl="2"/>
            <a:r>
              <a:rPr lang="en-US" dirty="0"/>
              <a:t>Same steps as </a:t>
            </a:r>
            <a:r>
              <a:rPr lang="en-US" dirty="0" err="1"/>
              <a:t>gurobi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Open Source (Slower, but you might need this after graduation):</a:t>
            </a:r>
          </a:p>
          <a:p>
            <a:pPr lvl="1"/>
            <a:r>
              <a:rPr lang="en-US" dirty="0" err="1"/>
              <a:t>Cbc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Click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solver specific instructions on how to make </a:t>
            </a:r>
            <a:r>
              <a:rPr lang="en-US" dirty="0" err="1"/>
              <a:t>Pyomo</a:t>
            </a:r>
            <a:r>
              <a:rPr lang="en-US" dirty="0"/>
              <a:t> recognize the solvers</a:t>
            </a:r>
          </a:p>
        </p:txBody>
      </p:sp>
    </p:spTree>
    <p:extLst>
      <p:ext uri="{BB962C8B-B14F-4D97-AF65-F5344CB8AC3E}">
        <p14:creationId xmlns:p14="http://schemas.microsoft.com/office/powerpoint/2010/main" val="89209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12B697-5A63-4C8C-B531-A2FABD1C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Installation Tips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306890-C95C-4AAD-B3F5-B3BCB538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While installing either Anaconda or Solvers, if asked whether to “</a:t>
            </a:r>
            <a:r>
              <a:rPr lang="en-US" i="1" dirty="0"/>
              <a:t>Add directory to PATH</a:t>
            </a:r>
            <a:r>
              <a:rPr lang="en-US" dirty="0"/>
              <a:t>” (or something similar), ALWAYS say yes.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You have to be connected to UT network while installing solvers with academic license. After installing you can use them anywhere.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9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46" y="170643"/>
            <a:ext cx="10515600" cy="975769"/>
          </a:xfrm>
        </p:spPr>
        <p:txBody>
          <a:bodyPr/>
          <a:lstStyle/>
          <a:p>
            <a:pPr algn="ctr"/>
            <a:r>
              <a:rPr lang="en-US" dirty="0"/>
              <a:t>Transportation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34" y="1091821"/>
            <a:ext cx="6862194" cy="5424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119116" y="4039737"/>
            <a:ext cx="8502556" cy="40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331" y="1976045"/>
            <a:ext cx="1449720" cy="8576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21922" y="1976045"/>
            <a:ext cx="1351129" cy="857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22" y="23167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621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3653</TotalTime>
  <Words>172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Retrospect</vt:lpstr>
      <vt:lpstr>Solving Linear Programming Models Using Pyomo</vt:lpstr>
      <vt:lpstr>Installation Steps</vt:lpstr>
      <vt:lpstr>Step 2: Install Pyomo</vt:lpstr>
      <vt:lpstr>Step 3: Download a Solver</vt:lpstr>
      <vt:lpstr>Additional Installation Tips</vt:lpstr>
      <vt:lpstr>Transportation problem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Modelling and solving in Pyomo</dc:title>
  <dc:creator>Areesh Mittal</dc:creator>
  <cp:lastModifiedBy>Areesh</cp:lastModifiedBy>
  <cp:revision>58</cp:revision>
  <dcterms:created xsi:type="dcterms:W3CDTF">2016-01-31T06:18:28Z</dcterms:created>
  <dcterms:modified xsi:type="dcterms:W3CDTF">2018-09-04T14:26:16Z</dcterms:modified>
</cp:coreProperties>
</file>