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17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5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E9CF-FD9C-4272-ABF4-71BB78A547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E919-C34A-43DD-8F6D-FF685B07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67A4-DD75-F00E-A9F1-5B1A0FE1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C56DD-55ED-F3C5-7A43-1DA049AE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: Text classification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67105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54C0-A0A9-ED7E-904E-01E9DD2D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6219-E810-E18F-87CB-AC92DB19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Text Categorization Using Deep Learning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Text categorization is the process of classifying text documents into predefined categories or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Importance: Enables sentiment monitoring, spam detection, subject grouping, and document categorization.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Deep learning approaches have proven effective in text categorization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Objective: Present our research on text categorization using deep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Dataset: Movie reviews, subjectivity classification, and product reviews from reputable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Research Results: Improved accuracy using TCN and Ensemble CNN-GRU architectures.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1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46C9-5A2B-D163-D73C-27112AD4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1621-B994-9ECD-7801-94EE751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3"/>
            <a:ext cx="10785515" cy="405421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These </a:t>
            </a:r>
            <a:r>
              <a:rPr lang="en-US" sz="1400" dirty="0"/>
              <a:t>important datasets of Kim(2014 ) are available on https://www.kaggle.com/search?q=kim+2014</a:t>
            </a:r>
            <a:r>
              <a:rPr lang="en-US" sz="1400" b="0" i="0" dirty="0">
                <a:effectLst/>
                <a:latin typeface="Söhne"/>
              </a:rPr>
              <a:t>Movie Reviews Dataset: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This dataset consists of movie reviews collected from IMDB, where each review is labeled as either positive or negative based on its sentiment.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Subjectivity Classification Dataset: This dataset contains text data categorized as subjective or objective, helping us determine the subjectivity of different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Product Reviews Dataset: This dataset comprises customer reviews for various electronic devices such as MP3 players and cameras. The reviews are categorized as positive or negative based on the sentiment expressed.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Multi-Perspective Question Answering (MPQA) Dataset: This dataset provides opinion orientation labels, allowing us to analyze the polarity of opinions in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Reputable Sources: The datasets were sourced from well-established repositories such as IMDB movie reviews and the MPQA dataset, ensuring the reliability and quality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Variety of Textual Data: These datasets cover a wide range of text types, enabling us to explore the effectiveness of our deep learning models across diverse text categorization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Key Dataset Characteristics: The datasets are preprocessed and labeled, making them suitable for training and evaluating deep learning models for text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26036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0EC-B0A6-91DF-67D9-7482221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Research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8A46-6076-EC79-599D-7A0FCB7A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8" y="2553264"/>
            <a:ext cx="10353762" cy="369513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Enhancing accuracy in text categorization using deep learning models.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Capturing semantic knowledge to understand textual material better.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Exploring the effectiveness of different deep learning architectures like TCN and Ensemble CNN-GRU.</a:t>
            </a:r>
          </a:p>
        </p:txBody>
      </p:sp>
    </p:spTree>
    <p:extLst>
      <p:ext uri="{BB962C8B-B14F-4D97-AF65-F5344CB8AC3E}">
        <p14:creationId xmlns:p14="http://schemas.microsoft.com/office/powerpoint/2010/main" val="416751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67F0-63D2-D821-842C-8FD5995E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Research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B4A0-A2BF-51CC-5875-0236A0C1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Utilizing deep learning techniques like TCN and Ensemble CNN-GRU resulted in improved accuracy for text categorization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TCN and Ensemble CNN-GRU demonstrated promising performance in various sequential tasks in natural language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accuracy was substantially impacted by the proper tuning of hyperparameters and the use of pre-trained word embeddings.</a:t>
            </a:r>
          </a:p>
        </p:txBody>
      </p:sp>
    </p:spTree>
    <p:extLst>
      <p:ext uri="{BB962C8B-B14F-4D97-AF65-F5344CB8AC3E}">
        <p14:creationId xmlns:p14="http://schemas.microsoft.com/office/powerpoint/2010/main" val="142552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106D-00C3-DB87-3A87-C983A9A7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45CE-70D2-573B-F370-369F5501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5617"/>
            <a:ext cx="10353762" cy="5009881"/>
          </a:xfrm>
        </p:spPr>
        <p:txBody>
          <a:bodyPr>
            <a:normAutofit fontScale="92500" lnSpcReduction="2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Agarwal, B., &amp; Mittal, N. (2014). Text Classification using Machine Learning Methods-A survey. In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Advances in intelligent systems and computing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(pp. 701–709). https://doi.org/10.1007/978-81-322-1602-5_75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(2018, March 29).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Universal Sentence Encoder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arXiv.org. https://arxiv.org/abs/1803.11175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H., Wu, L., Chen, J., Lu, W., &amp; Ding, J. (2022). A comparative study of automated legal text classification using random forests and deep learning.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102798. https://doi.org/10.1016/j.ipm.2021.102798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Elnagar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Al-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&amp;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Einea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O. (2020). Arabic text classification using deep learning models.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Processing and Management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102121. https://doi.org/10.1016/j.ipm.2019.102121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HDLTEX: Hierarchical Deep Learning for text Classification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(2017, December 1). IEEE Conference Publication | IEEE Xplore. https://ieeexplore.ieee.org/abstract/document/8260658/?casa_token=bt_sOHvyXEUAAAAA:xRuBae4JwlHkJY3jsmmk9Q4QvFQKWXZ5_-FIEdAu3VHUnPfCODAo3kx-KgGkke4lWcNhL_3ypg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Hu, M., &amp; Liu, B. (2004).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 and summarizing customer reviews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https://doi.org/10.1145/1014052.1014073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</TotalTime>
  <Words>660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Söhne</vt:lpstr>
      <vt:lpstr>Times New Roman</vt:lpstr>
      <vt:lpstr>Damask</vt:lpstr>
      <vt:lpstr>AI Assignment</vt:lpstr>
      <vt:lpstr>InTRODUCTION</vt:lpstr>
      <vt:lpstr>Dataset</vt:lpstr>
      <vt:lpstr>Research Objectives</vt:lpstr>
      <vt:lpstr>Research Results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Assignment</dc:title>
  <dc:creator>Hamza</dc:creator>
  <cp:lastModifiedBy>MUHAMMAD FAISAL SHAHEEN</cp:lastModifiedBy>
  <cp:revision>3</cp:revision>
  <dcterms:created xsi:type="dcterms:W3CDTF">2023-07-15T06:59:27Z</dcterms:created>
  <dcterms:modified xsi:type="dcterms:W3CDTF">2023-07-27T10:33:58Z</dcterms:modified>
</cp:coreProperties>
</file>