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a little bit about Hacker Rank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recommend we go to the websites and view the hacker rank survey and a couple of the kernels on kaggle.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utdallas.edu/~nrr150130/cs6347/2018sp/lects/Lecture_17_Struc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search.hackerrank.com/developer-skills/2018/" TargetMode="External"/><Relationship Id="rId4" Type="http://schemas.openxmlformats.org/officeDocument/2006/relationships/hyperlink" Target="https://www.kaggle.com/hackerrank/developer-survey-201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utdallas.edu/~nrr150130/cs6347/2018sp/lects/Lecture_17_Struct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Hacker Rank Survey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Learning Project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Structure Learning Methods - </a:t>
            </a:r>
            <a:r>
              <a:rPr lang="en"/>
              <a:t>Penalized Likelihood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Algorithm after sanitizing data: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Preform MLE with penalty on log-likelihood of  eta(M)Dim(G) (Bayesian Information Criterion or BIC Score)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eta(M) = log(M)/2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Dim(G) = number of parameters in network structure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(Slide 20 of lecture notes)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Structure Learning Presentation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Methodology notes - Instead of looking at the likelihood score after constraining the structure, the penalized likelihood method looks at the likelihood score directly after applying a penalty (called the BIC score).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Hacker Rank Developer Skills Survey (available on Kaggle.com)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Developer Skills Survey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Kaggle Dataset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HackerRank Survey on Kaggle.com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survey of more than 25,000 participants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Overall, it has more than 30 questions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types of missing values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Missing at random (some questions aren’t answered if respondent is not a hiring manager)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Other missing values that we have no idea about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Since our main goal was to perform </a:t>
            </a:r>
            <a:r>
              <a:rPr lang="en" sz="1500"/>
              <a:t>structure</a:t>
            </a:r>
            <a:r>
              <a:rPr lang="en" sz="1500"/>
              <a:t> learning, we decided to avoid missing values that we could not explain</a:t>
            </a:r>
            <a:endParaRPr sz="1500"/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Currently 15,334 records have full answers for the chosen features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Features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1567550"/>
            <a:ext cx="7038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Currently 10 features have been selected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Age begin coding	(Categorical Distribution)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Age	(</a:t>
            </a:r>
            <a:r>
              <a:rPr lang="en" sz="1500"/>
              <a:t>Categorical Distribution</a:t>
            </a:r>
            <a:r>
              <a:rPr lang="en" sz="1500"/>
              <a:t>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Sex	(</a:t>
            </a:r>
            <a:r>
              <a:rPr lang="en" sz="1500"/>
              <a:t>Bernoulli Distribution</a:t>
            </a:r>
            <a:r>
              <a:rPr lang="en" sz="1500"/>
              <a:t>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Education	(</a:t>
            </a:r>
            <a:r>
              <a:rPr lang="en" sz="1500"/>
              <a:t>Categorical Distribution</a:t>
            </a:r>
            <a:r>
              <a:rPr lang="en" sz="1500"/>
              <a:t>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Degree Focus	(</a:t>
            </a:r>
            <a:r>
              <a:rPr lang="en" sz="1500"/>
              <a:t>Categorical Distribution</a:t>
            </a:r>
            <a:r>
              <a:rPr lang="en" sz="1500"/>
              <a:t>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Job level	(</a:t>
            </a:r>
            <a:r>
              <a:rPr lang="en" sz="1500"/>
              <a:t>Categorical Distribution</a:t>
            </a:r>
            <a:r>
              <a:rPr lang="en" sz="1500"/>
              <a:t>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Current role	(</a:t>
            </a:r>
            <a:r>
              <a:rPr lang="en" sz="1500"/>
              <a:t>Categorical Distribution</a:t>
            </a:r>
            <a:r>
              <a:rPr lang="en" sz="1500"/>
              <a:t>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Industry	(</a:t>
            </a:r>
            <a:r>
              <a:rPr lang="en" sz="1500"/>
              <a:t>Categorical Distribution</a:t>
            </a:r>
            <a:r>
              <a:rPr lang="en" sz="1500"/>
              <a:t>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Vim or Emacs	</a:t>
            </a:r>
            <a:r>
              <a:rPr lang="en" sz="1500"/>
              <a:t>(Bernoulli Distribution)</a:t>
            </a:r>
            <a:endParaRPr sz="1500"/>
          </a:p>
          <a:p>
            <a:pPr indent="-323850" lvl="1" marL="914400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 sz="1500"/>
              <a:t>Hiring Manager 	</a:t>
            </a:r>
            <a:r>
              <a:rPr lang="en" sz="1500"/>
              <a:t>(Bernoulli Distribution)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Queries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Currently we’re planning on calculating inference on three queries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Conditional Inference -- P(Hiring Manager | other_variables)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Marginal Inference -- P (Vim) or (1-P(Vim))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Joint Inference -- P(Observation)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Also, if possible, we would like to see which approach gives a better accuracy in terms of a specific query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80% of data to infer the structure and parameters</a:t>
            </a:r>
            <a:endParaRPr sz="1500"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20% of data for testing the accuracy of BN and MRF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Chow-Liu Tree </a:t>
            </a:r>
            <a:r>
              <a:rPr lang="en"/>
              <a:t>Implementation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Work is being done in R Studio. Mutual Information calculations are being debugged.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Learning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Sometimes data scientists may not have a domain expert to model (conditional)  </a:t>
            </a:r>
            <a:r>
              <a:rPr lang="en" sz="1500"/>
              <a:t>independence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Yet, there may be sufficient number of records </a:t>
            </a:r>
            <a:r>
              <a:rPr lang="en" sz="1500"/>
              <a:t>available</a:t>
            </a:r>
            <a:r>
              <a:rPr lang="en" sz="1500"/>
              <a:t> to infer reliable independence relations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Learning good structures is key to building accurate Models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of the work we have done this semester, were mostly concerned with inference/parameter estimation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Structure learning over BN and MRF (with heterogeneous domains) and compare results</a:t>
            </a:r>
            <a:endParaRPr/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may not give the true set of dependencies and </a:t>
            </a:r>
            <a:r>
              <a:rPr lang="en"/>
              <a:t>independent</a:t>
            </a:r>
            <a:r>
              <a:rPr lang="en"/>
              <a:t> relationships of the variables (especially considering we are using a subset of the data’s features) but it could generalize to new instances.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Learning for MRFs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Previous works in this area, tries to learn local </a:t>
            </a:r>
            <a:r>
              <a:rPr lang="en" sz="1500"/>
              <a:t>neighbourhoods based on regularized regression techniques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Those approaches mostly relied on likelihood or pseudolikelihood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Another drawback was that all random variables should have been from the same distribution class (Homogenous)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paper offers a new method to learn a broader class of distributions</a:t>
            </a:r>
            <a:endParaRPr sz="1500"/>
          </a:p>
          <a:p>
            <a: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Exponential Family</a:t>
            </a:r>
            <a:endParaRPr sz="15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728" y="3326225"/>
            <a:ext cx="4528125" cy="14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Family Joint Distribution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A(θ) is log partition function</a:t>
            </a:r>
            <a:endParaRPr sz="1500"/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</a:t>
            </a:r>
            <a:r>
              <a:rPr baseline="-25000" lang="en" sz="1500"/>
              <a:t>r</a:t>
            </a:r>
            <a:r>
              <a:rPr lang="en" sz="1500"/>
              <a:t>(X</a:t>
            </a:r>
            <a:r>
              <a:rPr baseline="-25000" lang="en" sz="1500"/>
              <a:t>r</a:t>
            </a:r>
            <a:r>
              <a:rPr lang="en" sz="1500"/>
              <a:t>) is a vector of  sufficient </a:t>
            </a:r>
            <a:r>
              <a:rPr lang="en" sz="1500"/>
              <a:t>statistics</a:t>
            </a:r>
            <a:r>
              <a:rPr lang="en" sz="1500"/>
              <a:t> for variable X</a:t>
            </a:r>
            <a:r>
              <a:rPr baseline="-25000" lang="en" sz="1500"/>
              <a:t>r</a:t>
            </a:r>
            <a:endParaRPr sz="1500"/>
          </a:p>
          <a:p>
            <a:pPr indent="-323850" lvl="0" marL="457200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C</a:t>
            </a:r>
            <a:r>
              <a:rPr baseline="-25000" lang="en" sz="1500"/>
              <a:t>r</a:t>
            </a:r>
            <a:r>
              <a:rPr lang="en" sz="1500"/>
              <a:t>(X</a:t>
            </a:r>
            <a:r>
              <a:rPr baseline="-25000" lang="en" sz="1500"/>
              <a:t>r</a:t>
            </a:r>
            <a:r>
              <a:rPr lang="en" sz="1500"/>
              <a:t>) is a base measure for the distribution that models node x</a:t>
            </a:r>
            <a:r>
              <a:rPr baseline="-25000" lang="en" sz="1500"/>
              <a:t>r</a:t>
            </a:r>
            <a:endParaRPr sz="150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75" y="3132848"/>
            <a:ext cx="4726425" cy="12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Likelihood Objective Function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an upper bound U(θ) is derived  for A(θ)</a:t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Then, an Alternating Direction Method of Multipliers (ADMM) is used to solve the approximate optimization problem in closed form</a:t>
            </a:r>
            <a:endParaRPr sz="150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98" y="1955798"/>
            <a:ext cx="3235225" cy="8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138" y="2929413"/>
            <a:ext cx="33242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Learning for BNs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 there are three approaches to structure learning models for BNs: constraint-based (hypothesis testing), score-based (penalized likelihood) and Bayesian model averaging (MCMC).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two BN structure learning methods we are implementing  are from the lecture notes. Chow-Liu trees and Penalized Likelihood are both score-based.  The main issue with score-based approaches is that they will tend to overfit as adding edges to a BN adds information, thus adding likelihood and increasing the score for that structure.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Chow-Liu Trees are somewhat related to the constraint-based approach in that the mutual information calculated for them was developed for Independence testing, but they are actually a score-based approach since they examine the likelihood score under the constraint of a tree structure. Penalized Likelihood is a direct application of the likelihood score-based approach, but with a penalty to avoid overfitting.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Chow-Liu Trees Methodology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Chow-Liu Trees are from the family of Bayesian Network structure learning methods that maximize the likelihood score of the structure under some constraint.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method the constraint is that the structure is a tree, with information only being passed between pairs of nodes, and direction of the information being passed is irrelevant at the end of the algorithm.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Mutual information is calculated as the empirical distribution observed in the data.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(See slides 14-16 of Structure Learning Lecture for more)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Structure Learning Presentation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Structure Learning Methods - Chow Liu Trees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Algorithm after sanitizing data: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Calculate Mutual Information as “edge weights”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“Maximum” spanning tree (or take minimum of negative of the weights and find min spanning tree).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