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MySQL</a:t>
            </a:r>
            <a:r>
              <a:rPr lang="en-US" sz="2800" dirty="0" smtClean="0"/>
              <a:t> is a free, open-source relational database management system (RDBMS) used for organizing and retrieving data in databases.</a:t>
            </a:r>
          </a:p>
          <a:p>
            <a:r>
              <a:rPr lang="en-US" sz="2800" dirty="0" smtClean="0"/>
              <a:t>Most popular</a:t>
            </a:r>
          </a:p>
          <a:p>
            <a:r>
              <a:rPr lang="en-US" sz="2800" dirty="0" smtClean="0"/>
              <a:t>Small &amp; large applications</a:t>
            </a:r>
          </a:p>
          <a:p>
            <a:r>
              <a:rPr lang="en-US" sz="2800" dirty="0" smtClean="0"/>
              <a:t>Very fast, reliable &amp; easy to use</a:t>
            </a:r>
          </a:p>
          <a:p>
            <a:r>
              <a:rPr lang="en-US" sz="2800" dirty="0" smtClean="0"/>
              <a:t>Free to </a:t>
            </a:r>
            <a:r>
              <a:rPr lang="en-US" sz="2800" dirty="0" smtClean="0"/>
              <a:t>download and use</a:t>
            </a:r>
            <a:endParaRPr lang="en-US" sz="2800" dirty="0" smtClean="0"/>
          </a:p>
          <a:p>
            <a:r>
              <a:rPr lang="en-US" sz="2800" dirty="0" smtClean="0"/>
              <a:t>Compiles on a number of </a:t>
            </a:r>
            <a:r>
              <a:rPr lang="en-US" sz="2800" dirty="0" smtClean="0"/>
              <a:t>platforms like </a:t>
            </a:r>
            <a:r>
              <a:rPr lang="en-US" sz="2800" dirty="0" smtClean="0"/>
              <a:t>Linux, </a:t>
            </a:r>
            <a:r>
              <a:rPr lang="en-US" sz="2800" dirty="0" err="1" smtClean="0"/>
              <a:t>MacOS</a:t>
            </a:r>
            <a:r>
              <a:rPr lang="en-US" sz="2800" dirty="0" smtClean="0"/>
              <a:t>, Windows, and other Unix-like systems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data in a </a:t>
            </a:r>
            <a:r>
              <a:rPr lang="en-US" sz="2800" dirty="0" err="1" smtClean="0"/>
              <a:t>MySQL</a:t>
            </a:r>
            <a:r>
              <a:rPr lang="en-US" sz="2800" dirty="0" smtClean="0"/>
              <a:t> database are stored in tables</a:t>
            </a:r>
          </a:p>
          <a:p>
            <a:r>
              <a:rPr lang="en-US" sz="2800" dirty="0" smtClean="0"/>
              <a:t>Table consists of columns and rows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query in a database is a request for data or information from one or more tables in the database.</a:t>
            </a:r>
          </a:p>
          <a:p>
            <a:endParaRPr lang="en-US" sz="2800" dirty="0" smtClean="0"/>
          </a:p>
          <a:p>
            <a:r>
              <a:rPr lang="en-US" sz="2800" dirty="0" smtClean="0"/>
              <a:t>Queries can be used for various tasks such as retrieving, inserting, updating, or deleting data.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800" dirty="0" smtClean="0"/>
              <a:t>SELECT </a:t>
            </a:r>
            <a:r>
              <a:rPr lang="en-US" sz="2800" dirty="0" err="1" smtClean="0"/>
              <a:t>column_name</a:t>
            </a:r>
            <a:r>
              <a:rPr lang="en-US" sz="2800" dirty="0" smtClean="0"/>
              <a:t> FROM </a:t>
            </a:r>
            <a:r>
              <a:rPr lang="en-US" sz="2800" dirty="0" err="1" smtClean="0"/>
              <a:t>table_name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phpMyAdmin</a:t>
            </a:r>
            <a:r>
              <a:rPr lang="en-US" sz="2800" dirty="0" smtClean="0"/>
              <a:t> is a free, open-source web-based administration tool for managing </a:t>
            </a:r>
            <a:r>
              <a:rPr lang="en-US" sz="2800" dirty="0" err="1" smtClean="0"/>
              <a:t>MySQL</a:t>
            </a:r>
            <a:r>
              <a:rPr lang="en-US" sz="2800" dirty="0" smtClean="0"/>
              <a:t> databases.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 smtClean="0"/>
              <a:t>provides a user-friendly interface for managing and organizing databases, tables, columns, relations, indexes, users, permissions, and many other database objects. </a:t>
            </a:r>
            <a:endParaRPr lang="en-US" sz="2800" dirty="0" smtClean="0"/>
          </a:p>
          <a:p>
            <a:r>
              <a:rPr lang="en-US" sz="2800" dirty="0" err="1" smtClean="0"/>
              <a:t>phpMyAdmin</a:t>
            </a:r>
            <a:r>
              <a:rPr lang="en-US" sz="2800" dirty="0" smtClean="0"/>
              <a:t> </a:t>
            </a:r>
            <a:r>
              <a:rPr lang="en-US" sz="2800" dirty="0" smtClean="0"/>
              <a:t>is widely used by developers, database administrators, and users who need a simple and intuitive way to manage their </a:t>
            </a:r>
            <a:r>
              <a:rPr lang="en-US" sz="2800" dirty="0" err="1" smtClean="0"/>
              <a:t>MySQL</a:t>
            </a:r>
            <a:r>
              <a:rPr lang="en-US" sz="2800" dirty="0" smtClean="0"/>
              <a:t> databases.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r>
              <a:rPr lang="en-US" dirty="0" smtClean="0"/>
              <a:t>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localhost/phpmyadmin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198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is MySQL</vt:lpstr>
      <vt:lpstr>MySQL</vt:lpstr>
      <vt:lpstr>MySQL (…)</vt:lpstr>
      <vt:lpstr>Queries</vt:lpstr>
      <vt:lpstr>phpmyadmin</vt:lpstr>
      <vt:lpstr>Phpmyadmin (…)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56</cp:revision>
  <dcterms:created xsi:type="dcterms:W3CDTF">2006-08-16T00:00:00Z</dcterms:created>
  <dcterms:modified xsi:type="dcterms:W3CDTF">2023-01-30T03:49:31Z</dcterms:modified>
</cp:coreProperties>
</file>