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Morshedul</a:t>
            </a:r>
            <a:r>
              <a:rPr lang="en-US" dirty="0" smtClean="0"/>
              <a:t> </a:t>
            </a:r>
            <a:r>
              <a:rPr lang="en-US" dirty="0" err="1" smtClean="0"/>
              <a:t>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PHP, a variable is a storage location and an associated name (identifier) which contains a value that can be changed or manipulated during the script execution.</a:t>
            </a:r>
          </a:p>
          <a:p>
            <a:r>
              <a:rPr lang="en-US" dirty="0" smtClean="0"/>
              <a:t>The value stored in a variable can be of any data type (string, integer, float, </a:t>
            </a:r>
            <a:r>
              <a:rPr lang="en-US" smtClean="0"/>
              <a:t>or array)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starts with $ sign</a:t>
            </a:r>
          </a:p>
          <a:p>
            <a:r>
              <a:rPr lang="en-US" dirty="0" smtClean="0"/>
              <a:t>Variable name starts with letter or _(underscore)</a:t>
            </a:r>
          </a:p>
          <a:p>
            <a:r>
              <a:rPr lang="en-US" dirty="0" smtClean="0"/>
              <a:t>Variable name can not start with number</a:t>
            </a:r>
          </a:p>
          <a:p>
            <a:r>
              <a:rPr lang="en-US" dirty="0" smtClean="0"/>
              <a:t>Variable name can only contain alpha-numeric characters(A-Z, a-z, 0-9) and underscores(_)</a:t>
            </a:r>
          </a:p>
          <a:p>
            <a:r>
              <a:rPr lang="en-US" dirty="0" smtClean="0"/>
              <a:t>Variable name is case sensitive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Variable in PHP</vt:lpstr>
      <vt:lpstr>Definition</vt:lpstr>
      <vt:lpstr>Rules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</cp:revision>
  <dcterms:created xsi:type="dcterms:W3CDTF">2006-08-16T00:00:00Z</dcterms:created>
  <dcterms:modified xsi:type="dcterms:W3CDTF">2023-01-22T06:43:58Z</dcterms:modified>
</cp:coreProperties>
</file>