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B60DA-C371-4B2A-A817-2E9BAE2953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and objects are the two main aspects of object-oriented programming.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special resource type is not an actual data type. </a:t>
            </a:r>
          </a:p>
          <a:p>
            <a:r>
              <a:rPr lang="en-US" dirty="0" smtClean="0"/>
              <a:t>It is the storing of a reference to functions and resources external to PHP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Resource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string is a sequence of characters.</a:t>
            </a:r>
          </a:p>
          <a:p>
            <a:r>
              <a:rPr lang="en-US" dirty="0" smtClean="0"/>
              <a:t>A string can be any text inside quotes. </a:t>
            </a:r>
          </a:p>
          <a:p>
            <a:r>
              <a:rPr lang="en-US" dirty="0" smtClean="0"/>
              <a:t>You can use single or double quotes.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Non-decimal number </a:t>
            </a:r>
          </a:p>
          <a:p>
            <a:r>
              <a:rPr lang="en-US" dirty="0" smtClean="0"/>
              <a:t>Range: -2,147,483,648 to 2,147,483,647 in 32 bit system </a:t>
            </a:r>
          </a:p>
          <a:p>
            <a:r>
              <a:rPr lang="en-US" dirty="0" smtClean="0"/>
              <a:t>Range -9223372036854775808 and 9223372036854775807 in 64 bit system.</a:t>
            </a:r>
          </a:p>
          <a:p>
            <a:r>
              <a:rPr lang="en-US" dirty="0" smtClean="0"/>
              <a:t>An integer must have at least one digit</a:t>
            </a:r>
          </a:p>
          <a:p>
            <a:r>
              <a:rPr lang="en-US" dirty="0" smtClean="0"/>
              <a:t>An integer must not have a decimal point</a:t>
            </a:r>
          </a:p>
          <a:p>
            <a:r>
              <a:rPr lang="en-US" dirty="0" smtClean="0"/>
              <a:t>An integer can be either positive or negative</a:t>
            </a:r>
          </a:p>
          <a:p>
            <a:r>
              <a:rPr lang="en-US" dirty="0" smtClean="0"/>
              <a:t>Integers can be specified in: decimal (base 10), hexadecimal (base 16), octal (base 8), or binary (base 2) notation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Predefined Constants:</a:t>
            </a:r>
          </a:p>
          <a:p>
            <a:pPr>
              <a:buNone/>
            </a:pPr>
            <a:r>
              <a:rPr lang="en-US" dirty="0" smtClean="0"/>
              <a:t>PHP_INT_MAX </a:t>
            </a:r>
            <a:r>
              <a:rPr lang="en-US" dirty="0" smtClean="0"/>
              <a:t>= The largest integer supported</a:t>
            </a:r>
          </a:p>
          <a:p>
            <a:pPr>
              <a:buNone/>
            </a:pPr>
            <a:r>
              <a:rPr lang="en-US" dirty="0" smtClean="0"/>
              <a:t>PHP_INT_MIN </a:t>
            </a:r>
            <a:r>
              <a:rPr lang="en-US" dirty="0" smtClean="0"/>
              <a:t>= The smallest integer supported</a:t>
            </a:r>
          </a:p>
          <a:p>
            <a:pPr>
              <a:buNone/>
            </a:pPr>
            <a:r>
              <a:rPr lang="en-US" smtClean="0"/>
              <a:t>PHP_INT_SIZE </a:t>
            </a:r>
            <a:r>
              <a:rPr lang="en-US" dirty="0" smtClean="0"/>
              <a:t>= The size of an integer in bytes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Checking if type of variable is integer:</a:t>
            </a:r>
          </a:p>
          <a:p>
            <a:pPr>
              <a:buNone/>
            </a:pPr>
            <a:r>
              <a:rPr lang="en-US" dirty="0" err="1" smtClean="0"/>
              <a:t>is_int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err="1" smtClean="0"/>
              <a:t>is_integer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is_long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float (floating point number) is a type of numerical value that can represent a real number with a decimal point</a:t>
            </a:r>
          </a:p>
          <a:p>
            <a:r>
              <a:rPr lang="en-US" dirty="0" smtClean="0"/>
              <a:t>Those are commonly used to represent values such as currency, scientific measurements, and other decimal-based values</a:t>
            </a:r>
          </a:p>
          <a:p>
            <a:r>
              <a:rPr lang="en-US" dirty="0" smtClean="0"/>
              <a:t>Can commonly store a value up to 1.7976931348623E+308 (platform dependent)</a:t>
            </a:r>
          </a:p>
          <a:p>
            <a:r>
              <a:rPr lang="en-US" dirty="0" smtClean="0"/>
              <a:t>Maximum precision of 14 digits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Predefined Constants:</a:t>
            </a:r>
          </a:p>
          <a:p>
            <a:pPr>
              <a:buNone/>
            </a:pPr>
            <a:r>
              <a:rPr lang="en-US" sz="2400" dirty="0" smtClean="0"/>
              <a:t>PHP_FLOAT_MAX = </a:t>
            </a:r>
            <a:r>
              <a:rPr lang="en-US" sz="2400" dirty="0" smtClean="0"/>
              <a:t>Largest represent-able </a:t>
            </a:r>
            <a:r>
              <a:rPr lang="en-US" sz="2400" dirty="0" smtClean="0"/>
              <a:t>floating point number</a:t>
            </a:r>
          </a:p>
          <a:p>
            <a:pPr>
              <a:buNone/>
            </a:pPr>
            <a:r>
              <a:rPr lang="en-US" sz="2400" dirty="0" smtClean="0"/>
              <a:t>PHP_FLOAT_MIN = Smallest </a:t>
            </a:r>
            <a:r>
              <a:rPr lang="en-US" sz="2400" dirty="0" smtClean="0"/>
              <a:t>represent-able </a:t>
            </a:r>
            <a:r>
              <a:rPr lang="en-US" sz="2400" dirty="0" smtClean="0"/>
              <a:t>positive floating point number</a:t>
            </a:r>
          </a:p>
          <a:p>
            <a:pPr>
              <a:buNone/>
            </a:pPr>
            <a:r>
              <a:rPr lang="en-US" sz="2400" dirty="0" smtClean="0"/>
              <a:t>etc.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Checking if type of variable is float:</a:t>
            </a:r>
          </a:p>
          <a:p>
            <a:pPr>
              <a:buNone/>
            </a:pPr>
            <a:r>
              <a:rPr lang="en-US" sz="2400" dirty="0" err="1" smtClean="0"/>
              <a:t>is_float</a:t>
            </a:r>
            <a:r>
              <a:rPr lang="en-US" sz="2400" dirty="0" smtClean="0"/>
              <a:t>() </a:t>
            </a:r>
          </a:p>
          <a:p>
            <a:pPr>
              <a:buNone/>
            </a:pPr>
            <a:r>
              <a:rPr lang="en-US" sz="2400" dirty="0" err="1" smtClean="0"/>
              <a:t>is_double</a:t>
            </a:r>
            <a:r>
              <a:rPr lang="en-US" sz="2400" dirty="0" smtClean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Boolean represents two possible states: TRUE or FALSE.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stores multiple values in one single variable.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317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Types</vt:lpstr>
      <vt:lpstr>Supported Data Types</vt:lpstr>
      <vt:lpstr>String</vt:lpstr>
      <vt:lpstr>Integer</vt:lpstr>
      <vt:lpstr>Integer (continue…)</vt:lpstr>
      <vt:lpstr>Float</vt:lpstr>
      <vt:lpstr>Float (continue…)</vt:lpstr>
      <vt:lpstr>Boolean</vt:lpstr>
      <vt:lpstr>Array</vt:lpstr>
      <vt:lpstr>Object</vt:lpstr>
      <vt:lpstr>Resource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48</cp:revision>
  <dcterms:created xsi:type="dcterms:W3CDTF">2006-08-16T00:00:00Z</dcterms:created>
  <dcterms:modified xsi:type="dcterms:W3CDTF">2023-01-26T11:13:56Z</dcterms:modified>
</cp:coreProperties>
</file>