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casting is the process of converting a variable from one data type to another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or (integer)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or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(float) or (double) or (real)</a:t>
            </a:r>
          </a:p>
          <a:p>
            <a:r>
              <a:rPr lang="en-US" dirty="0" smtClean="0"/>
              <a:t>(string)</a:t>
            </a:r>
          </a:p>
          <a:p>
            <a:r>
              <a:rPr lang="en-US" dirty="0" smtClean="0"/>
              <a:t>(array)</a:t>
            </a:r>
          </a:p>
          <a:p>
            <a:r>
              <a:rPr lang="en-US" dirty="0" smtClean="0"/>
              <a:t>(object)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Type Casting</vt:lpstr>
      <vt:lpstr>Type Casting</vt:lpstr>
      <vt:lpstr>Type Casting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61</cp:revision>
  <dcterms:created xsi:type="dcterms:W3CDTF">2006-08-16T00:00:00Z</dcterms:created>
  <dcterms:modified xsi:type="dcterms:W3CDTF">2023-01-23T04:26:12Z</dcterms:modified>
</cp:coreProperties>
</file>