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2400" dirty="0"/>
                    </a:p>
                  </a:txBody>
                  <a:tcPr/>
                </a:tc>
              </a:tr>
              <a:tr h="278027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/>
                        <a:t>Xor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&amp;&amp;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||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sz="2800" dirty="0"/>
                    </a:p>
                  </a:txBody>
                  <a:tcPr/>
                </a:tc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.=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/>
                        <a:t> Concatenation </a:t>
                      </a:r>
                      <a:r>
                        <a:rPr lang="en-US" sz="2800" dirty="0"/>
                        <a:t>assignment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400" dirty="0"/>
                    </a:p>
                  </a:txBody>
                  <a:tcPr/>
                </a:tc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===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Identity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!=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&lt;&gt;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!==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Non-identity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Conditional Assignment Operator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?: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  <a:endParaRPr lang="en-US" sz="2800" dirty="0"/>
                    </a:p>
                  </a:txBody>
                  <a:tcPr/>
                </a:tc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??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/>
                        <a:t> Null </a:t>
                      </a:r>
                      <a:r>
                        <a:rPr lang="en-US" sz="2800" dirty="0"/>
                        <a:t>coalescing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are used to perform operations on variables and values.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Expression in PHP is anything that has a value.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 marL="514350" indent="-514350">
              <a:buAutoNum type="arabicPeriod"/>
            </a:pPr>
            <a:r>
              <a:rPr lang="en-US" dirty="0" smtClean="0"/>
              <a:t>Arithmetic Expression:</a:t>
            </a:r>
            <a:br>
              <a:rPr lang="en-US" dirty="0" smtClean="0"/>
            </a:br>
            <a:r>
              <a:rPr lang="en-US" dirty="0" smtClean="0"/>
              <a:t>$a = (2+3)*5;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Comparison Expression:</a:t>
            </a:r>
            <a:br>
              <a:rPr lang="en-US" dirty="0" smtClean="0"/>
            </a:br>
            <a:r>
              <a:rPr lang="en-US" dirty="0" smtClean="0"/>
              <a:t>$age = 25;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isAdult</a:t>
            </a:r>
            <a:r>
              <a:rPr lang="en-US" dirty="0" smtClean="0"/>
              <a:t> = ($age &gt;= 18);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 Concatenation Expression: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firstName</a:t>
            </a:r>
            <a:r>
              <a:rPr lang="en-US" dirty="0" smtClean="0"/>
              <a:t> = "John";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lastName</a:t>
            </a:r>
            <a:r>
              <a:rPr lang="en-US" dirty="0" smtClean="0"/>
              <a:t> = "Doe";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fullName</a:t>
            </a:r>
            <a:r>
              <a:rPr lang="en-US" dirty="0" smtClean="0"/>
              <a:t> = $</a:t>
            </a:r>
            <a:r>
              <a:rPr lang="en-US" dirty="0" err="1" smtClean="0"/>
              <a:t>firstName</a:t>
            </a:r>
            <a:r>
              <a:rPr lang="en-US" dirty="0" smtClean="0"/>
              <a:t> . " " . $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r>
              <a:rPr lang="en-US" dirty="0" smtClean="0"/>
              <a:t>Ternary operator expression:</a:t>
            </a:r>
            <a:br>
              <a:rPr lang="en-US" dirty="0" smtClean="0"/>
            </a:br>
            <a:r>
              <a:rPr lang="en-US" dirty="0" smtClean="0"/>
              <a:t>$value = 10;</a:t>
            </a:r>
            <a:br>
              <a:rPr lang="en-US" dirty="0" smtClean="0"/>
            </a:br>
            <a:r>
              <a:rPr lang="en-US" dirty="0" smtClean="0"/>
              <a:t>$result = ($value &gt; 0) ? "Positive" : "Negative";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 operand is a value or variable that is used in an operation</a:t>
            </a:r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 marL="514350" indent="-514350">
              <a:buNone/>
            </a:pPr>
            <a:r>
              <a:rPr lang="en-US" dirty="0" smtClean="0"/>
              <a:t>	$x = 2 + 3;</a:t>
            </a:r>
            <a:br>
              <a:rPr lang="en-US" dirty="0" smtClean="0"/>
            </a:br>
            <a:r>
              <a:rPr lang="en-US" dirty="0" smtClean="0"/>
              <a:t>Here 2 and 3 are operands and + is operator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</a:t>
            </a:r>
          </a:p>
          <a:p>
            <a:r>
              <a:rPr lang="en-US" dirty="0" smtClean="0"/>
              <a:t>Assignment </a:t>
            </a:r>
          </a:p>
          <a:p>
            <a:r>
              <a:rPr lang="en-US" dirty="0" smtClean="0"/>
              <a:t>Comparison </a:t>
            </a:r>
          </a:p>
          <a:p>
            <a:r>
              <a:rPr lang="en-US" dirty="0" smtClean="0"/>
              <a:t>Increment/Decrement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String </a:t>
            </a:r>
          </a:p>
          <a:p>
            <a:r>
              <a:rPr lang="en-US" dirty="0" smtClean="0"/>
              <a:t>Array </a:t>
            </a:r>
          </a:p>
          <a:p>
            <a:r>
              <a:rPr lang="en-US" dirty="0" smtClean="0"/>
              <a:t>Conditional assignment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operand has the value of the expression on the right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+=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  x = x +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-=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  x = x –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x *= </a:t>
                      </a:r>
                      <a:r>
                        <a:rPr lang="en-US" sz="2400" dirty="0" smtClean="0"/>
                        <a:t>y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x = x * y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/=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  x = x /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%=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  x = </a:t>
                      </a:r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%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444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481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43273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===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!=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endParaRPr lang="en-US" sz="18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!==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Identical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 than</a:t>
                      </a:r>
                      <a:endParaRPr lang="en-US" sz="1800" dirty="0" smtClean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&gt;=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&lt;=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800" dirty="0"/>
                    </a:p>
                  </a:txBody>
                  <a:tcPr/>
                </a:tc>
              </a:tr>
              <a:tr h="481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&lt;=&gt;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Spaceship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5334000"/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++$x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lang="en-US" sz="2400" dirty="0"/>
                    </a:p>
                  </a:txBody>
                  <a:tcPr/>
                </a:tc>
              </a:tr>
              <a:tr h="278027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Post-increment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--$x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Pre-decrement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$x--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Post-decrement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251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Operator</vt:lpstr>
      <vt:lpstr>Operators</vt:lpstr>
      <vt:lpstr>Expression</vt:lpstr>
      <vt:lpstr>Operand</vt:lpstr>
      <vt:lpstr>Operator List</vt:lpstr>
      <vt:lpstr>Arithmetic Operator</vt:lpstr>
      <vt:lpstr>Assignment Operator</vt:lpstr>
      <vt:lpstr>Comparison Operator</vt:lpstr>
      <vt:lpstr>Increment/Decrement Operator</vt:lpstr>
      <vt:lpstr>Logical Operator</vt:lpstr>
      <vt:lpstr>String Operator</vt:lpstr>
      <vt:lpstr>Array Operator</vt:lpstr>
      <vt:lpstr>Conditional Assignment Operator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111</cp:revision>
  <dcterms:created xsi:type="dcterms:W3CDTF">2006-08-16T00:00:00Z</dcterms:created>
  <dcterms:modified xsi:type="dcterms:W3CDTF">2023-01-27T01:42:32Z</dcterms:modified>
</cp:coreProperties>
</file>