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Way 1: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</a:t>
            </a:r>
            <a:r>
              <a:rPr lang="en-US" sz="2000" dirty="0" smtClean="0"/>
              <a:t>{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	</a:t>
            </a:r>
            <a:r>
              <a:rPr lang="en-US" sz="2000" i="1" dirty="0" smtClean="0"/>
              <a:t>code </a:t>
            </a:r>
            <a:r>
              <a:rPr lang="en-US" sz="2000" i="1" dirty="0" smtClean="0"/>
              <a:t>to be executed if condition is true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Way </a:t>
            </a:r>
            <a:r>
              <a:rPr lang="en-US" sz="2000" b="1" dirty="0" smtClean="0"/>
              <a:t>2: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if(condition):</a:t>
            </a:r>
          </a:p>
          <a:p>
            <a:pPr>
              <a:buNone/>
            </a:pPr>
            <a:r>
              <a:rPr lang="en-US" sz="2000" i="1" dirty="0" smtClean="0"/>
              <a:t>	code to be executed if condition is true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endif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if...else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Way 1: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 </a:t>
            </a:r>
            <a:r>
              <a:rPr lang="en-US" sz="2000" dirty="0" smtClean="0"/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code </a:t>
            </a:r>
            <a:r>
              <a:rPr lang="en-US" sz="2000" i="1" dirty="0" smtClean="0"/>
              <a:t>to be executed if condition is true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 </a:t>
            </a:r>
            <a:r>
              <a:rPr lang="en-US" sz="2000" dirty="0" smtClean="0"/>
              <a:t>else </a:t>
            </a: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i="1" dirty="0" smtClean="0"/>
              <a:t>	</a:t>
            </a:r>
            <a:r>
              <a:rPr lang="en-US" sz="2000" i="1" dirty="0" smtClean="0"/>
              <a:t>code </a:t>
            </a:r>
            <a:r>
              <a:rPr lang="en-US" sz="2000" i="1" dirty="0" smtClean="0"/>
              <a:t>to be executed if condition is false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Way </a:t>
            </a:r>
            <a:r>
              <a:rPr lang="en-US" sz="2000" b="1" dirty="0" smtClean="0"/>
              <a:t>2: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):</a:t>
            </a:r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code to be executed if condition is true;</a:t>
            </a:r>
          </a:p>
          <a:p>
            <a:pPr>
              <a:buNone/>
            </a:pPr>
            <a:r>
              <a:rPr lang="en-US" sz="2000" dirty="0" smtClean="0"/>
              <a:t>else:</a:t>
            </a:r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code to be executed if condition is false;</a:t>
            </a:r>
          </a:p>
          <a:p>
            <a:pPr>
              <a:buNone/>
            </a:pPr>
            <a:r>
              <a:rPr lang="en-US" sz="2000" dirty="0" err="1" smtClean="0"/>
              <a:t>endif</a:t>
            </a:r>
            <a:r>
              <a:rPr lang="en-US" sz="2000" dirty="0" smtClean="0"/>
              <a:t>;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if...</a:t>
            </a:r>
            <a:r>
              <a:rPr lang="en-US" dirty="0" err="1" smtClean="0"/>
              <a:t>elseif</a:t>
            </a:r>
            <a:r>
              <a:rPr lang="en-US" dirty="0" smtClean="0"/>
              <a:t>...else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smtClean="0"/>
              <a:t>Way 1: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</a:t>
            </a: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i="1" dirty="0" smtClean="0"/>
              <a:t>	</a:t>
            </a:r>
            <a:r>
              <a:rPr lang="en-US" sz="2000" i="1" dirty="0" smtClean="0"/>
              <a:t>code </a:t>
            </a:r>
            <a:r>
              <a:rPr lang="en-US" sz="2000" i="1" dirty="0" smtClean="0"/>
              <a:t>to be executed if this condition is true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 </a:t>
            </a:r>
            <a:r>
              <a:rPr lang="en-US" sz="2000" dirty="0" err="1" smtClean="0"/>
              <a:t>elseif</a:t>
            </a:r>
            <a:r>
              <a:rPr lang="en-US" sz="2000" dirty="0" smtClean="0"/>
              <a:t>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</a:t>
            </a: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i="1" dirty="0" smtClean="0"/>
              <a:t>	</a:t>
            </a:r>
            <a:r>
              <a:rPr lang="en-US" sz="2000" i="1" dirty="0" smtClean="0"/>
              <a:t>code </a:t>
            </a:r>
            <a:r>
              <a:rPr lang="en-US" sz="2000" i="1" dirty="0" smtClean="0"/>
              <a:t>to be executed if first condition is false and this condition is true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 </a:t>
            </a:r>
            <a:r>
              <a:rPr lang="en-US" sz="2000" dirty="0" smtClean="0"/>
              <a:t>else </a:t>
            </a: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i="1" dirty="0" smtClean="0"/>
              <a:t>	</a:t>
            </a:r>
            <a:r>
              <a:rPr lang="en-US" sz="2000" i="1" dirty="0" smtClean="0"/>
              <a:t>code </a:t>
            </a:r>
            <a:r>
              <a:rPr lang="en-US" sz="2000" i="1" dirty="0" smtClean="0"/>
              <a:t>to be executed if all conditions are false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Way </a:t>
            </a:r>
            <a:r>
              <a:rPr lang="en-US" sz="2000" b="1" dirty="0" smtClean="0"/>
              <a:t>2: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):</a:t>
            </a:r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code to be executed if this condition is true;</a:t>
            </a:r>
          </a:p>
          <a:p>
            <a:pPr>
              <a:buNone/>
            </a:pPr>
            <a:r>
              <a:rPr lang="en-US" sz="2000" dirty="0" err="1" smtClean="0"/>
              <a:t>elseif</a:t>
            </a:r>
            <a:r>
              <a:rPr lang="en-US" sz="2000" dirty="0" smtClean="0"/>
              <a:t>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i="1" dirty="0" smtClean="0"/>
              <a:t>	code to be executed if first condition is false and this condition is true;</a:t>
            </a:r>
          </a:p>
          <a:p>
            <a:pPr>
              <a:buNone/>
            </a:pPr>
            <a:r>
              <a:rPr lang="en-US" sz="2000" dirty="0" smtClean="0"/>
              <a:t>else:</a:t>
            </a:r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code to be executed if all conditions are false;</a:t>
            </a:r>
          </a:p>
          <a:p>
            <a:pPr>
              <a:buNone/>
            </a:pPr>
            <a:r>
              <a:rPr lang="en-US" sz="2000" dirty="0" err="1" smtClean="0"/>
              <a:t>endif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Conditional Statement</vt:lpstr>
      <vt:lpstr>if statement</vt:lpstr>
      <vt:lpstr>if...else Statement</vt:lpstr>
      <vt:lpstr>if...elseif...else Statement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35</cp:revision>
  <dcterms:created xsi:type="dcterms:W3CDTF">2006-08-16T00:00:00Z</dcterms:created>
  <dcterms:modified xsi:type="dcterms:W3CDTF">2023-01-23T13:08:45Z</dcterms:modified>
</cp:coreProperties>
</file>