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1275" y="-4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28-Jan-23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28-Jan-23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28-Jan-23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28-Jan-23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28-Jan-23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php.net/manual/en/function.setcookie.php" TargetMode="External"/><Relationship Id="rId2" Type="http://schemas.openxmlformats.org/officeDocument/2006/relationships/hyperlink" Target="https://www.php.net/manual/en/reserved.variables.cookies.ph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Cookie</a:t>
            </a:r>
            <a:endParaRPr lang="en-US" dirty="0"/>
          </a:p>
        </p:txBody>
      </p:sp>
      <p:sp>
        <p:nvSpPr>
          <p:cNvPr id="3" name="Subtitle 2"/>
          <p:cNvSpPr>
            <a:spLocks noGrp="1"/>
          </p:cNvSpPr>
          <p:nvPr>
            <p:ph type="subTitle" idx="1"/>
          </p:nvPr>
        </p:nvSpPr>
        <p:spPr/>
        <p:txBody>
          <a:bodyPr/>
          <a:lstStyle/>
          <a:p>
            <a:r>
              <a:rPr lang="en-US" dirty="0" smtClean="0"/>
              <a:t>- Morshedul Arefin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normAutofit/>
          </a:bodyPr>
          <a:lstStyle/>
          <a:p>
            <a:r>
              <a:rPr lang="en-US" dirty="0" smtClean="0"/>
              <a:t>A cookie is a small text file that a website stores on a user's device when they visit the site. </a:t>
            </a:r>
          </a:p>
          <a:p>
            <a:r>
              <a:rPr lang="en-US" dirty="0" smtClean="0"/>
              <a:t>Cookies are used to remember user preferences, login information, and browsing history, and to track user behavior on the website. They can also be used for targeted advertising.</a:t>
            </a:r>
          </a:p>
          <a:p>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Example 1:</a:t>
            </a:r>
            <a:r>
              <a:rPr lang="en-US" dirty="0" smtClean="0"/>
              <a:t/>
            </a:r>
            <a:br>
              <a:rPr lang="en-US" dirty="0" smtClean="0"/>
            </a:br>
            <a:r>
              <a:rPr lang="en-US" dirty="0" smtClean="0"/>
              <a:t>If a user visits an online shopping website and adds items to their shopping cart, the website will create a cookie to remember the items in the user's cart, even if the user closes their browser or leaves the website. When the user returns to the website later, the cookie will be read and their shopping cart will be restored with the items they previously added. </a:t>
            </a:r>
            <a:br>
              <a:rPr lang="en-US" dirty="0" smtClean="0"/>
            </a:br>
            <a:endParaRPr lang="en-US" dirty="0" smtClean="0"/>
          </a:p>
          <a:p>
            <a:r>
              <a:rPr lang="en-US" b="1" dirty="0" smtClean="0"/>
              <a:t>Example 2:</a:t>
            </a:r>
            <a:br>
              <a:rPr lang="en-US" b="1" dirty="0" smtClean="0"/>
            </a:br>
            <a:r>
              <a:rPr lang="en-US" dirty="0" smtClean="0"/>
              <a:t>In case of a login, cookies are used to remember the user's session and keep them logged in, even if they close the browser.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Cookie</a:t>
            </a:r>
            <a:endParaRPr lang="en-US" dirty="0"/>
          </a:p>
        </p:txBody>
      </p:sp>
      <p:sp>
        <p:nvSpPr>
          <p:cNvPr id="3" name="Content Placeholder 2"/>
          <p:cNvSpPr>
            <a:spLocks noGrp="1"/>
          </p:cNvSpPr>
          <p:nvPr>
            <p:ph idx="1"/>
          </p:nvPr>
        </p:nvSpPr>
        <p:spPr/>
        <p:txBody>
          <a:bodyPr/>
          <a:lstStyle/>
          <a:p>
            <a:r>
              <a:rPr lang="en-US" dirty="0" err="1" smtClean="0"/>
              <a:t>setcookie</a:t>
            </a:r>
            <a:r>
              <a:rPr lang="en-US" dirty="0" smtClean="0"/>
              <a:t>('username', '</a:t>
            </a:r>
            <a:r>
              <a:rPr lang="en-US" dirty="0" err="1" smtClean="0"/>
              <a:t>arefin</a:t>
            </a:r>
            <a:r>
              <a:rPr lang="en-US" dirty="0" smtClean="0"/>
              <a:t>', time() + (86400 * 30), "/");</a:t>
            </a:r>
          </a:p>
          <a:p>
            <a:r>
              <a:rPr lang="en-US" dirty="0" smtClean="0"/>
              <a:t>The "/" means that the cookie is available in entire website (otherwise, select the directory you prefer).</a:t>
            </a:r>
          </a:p>
          <a:p>
            <a:r>
              <a:rPr lang="en-US" dirty="0" smtClean="0"/>
              <a:t>86400 = 1 day = 60*60*24</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Reset or Delete Cookie</a:t>
            </a:r>
            <a:endParaRPr lang="en-US" dirty="0"/>
          </a:p>
        </p:txBody>
      </p:sp>
      <p:sp>
        <p:nvSpPr>
          <p:cNvPr id="3" name="Content Placeholder 2"/>
          <p:cNvSpPr>
            <a:spLocks noGrp="1"/>
          </p:cNvSpPr>
          <p:nvPr>
            <p:ph idx="1"/>
          </p:nvPr>
        </p:nvSpPr>
        <p:spPr/>
        <p:txBody>
          <a:bodyPr/>
          <a:lstStyle/>
          <a:p>
            <a:r>
              <a:rPr lang="en-US" dirty="0" err="1" smtClean="0"/>
              <a:t>setcookie</a:t>
            </a:r>
            <a:r>
              <a:rPr lang="en-US" dirty="0" smtClean="0"/>
              <a:t>('username', '', time()-1);</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pPr>
              <a:buNone/>
            </a:pPr>
            <a:r>
              <a:rPr lang="en-US" sz="2400" dirty="0" smtClean="0">
                <a:hlinkClick r:id="rId2"/>
              </a:rPr>
              <a:t>https://</a:t>
            </a:r>
            <a:r>
              <a:rPr lang="en-US" sz="2400" dirty="0" smtClean="0">
                <a:hlinkClick r:id="rId2"/>
              </a:rPr>
              <a:t>www.php.net/manual/en/reserved.variables.cookies.php</a:t>
            </a:r>
            <a:endParaRPr lang="en-US" sz="2400" dirty="0" smtClean="0"/>
          </a:p>
          <a:p>
            <a:pPr>
              <a:buNone/>
            </a:pPr>
            <a:endParaRPr lang="en-US" sz="2400" dirty="0" smtClean="0"/>
          </a:p>
          <a:p>
            <a:pPr>
              <a:buNone/>
            </a:pPr>
            <a:r>
              <a:rPr lang="en-US" sz="2400" dirty="0" smtClean="0">
                <a:hlinkClick r:id="rId3"/>
              </a:rPr>
              <a:t>https://</a:t>
            </a:r>
            <a:r>
              <a:rPr lang="en-US" sz="2400" dirty="0" smtClean="0">
                <a:hlinkClick r:id="rId3"/>
              </a:rPr>
              <a:t>www.php.net/manual/en/function.setcookie.php</a:t>
            </a:r>
            <a:endParaRPr lang="en-US" sz="2400" dirty="0" smtClean="0"/>
          </a:p>
          <a:p>
            <a:pPr>
              <a:buNone/>
            </a:pP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TotalTime>
  <Words>126</Words>
  <Application>Microsoft Office PowerPoint</Application>
  <PresentationFormat>On-screen Show (4:3)</PresentationFormat>
  <Paragraphs>18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Cookie</vt:lpstr>
      <vt:lpstr>Definition</vt:lpstr>
      <vt:lpstr>Example</vt:lpstr>
      <vt:lpstr>Creating Cookie</vt:lpstr>
      <vt:lpstr>Reset or Delete Cookie</vt:lpstr>
      <vt:lpstr>Reference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 in PHP</dc:title>
  <dc:creator>Arefin</dc:creator>
  <cp:lastModifiedBy>pc</cp:lastModifiedBy>
  <cp:revision>74</cp:revision>
  <dcterms:created xsi:type="dcterms:W3CDTF">2006-08-16T00:00:00Z</dcterms:created>
  <dcterms:modified xsi:type="dcterms:W3CDTF">2023-01-28T03:31:54Z</dcterms:modified>
</cp:coreProperties>
</file>