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76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</a:t>
            </a:r>
            <a:r>
              <a:rPr lang="en-US" dirty="0" err="1" smtClean="0"/>
              <a:t>MySQL</a:t>
            </a:r>
            <a:r>
              <a:rPr lang="en-US" dirty="0" smtClean="0"/>
              <a:t> with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Morshedul Arefin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PHP 5 or later:</a:t>
            </a:r>
            <a:br>
              <a:rPr lang="en-US" sz="2800" dirty="0" smtClean="0"/>
            </a:br>
            <a:r>
              <a:rPr lang="en-US" sz="2800" dirty="0" smtClean="0"/>
              <a:t>- </a:t>
            </a:r>
            <a:r>
              <a:rPr lang="en-US" sz="2800" dirty="0" err="1" smtClean="0"/>
              <a:t>MySQLi</a:t>
            </a:r>
            <a:r>
              <a:rPr lang="en-US" sz="2800" dirty="0" smtClean="0"/>
              <a:t> Extension (</a:t>
            </a:r>
            <a:r>
              <a:rPr lang="en-US" sz="2800" dirty="0" err="1" smtClean="0"/>
              <a:t>i</a:t>
            </a:r>
            <a:r>
              <a:rPr lang="en-US" sz="2800" dirty="0" smtClean="0"/>
              <a:t> means improved)</a:t>
            </a:r>
            <a:br>
              <a:rPr lang="en-US" sz="2800" dirty="0" smtClean="0"/>
            </a:br>
            <a:r>
              <a:rPr lang="en-US" sz="2800" dirty="0" smtClean="0"/>
              <a:t>- PDO (PHP Data Object)</a:t>
            </a:r>
          </a:p>
          <a:p>
            <a:r>
              <a:rPr lang="en-US" sz="2800" dirty="0" err="1" smtClean="0"/>
              <a:t>MySQL</a:t>
            </a:r>
            <a:r>
              <a:rPr lang="en-US" sz="2800" dirty="0" smtClean="0"/>
              <a:t> is </a:t>
            </a:r>
            <a:r>
              <a:rPr lang="en-US" sz="2800" dirty="0" err="1" smtClean="0"/>
              <a:t>depricated</a:t>
            </a:r>
            <a:r>
              <a:rPr lang="en-US" sz="2800" dirty="0" smtClean="0"/>
              <a:t> from PHP 5.</a:t>
            </a:r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or PDO?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PDO works with 12 different database systems. </a:t>
            </a:r>
          </a:p>
          <a:p>
            <a:r>
              <a:rPr lang="en-US" sz="2800" dirty="0" err="1" smtClean="0"/>
              <a:t>MySQLi</a:t>
            </a:r>
            <a:r>
              <a:rPr lang="en-US" sz="2800" dirty="0" smtClean="0"/>
              <a:t> work with only </a:t>
            </a:r>
            <a:r>
              <a:rPr lang="en-US" sz="2800" dirty="0" err="1" smtClean="0"/>
              <a:t>MySQL</a:t>
            </a:r>
            <a:r>
              <a:rPr lang="en-US" sz="2800" dirty="0" smtClean="0"/>
              <a:t> database</a:t>
            </a:r>
          </a:p>
          <a:p>
            <a:endParaRPr lang="en-US" sz="2800" dirty="0" smtClean="0"/>
          </a:p>
          <a:p>
            <a:r>
              <a:rPr lang="en-US" sz="2800" dirty="0" smtClean="0"/>
              <a:t>Both are object-oriented, but </a:t>
            </a:r>
            <a:r>
              <a:rPr lang="en-US" sz="2800" dirty="0" err="1" smtClean="0"/>
              <a:t>MySQLi</a:t>
            </a:r>
            <a:r>
              <a:rPr lang="en-US" sz="2800" dirty="0" smtClean="0"/>
              <a:t> also offers a procedural API.</a:t>
            </a:r>
          </a:p>
          <a:p>
            <a:endParaRPr lang="en-US" sz="2800" dirty="0" smtClean="0"/>
          </a:p>
          <a:p>
            <a:r>
              <a:rPr lang="en-US" sz="2800" dirty="0" smtClean="0"/>
              <a:t>Both support Prepared Statements (Prepared Statements protect from SQL injection)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(Object Oriented)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dirty="0" smtClean="0"/>
              <a:t>&lt;?</a:t>
            </a:r>
            <a:r>
              <a:rPr lang="en-US" sz="2800" dirty="0" err="1" smtClean="0"/>
              <a:t>php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servername</a:t>
            </a:r>
            <a:r>
              <a:rPr lang="en-US" sz="2800" dirty="0" smtClean="0"/>
              <a:t> = "</a:t>
            </a:r>
            <a:r>
              <a:rPr lang="en-US" sz="2800" dirty="0" err="1" smtClean="0"/>
              <a:t>localhost</a:t>
            </a:r>
            <a:r>
              <a:rPr lang="en-US" sz="2800" dirty="0" smtClean="0"/>
              <a:t>";</a:t>
            </a:r>
          </a:p>
          <a:p>
            <a:pPr>
              <a:buNone/>
            </a:pPr>
            <a:r>
              <a:rPr lang="en-US" sz="2800" dirty="0" smtClean="0"/>
              <a:t>$username = "root";</a:t>
            </a:r>
          </a:p>
          <a:p>
            <a:pPr>
              <a:buNone/>
            </a:pPr>
            <a:r>
              <a:rPr lang="en-US" sz="2800" dirty="0" smtClean="0"/>
              <a:t>$password = "";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dbname</a:t>
            </a:r>
            <a:r>
              <a:rPr lang="en-US" sz="2800" dirty="0" smtClean="0"/>
              <a:t> = "testdb001";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// Create connection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conn</a:t>
            </a:r>
            <a:r>
              <a:rPr lang="en-US" sz="2800" dirty="0" smtClean="0"/>
              <a:t> = new </a:t>
            </a:r>
            <a:r>
              <a:rPr lang="en-US" sz="2800" dirty="0" err="1" smtClean="0"/>
              <a:t>mysqli</a:t>
            </a:r>
            <a:r>
              <a:rPr lang="en-US" sz="2800" dirty="0" smtClean="0"/>
              <a:t>($</a:t>
            </a:r>
            <a:r>
              <a:rPr lang="en-US" sz="2800" dirty="0" err="1" smtClean="0"/>
              <a:t>servername</a:t>
            </a:r>
            <a:r>
              <a:rPr lang="en-US" sz="2800" dirty="0" smtClean="0"/>
              <a:t>, $username, $password, $</a:t>
            </a:r>
            <a:r>
              <a:rPr lang="en-US" sz="2800" dirty="0" err="1" smtClean="0"/>
              <a:t>dbname</a:t>
            </a:r>
            <a:r>
              <a:rPr lang="en-US" sz="2800" dirty="0" smtClean="0"/>
              <a:t>);</a:t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// Check connection</a:t>
            </a:r>
          </a:p>
          <a:p>
            <a:pPr>
              <a:buNone/>
            </a:pPr>
            <a:r>
              <a:rPr lang="en-US" sz="2800" dirty="0" smtClean="0"/>
              <a:t>if ($</a:t>
            </a:r>
            <a:r>
              <a:rPr lang="en-US" sz="2800" dirty="0" err="1" smtClean="0"/>
              <a:t>conn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connect_error</a:t>
            </a:r>
            <a:r>
              <a:rPr lang="en-US" sz="2800" dirty="0" smtClean="0"/>
              <a:t>) {</a:t>
            </a:r>
            <a:br>
              <a:rPr lang="en-US" sz="2800" dirty="0" smtClean="0"/>
            </a:br>
            <a:r>
              <a:rPr lang="en-US" sz="2800" dirty="0" smtClean="0"/>
              <a:t>die("Connection failed: " . $</a:t>
            </a:r>
            <a:r>
              <a:rPr lang="en-US" sz="2800" dirty="0" err="1" smtClean="0"/>
              <a:t>conn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connect_error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}</a:t>
            </a:r>
          </a:p>
          <a:p>
            <a:pPr>
              <a:buNone/>
            </a:pPr>
            <a:r>
              <a:rPr lang="en-US" sz="2800" dirty="0" smtClean="0"/>
              <a:t>echo "Connected successfully";</a:t>
            </a:r>
          </a:p>
          <a:p>
            <a:pPr>
              <a:buNone/>
            </a:pPr>
            <a:r>
              <a:rPr lang="en-US" sz="2800" dirty="0" smtClean="0"/>
              <a:t>?&gt;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MySQLi</a:t>
            </a:r>
            <a:r>
              <a:rPr lang="en-US" dirty="0" smtClean="0"/>
              <a:t> (Procedural)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 = 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";</a:t>
            </a:r>
          </a:p>
          <a:p>
            <a:pPr>
              <a:buNone/>
            </a:pPr>
            <a:r>
              <a:rPr lang="en-US" sz="2400" dirty="0" smtClean="0"/>
              <a:t>$username = "root";</a:t>
            </a:r>
          </a:p>
          <a:p>
            <a:pPr>
              <a:buNone/>
            </a:pPr>
            <a:r>
              <a:rPr lang="en-US" sz="2400" dirty="0" smtClean="0"/>
              <a:t>$password = "";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dbname</a:t>
            </a:r>
            <a:r>
              <a:rPr lang="en-US" sz="2400" dirty="0" smtClean="0"/>
              <a:t> = "testdb001 ";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// Create connection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 = </a:t>
            </a:r>
            <a:r>
              <a:rPr lang="en-US" sz="2400" dirty="0" err="1" smtClean="0"/>
              <a:t>mysqli_connect</a:t>
            </a:r>
            <a:r>
              <a:rPr lang="en-US" sz="2400" dirty="0" smtClean="0"/>
              <a:t>($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, $username, $password, $</a:t>
            </a:r>
            <a:r>
              <a:rPr lang="en-US" sz="2400" dirty="0" err="1" smtClean="0"/>
              <a:t>dbname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// Check connection</a:t>
            </a:r>
          </a:p>
          <a:p>
            <a:pPr>
              <a:buNone/>
            </a:pPr>
            <a:r>
              <a:rPr lang="en-US" sz="2400" dirty="0" smtClean="0"/>
              <a:t>if (!$</a:t>
            </a:r>
            <a:r>
              <a:rPr lang="en-US" sz="2400" dirty="0" err="1" smtClean="0"/>
              <a:t>conn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die("Connection failed: " . </a:t>
            </a:r>
            <a:r>
              <a:rPr lang="en-US" sz="2400" dirty="0" err="1" smtClean="0"/>
              <a:t>mysqli_connect_error</a:t>
            </a:r>
            <a:r>
              <a:rPr lang="en-US" sz="2400" dirty="0" smtClean="0"/>
              <a:t>());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echo "Connected successfully";</a:t>
            </a:r>
          </a:p>
          <a:p>
            <a:pPr>
              <a:buNone/>
            </a:pPr>
            <a:r>
              <a:rPr lang="en-US" sz="2400" dirty="0" smtClean="0"/>
              <a:t>?&gt;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servername</a:t>
            </a:r>
            <a:r>
              <a:rPr lang="en-US" sz="2400" dirty="0" smtClean="0"/>
              <a:t> = "</a:t>
            </a:r>
            <a:r>
              <a:rPr lang="en-US" sz="2400" dirty="0" err="1" smtClean="0"/>
              <a:t>localhost</a:t>
            </a:r>
            <a:r>
              <a:rPr lang="en-US" sz="2400" dirty="0" smtClean="0"/>
              <a:t>";</a:t>
            </a:r>
          </a:p>
          <a:p>
            <a:pPr>
              <a:buNone/>
            </a:pPr>
            <a:r>
              <a:rPr lang="en-US" sz="2400" dirty="0" smtClean="0"/>
              <a:t>$username = "root";</a:t>
            </a:r>
          </a:p>
          <a:p>
            <a:pPr>
              <a:buNone/>
            </a:pPr>
            <a:r>
              <a:rPr lang="en-US" sz="2400" dirty="0" smtClean="0"/>
              <a:t>$password = "";</a:t>
            </a:r>
          </a:p>
          <a:p>
            <a:pPr>
              <a:buNone/>
            </a:pPr>
            <a:r>
              <a:rPr lang="en-US" sz="2400" dirty="0" smtClean="0"/>
              <a:t>$</a:t>
            </a:r>
            <a:r>
              <a:rPr lang="en-US" sz="2400" dirty="0" err="1" smtClean="0"/>
              <a:t>dbname</a:t>
            </a:r>
            <a:r>
              <a:rPr lang="en-US" sz="2400" dirty="0" smtClean="0"/>
              <a:t> = "testdb001";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try {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 = new PDO("</a:t>
            </a:r>
            <a:r>
              <a:rPr lang="en-US" sz="2400" dirty="0" err="1" smtClean="0"/>
              <a:t>mysql:host</a:t>
            </a:r>
            <a:r>
              <a:rPr lang="en-US" sz="2400" dirty="0" smtClean="0"/>
              <a:t>=$</a:t>
            </a:r>
            <a:r>
              <a:rPr lang="en-US" sz="2400" dirty="0" err="1" smtClean="0"/>
              <a:t>servername;dbname</a:t>
            </a:r>
            <a:r>
              <a:rPr lang="en-US" sz="2400" dirty="0" smtClean="0"/>
              <a:t>=$</a:t>
            </a:r>
            <a:r>
              <a:rPr lang="en-US" sz="2400" dirty="0" err="1" smtClean="0"/>
              <a:t>dbname</a:t>
            </a:r>
            <a:r>
              <a:rPr lang="en-US" sz="2400" dirty="0" smtClean="0"/>
              <a:t>", $username, $password);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// set the PDO error mode to exception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</a:t>
            </a:r>
            <a:r>
              <a:rPr lang="en-US" sz="2400" dirty="0" err="1" smtClean="0"/>
              <a:t>setAttribute</a:t>
            </a:r>
            <a:r>
              <a:rPr lang="en-US" sz="2400" dirty="0" smtClean="0"/>
              <a:t>(PDO::ATTR_ERRMODE, PDO::ERRMODE_EXCEPTION);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echo "Connected successfully";</a:t>
            </a:r>
          </a:p>
          <a:p>
            <a:pPr>
              <a:buNone/>
            </a:pPr>
            <a:r>
              <a:rPr lang="en-US" sz="2400" dirty="0" smtClean="0"/>
              <a:t>} catch(</a:t>
            </a:r>
            <a:r>
              <a:rPr lang="en-US" sz="2400" dirty="0" err="1" smtClean="0"/>
              <a:t>PDOException</a:t>
            </a:r>
            <a:r>
              <a:rPr lang="en-US" sz="2400" dirty="0" smtClean="0"/>
              <a:t> $e) {</a:t>
            </a:r>
            <a:br>
              <a:rPr lang="en-US" sz="2400" dirty="0" smtClean="0"/>
            </a:br>
            <a:r>
              <a:rPr lang="en-US" sz="2400" dirty="0" smtClean="0"/>
              <a:t>echo "Connection failed: " . $e-&gt;</a:t>
            </a:r>
            <a:r>
              <a:rPr lang="en-US" sz="2400" dirty="0" err="1" smtClean="0"/>
              <a:t>getMessage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?&gt;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the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MySQLi</a:t>
            </a:r>
            <a:r>
              <a:rPr lang="en-US" sz="2400" dirty="0" smtClean="0"/>
              <a:t> (Object Oriented)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-&gt;close();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MySQLi</a:t>
            </a:r>
            <a:r>
              <a:rPr lang="en-US" sz="2400" dirty="0" smtClean="0"/>
              <a:t> (Procedural)</a:t>
            </a:r>
            <a:br>
              <a:rPr lang="en-US" sz="2400" dirty="0" smtClean="0"/>
            </a:br>
            <a:r>
              <a:rPr lang="en-US" sz="2400" dirty="0" err="1" smtClean="0"/>
              <a:t>mysqli_close</a:t>
            </a:r>
            <a:r>
              <a:rPr lang="en-US" sz="2400" dirty="0" smtClean="0"/>
              <a:t>($</a:t>
            </a:r>
            <a:r>
              <a:rPr lang="en-US" sz="2400" dirty="0" err="1" smtClean="0"/>
              <a:t>conn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PDO</a:t>
            </a:r>
            <a:br>
              <a:rPr lang="en-US" sz="2400" dirty="0" smtClean="0"/>
            </a:br>
            <a:r>
              <a:rPr lang="en-US" sz="2400" dirty="0" smtClean="0"/>
              <a:t>$</a:t>
            </a:r>
            <a:r>
              <a:rPr lang="en-US" sz="2400" dirty="0" err="1" smtClean="0"/>
              <a:t>conn</a:t>
            </a:r>
            <a:r>
              <a:rPr lang="en-US" sz="2400" dirty="0" smtClean="0"/>
              <a:t> = null;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147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Connect MySQL with PHP</vt:lpstr>
      <vt:lpstr>Methods to Use</vt:lpstr>
      <vt:lpstr>MySQLi or PDO?</vt:lpstr>
      <vt:lpstr>MySQLi (Object Oriented)</vt:lpstr>
      <vt:lpstr>MySQLi (Procedural)</vt:lpstr>
      <vt:lpstr>PDO</vt:lpstr>
      <vt:lpstr>Close the connection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in PHP</dc:title>
  <dc:creator>Arefin</dc:creator>
  <cp:lastModifiedBy>pc</cp:lastModifiedBy>
  <cp:revision>86</cp:revision>
  <dcterms:created xsi:type="dcterms:W3CDTF">2006-08-16T00:00:00Z</dcterms:created>
  <dcterms:modified xsi:type="dcterms:W3CDTF">2023-01-30T04:57:01Z</dcterms:modified>
</cp:coreProperties>
</file>