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Database and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$</a:t>
            </a:r>
            <a:r>
              <a:rPr lang="en-US" sz="2400" dirty="0" err="1" smtClean="0"/>
              <a:t>sql</a:t>
            </a:r>
            <a:r>
              <a:rPr lang="en-US" sz="2400" dirty="0" smtClean="0"/>
              <a:t> = "CREATE DATABASE testdb001";</a:t>
            </a:r>
            <a:br>
              <a:rPr lang="en-US" sz="2400" dirty="0" smtClean="0"/>
            </a:br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-&gt;exec($</a:t>
            </a:r>
            <a:r>
              <a:rPr lang="en-US" sz="2400" dirty="0" err="1" smtClean="0"/>
              <a:t>sql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$</a:t>
            </a:r>
            <a:r>
              <a:rPr lang="en-US" sz="2400" dirty="0" err="1" smtClean="0"/>
              <a:t>sql</a:t>
            </a:r>
            <a:r>
              <a:rPr lang="en-US" sz="2400" dirty="0" smtClean="0"/>
              <a:t> = "CREATE TABLE students (</a:t>
            </a:r>
          </a:p>
          <a:p>
            <a:pPr>
              <a:buNone/>
            </a:pPr>
            <a:r>
              <a:rPr lang="en-US" sz="2400" dirty="0" smtClean="0"/>
              <a:t>		id INT(6) UNSIGNED AUTO_INCREMENT PRIMARY KEY,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VARCHAR(30) NOT NULL,</a:t>
            </a:r>
          </a:p>
          <a:p>
            <a:pPr>
              <a:buNone/>
            </a:pPr>
            <a:r>
              <a:rPr lang="en-US" sz="2400" dirty="0" smtClean="0"/>
              <a:t>    		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VARCHAR(30) NOT NULL,</a:t>
            </a:r>
          </a:p>
          <a:p>
            <a:pPr>
              <a:buNone/>
            </a:pPr>
            <a:r>
              <a:rPr lang="en-US" sz="2400" dirty="0" smtClean="0"/>
              <a:t>    		email VARCHAR(50),</a:t>
            </a:r>
          </a:p>
          <a:p>
            <a:pPr>
              <a:buNone/>
            </a:pPr>
            <a:r>
              <a:rPr lang="en-US" sz="2400" dirty="0" smtClean="0"/>
              <a:t>    		phone VARCHAR(50)</a:t>
            </a:r>
            <a:br>
              <a:rPr lang="en-US" sz="2400" dirty="0" smtClean="0"/>
            </a:br>
            <a:r>
              <a:rPr lang="en-US" sz="2400" dirty="0" smtClean="0"/>
              <a:t>)";</a:t>
            </a:r>
          </a:p>
          <a:p>
            <a:pPr>
              <a:buNone/>
            </a:pPr>
            <a:r>
              <a:rPr lang="en-US" sz="2400" dirty="0" smtClean="0"/>
              <a:t>    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-&gt;exec($</a:t>
            </a:r>
            <a:r>
              <a:rPr lang="en-US" sz="2400" dirty="0" err="1" smtClean="0"/>
              <a:t>sql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primary key is a unique identifier for each record (row) in a database table.</a:t>
            </a:r>
          </a:p>
          <a:p>
            <a:endParaRPr lang="en-US" sz="2400" dirty="0" smtClean="0"/>
          </a:p>
          <a:p>
            <a:r>
              <a:rPr lang="en-US" sz="2400" dirty="0" smtClean="0"/>
              <a:t>A primary key column cannot contain null values and must have unique values for each record in the table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 table can have only ONE primary key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 FOREIGN KEY is a field (or collection of fields) in one table, that refers </a:t>
            </a:r>
            <a:r>
              <a:rPr lang="en-US" sz="2400" smtClean="0"/>
              <a:t>to </a:t>
            </a:r>
            <a:r>
              <a:rPr lang="en-US" sz="2400" smtClean="0"/>
              <a:t>the PRIMARY KEY</a:t>
            </a:r>
            <a:r>
              <a:rPr lang="en-US" sz="2400" dirty="0" smtClean="0"/>
              <a:t> in another table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Create Database and Table</vt:lpstr>
      <vt:lpstr>Create Database</vt:lpstr>
      <vt:lpstr>Create Table</vt:lpstr>
      <vt:lpstr>Primary Key</vt:lpstr>
      <vt:lpstr>Foreign Key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87</cp:revision>
  <dcterms:created xsi:type="dcterms:W3CDTF">2006-08-16T00:00:00Z</dcterms:created>
  <dcterms:modified xsi:type="dcterms:W3CDTF">2023-01-30T02:47:39Z</dcterms:modified>
</cp:coreProperties>
</file>