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76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Prepared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it works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1. Prepare an SQL query with empty values as placeholders with either a question mark or a variable name with a colon preceding it for each value</a:t>
            </a:r>
            <a:br>
              <a:rPr lang="en-US" sz="2000" dirty="0" smtClean="0"/>
            </a:br>
            <a:r>
              <a:rPr lang="en-US" sz="2000" dirty="0" smtClean="0"/>
              <a:t>2. Bind values or variables to the placeholders</a:t>
            </a:r>
            <a:br>
              <a:rPr lang="en-US" sz="2000" dirty="0" smtClean="0"/>
            </a:br>
            <a:r>
              <a:rPr lang="en-US" sz="2000" dirty="0" smtClean="0"/>
              <a:t>3. Execute query simultaneously</a:t>
            </a:r>
          </a:p>
          <a:p>
            <a:endParaRPr lang="en-US" sz="2000" dirty="0" smtClean="0"/>
          </a:p>
          <a:p>
            <a:r>
              <a:rPr lang="en-US" sz="2000" b="1" dirty="0" smtClean="0"/>
              <a:t>Advantages: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1. Improved security against SQL injection attacks.</a:t>
            </a:r>
            <a:br>
              <a:rPr lang="en-US" sz="2000" dirty="0" smtClean="0"/>
            </a:br>
            <a:r>
              <a:rPr lang="en-US" sz="2000" dirty="0" smtClean="0"/>
              <a:t>2. Increased performance through caching of query plans.</a:t>
            </a:r>
            <a:br>
              <a:rPr lang="en-US" sz="2000" dirty="0" smtClean="0"/>
            </a:br>
            <a:r>
              <a:rPr lang="en-US" sz="2000" dirty="0" smtClean="0"/>
              <a:t>3. Enhanced readability and maintainability of code.</a:t>
            </a:r>
            <a:br>
              <a:rPr lang="en-US" sz="2000" dirty="0" smtClean="0"/>
            </a:br>
            <a:r>
              <a:rPr lang="en-US" sz="2000" dirty="0" smtClean="0"/>
              <a:t>4. Support for parameterized inputs.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Named Parameters:</a:t>
            </a:r>
          </a:p>
          <a:p>
            <a:pPr>
              <a:buNone/>
            </a:pPr>
            <a:r>
              <a:rPr lang="en-US" sz="1800" dirty="0" smtClean="0"/>
              <a:t>$stmt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-&gt;prepare("INSERT INTO students (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, 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, email, phone) VALUES (:</a:t>
            </a:r>
            <a:r>
              <a:rPr lang="en-US" sz="1800" dirty="0" err="1" smtClean="0"/>
              <a:t>firstname,:lastname,:email,:phone</a:t>
            </a:r>
            <a:r>
              <a:rPr lang="en-US" sz="1800" dirty="0" smtClean="0"/>
              <a:t>)");</a:t>
            </a:r>
          </a:p>
          <a:p>
            <a:pPr>
              <a:buNone/>
            </a:pPr>
            <a:r>
              <a:rPr lang="en-US" sz="1800" dirty="0" smtClean="0"/>
              <a:t>$stmt-&gt;</a:t>
            </a:r>
            <a:r>
              <a:rPr lang="en-US" sz="1800" dirty="0" err="1" smtClean="0"/>
              <a:t>bindParam</a:t>
            </a:r>
            <a:r>
              <a:rPr lang="en-US" sz="1800" dirty="0" smtClean="0"/>
              <a:t>(':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', </a:t>
            </a:r>
            <a:r>
              <a:rPr lang="en-US" sz="1800" dirty="0" smtClean="0"/>
              <a:t>$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$stmt-&gt;</a:t>
            </a:r>
            <a:r>
              <a:rPr lang="en-US" sz="1800" dirty="0" err="1" smtClean="0"/>
              <a:t>bindParam</a:t>
            </a:r>
            <a:r>
              <a:rPr lang="en-US" sz="1800" dirty="0" smtClean="0"/>
              <a:t>(':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', </a:t>
            </a:r>
            <a:r>
              <a:rPr lang="en-US" sz="1800" dirty="0" smtClean="0"/>
              <a:t>$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$stmt-&gt;</a:t>
            </a:r>
            <a:r>
              <a:rPr lang="en-US" sz="1800" dirty="0" err="1" smtClean="0"/>
              <a:t>bindParam</a:t>
            </a:r>
            <a:r>
              <a:rPr lang="en-US" sz="1800" dirty="0" smtClean="0"/>
              <a:t>(':email', </a:t>
            </a:r>
            <a:r>
              <a:rPr lang="en-US" sz="1800" dirty="0" smtClean="0"/>
              <a:t>$email);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$stmt-&gt;</a:t>
            </a:r>
            <a:r>
              <a:rPr lang="en-US" sz="1800" dirty="0" err="1" smtClean="0"/>
              <a:t>bindParam</a:t>
            </a:r>
            <a:r>
              <a:rPr lang="en-US" sz="1800" dirty="0" smtClean="0"/>
              <a:t>(':phone', </a:t>
            </a:r>
            <a:r>
              <a:rPr lang="en-US" sz="1800" dirty="0" smtClean="0"/>
              <a:t>$phone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 = '</a:t>
            </a:r>
            <a:r>
              <a:rPr lang="en-US" sz="1800" dirty="0" err="1" smtClean="0"/>
              <a:t>Sabbir</a:t>
            </a:r>
            <a:r>
              <a:rPr lang="en-US" sz="1800" dirty="0" smtClean="0"/>
              <a:t>';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lastname</a:t>
            </a:r>
            <a:r>
              <a:rPr lang="en-US" sz="1800" smtClean="0"/>
              <a:t> </a:t>
            </a:r>
            <a:r>
              <a:rPr lang="en-US" sz="1800" dirty="0" smtClean="0"/>
              <a:t>= </a:t>
            </a:r>
            <a:r>
              <a:rPr lang="en-US" sz="1800" dirty="0" smtClean="0"/>
              <a:t>'Ahmed';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$email </a:t>
            </a:r>
            <a:r>
              <a:rPr lang="en-US" sz="1800" dirty="0" smtClean="0"/>
              <a:t>= </a:t>
            </a:r>
            <a:r>
              <a:rPr lang="en-US" sz="1800" dirty="0" smtClean="0"/>
              <a:t>'sabbir@gmail.com';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$phone </a:t>
            </a:r>
            <a:r>
              <a:rPr lang="en-US" sz="1800" dirty="0" smtClean="0"/>
              <a:t>= </a:t>
            </a:r>
            <a:r>
              <a:rPr lang="en-US" sz="1800" dirty="0" smtClean="0"/>
              <a:t>'123456';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$stmt-&gt;execute();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Unnamed Parameters:</a:t>
            </a:r>
          </a:p>
          <a:p>
            <a:pPr>
              <a:buNone/>
            </a:pPr>
            <a:r>
              <a:rPr lang="en-US" sz="1800" dirty="0" smtClean="0"/>
              <a:t>$statement = $</a:t>
            </a:r>
            <a:r>
              <a:rPr lang="en-US" sz="1800" dirty="0" err="1" smtClean="0"/>
              <a:t>conn</a:t>
            </a:r>
            <a:r>
              <a:rPr lang="en-US" sz="1800" dirty="0" smtClean="0"/>
              <a:t>-&gt;prepare("INSERT INTO students (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, </a:t>
            </a:r>
            <a:r>
              <a:rPr lang="en-US" sz="1800" dirty="0" err="1" smtClean="0"/>
              <a:t>lastname</a:t>
            </a:r>
            <a:r>
              <a:rPr lang="en-US" sz="1800" dirty="0" smtClean="0"/>
              <a:t>, email, phone) VALUES (?,?,?,?)");</a:t>
            </a:r>
          </a:p>
          <a:p>
            <a:pPr>
              <a:buNone/>
            </a:pPr>
            <a:r>
              <a:rPr lang="en-US" sz="1800" dirty="0" smtClean="0"/>
              <a:t>$statement-&gt;execute(['First 1',' Last 1','fl1@gmail.com','111']);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149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Prepared Statement</vt:lpstr>
      <vt:lpstr>Prepared Statement</vt:lpstr>
      <vt:lpstr>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116</cp:revision>
  <dcterms:created xsi:type="dcterms:W3CDTF">2006-08-16T00:00:00Z</dcterms:created>
  <dcterms:modified xsi:type="dcterms:W3CDTF">2023-01-30T15:27:00Z</dcterms:modified>
</cp:coreProperties>
</file>