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MIN() and MAX 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- SELECT </a:t>
            </a:r>
            <a:r>
              <a:rPr lang="en-US" sz="1600" dirty="0" smtClean="0"/>
              <a:t>MIN returns the smallest value for a column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- SELECT </a:t>
            </a:r>
            <a:r>
              <a:rPr lang="en-US" sz="1600" dirty="0" smtClean="0"/>
              <a:t>MAX returns the largest value for a column.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Example: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MAX(age) as 'Younger Person' FROM students");</a:t>
            </a:r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smtClean="0"/>
              <a:t>statement-&gt;execute();</a:t>
            </a:r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smtClean="0"/>
              <a:t>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86200"/>
            <a:ext cx="5119687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267200"/>
            <a:ext cx="3162179" cy="166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COUNT(), SUM(), AVG()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- </a:t>
            </a:r>
            <a:r>
              <a:rPr lang="en-US" sz="2400" dirty="0" smtClean="0"/>
              <a:t>COUNT, SUM, and AVG are aggregate functions.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 COUNT </a:t>
            </a:r>
            <a:r>
              <a:rPr lang="en-US" sz="2400" dirty="0" smtClean="0"/>
              <a:t>returns a count of the number of data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- SUM </a:t>
            </a:r>
            <a:r>
              <a:rPr lang="en-US" sz="2400" dirty="0" smtClean="0"/>
              <a:t>returns the sum of the data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- AVG </a:t>
            </a:r>
            <a:r>
              <a:rPr lang="en-US" sz="2400" dirty="0" smtClean="0"/>
              <a:t>returns the average of the data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SELECT COUNT(column-name</a:t>
            </a:r>
            <a:r>
              <a:rPr lang="en-US" sz="2400" b="1" dirty="0" smtClean="0"/>
              <a:t>) FROM table-name</a:t>
            </a:r>
          </a:p>
          <a:p>
            <a:pPr>
              <a:buNone/>
            </a:pPr>
            <a:r>
              <a:rPr lang="en-US" sz="2400" b="1" dirty="0" smtClean="0"/>
              <a:t>SELECT </a:t>
            </a:r>
            <a:r>
              <a:rPr lang="en-US" sz="2400" b="1" dirty="0" smtClean="0"/>
              <a:t>SUM(column-name) FROM table-name</a:t>
            </a:r>
          </a:p>
          <a:p>
            <a:pPr>
              <a:buNone/>
            </a:pPr>
            <a:r>
              <a:rPr lang="en-US" sz="2400" b="1" dirty="0" smtClean="0"/>
              <a:t>SELECT </a:t>
            </a:r>
            <a:r>
              <a:rPr lang="en-US" sz="2400" b="1" dirty="0" smtClean="0"/>
              <a:t>AVG(column-name) FROM </a:t>
            </a:r>
            <a:r>
              <a:rPr lang="en-US" sz="2400" b="1" dirty="0" smtClean="0"/>
              <a:t>table-name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COUNT(), SUM(), AVG()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175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- Total number of students in the table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COUNT(id) as 'Total Students' FROM students");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statement-&gt;execute();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(PDO::FETCH_ASSOC);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505200"/>
            <a:ext cx="47021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539" y="3581400"/>
            <a:ext cx="3866661" cy="20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COUNT(), SUM(), AVG()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175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 smtClean="0"/>
              <a:t>Summation of ages of students who live in Khulna City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SUM(age) as 'Sum of Ages' FROM students WHERE city=?");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statement-&gt;execute(['Khulna']);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(PDO::FETCH_ASSOC);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505200"/>
            <a:ext cx="47021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0000"/>
            <a:ext cx="359158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COUNT(), SUM(), AVG()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175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 smtClean="0"/>
              <a:t>Average of ages of students who live in Khulna City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</a:t>
            </a:r>
            <a:r>
              <a:rPr lang="en-US" sz="1800" dirty="0" smtClean="0"/>
              <a:t>AVG(age</a:t>
            </a:r>
            <a:r>
              <a:rPr lang="en-US" sz="1800" dirty="0" smtClean="0"/>
              <a:t>) as </a:t>
            </a:r>
            <a:r>
              <a:rPr lang="en-US" sz="1800" dirty="0" smtClean="0"/>
              <a:t>‘Average Age' </a:t>
            </a:r>
            <a:r>
              <a:rPr lang="en-US" sz="1800" dirty="0" smtClean="0"/>
              <a:t>FROM students WHERE city=?");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statement-&gt;execute(['Khulna']);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(PDO::FETCH_ASSOC);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505200"/>
            <a:ext cx="47021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10000"/>
            <a:ext cx="3833812" cy="197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SELECT * FROM </a:t>
            </a:r>
            <a:r>
              <a:rPr lang="en-US" sz="2000" dirty="0" err="1" smtClean="0"/>
              <a:t>table_name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 FROM </a:t>
            </a:r>
            <a:r>
              <a:rPr lang="en-US" sz="2000" dirty="0" err="1" smtClean="0"/>
              <a:t>table_name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$statement = 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-&gt;prepare("SELECT * FROM students");</a:t>
            </a:r>
          </a:p>
          <a:p>
            <a:pPr>
              <a:buNone/>
            </a:pPr>
            <a:r>
              <a:rPr lang="en-US" sz="2000" dirty="0" smtClean="0"/>
              <a:t>$statement = 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-&gt;prepare("SELECT </a:t>
            </a:r>
            <a:r>
              <a:rPr lang="en-US" sz="2000" dirty="0" err="1" smtClean="0"/>
              <a:t>firstname,phone</a:t>
            </a:r>
            <a:r>
              <a:rPr lang="en-US" sz="2000" dirty="0" smtClean="0"/>
              <a:t> FROM students");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1904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dirty="0" smtClean="0"/>
              <a:t>PDO::FETCH_ASSOC </a:t>
            </a:r>
          </a:p>
          <a:p>
            <a:pPr>
              <a:buNone/>
            </a:pPr>
            <a:r>
              <a:rPr lang="en-US" sz="1600" dirty="0" smtClean="0"/>
              <a:t>- Retrieves data from a database query as an associative array</a:t>
            </a:r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firstname,city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96980"/>
            <a:ext cx="2914650" cy="41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1904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dirty="0" smtClean="0"/>
              <a:t>PDO::FETCH_NUM </a:t>
            </a:r>
          </a:p>
          <a:p>
            <a:pPr>
              <a:buNone/>
            </a:pPr>
            <a:r>
              <a:rPr lang="en-US" sz="1600" dirty="0" smtClean="0"/>
              <a:t>- Retrieves data from a database query as a numeric array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firstname,city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(PDO::FETCH_NUM);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133600"/>
            <a:ext cx="2743200" cy="43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PDO::FETCH_COLUMN</a:t>
            </a:r>
          </a:p>
          <a:p>
            <a:pPr>
              <a:buNone/>
            </a:pPr>
            <a:r>
              <a:rPr lang="en-US" sz="1600" dirty="0" smtClean="0"/>
              <a:t>- Get plain one-dimensional array.</a:t>
            </a:r>
          </a:p>
          <a:p>
            <a:pPr>
              <a:buNone/>
            </a:pPr>
            <a:r>
              <a:rPr lang="en-US" sz="1600" dirty="0" smtClean="0"/>
              <a:t>- First column (from select items first one) will be fetched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city,firstname</a:t>
            </a:r>
            <a:r>
              <a:rPr lang="en-US" sz="1600" dirty="0" smtClean="0"/>
              <a:t> 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(PDO::FETCH_COLUMN);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419600"/>
            <a:ext cx="1752600" cy="174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14800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334000" cy="2133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700" b="1" dirty="0" smtClean="0"/>
              <a:t>PDO::FETCH_GROUP</a:t>
            </a:r>
          </a:p>
          <a:p>
            <a:pPr>
              <a:buNone/>
            </a:pPr>
            <a:r>
              <a:rPr lang="en-US" sz="1600" dirty="0" smtClean="0"/>
              <a:t>This mode groups the returned rows into a nested array, </a:t>
            </a:r>
          </a:p>
          <a:p>
            <a:pPr>
              <a:buNone/>
            </a:pPr>
            <a:r>
              <a:rPr lang="en-US" sz="1600" dirty="0" smtClean="0"/>
              <a:t>where indexes will be unique values from the first column, and </a:t>
            </a:r>
          </a:p>
          <a:p>
            <a:pPr>
              <a:buNone/>
            </a:pPr>
            <a:r>
              <a:rPr lang="en-US" sz="1600" dirty="0" smtClean="0"/>
              <a:t>values will be arrays similar to ones returned by regular 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(). 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city,firstname,lastname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phone 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(PDO::FETCH_GROUP);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371600"/>
            <a:ext cx="3096727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190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/>
              <a:t>PDO::FETCH_GROUP | PDO::FETCH_COLUMN</a:t>
            </a:r>
          </a:p>
          <a:p>
            <a:pPr>
              <a:buNone/>
            </a:pPr>
            <a:r>
              <a:rPr lang="en-US" sz="1600" dirty="0" smtClean="0"/>
              <a:t>This one groups the first column with all values from the second column.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city,firstname,lastname,phone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(PDO::FETCH_GROUP | PDO::FETCH_COLUMN);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133600"/>
            <a:ext cx="1928813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PDO::FETCH_BOTH</a:t>
            </a:r>
          </a:p>
          <a:p>
            <a:pPr>
              <a:buNone/>
            </a:pPr>
            <a:r>
              <a:rPr lang="en-US" sz="1600" dirty="0" smtClean="0"/>
              <a:t>- Retrieves data from a database query as an associative array and a numeric array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</a:t>
            </a:r>
            <a:r>
              <a:rPr lang="en-US" sz="1600" dirty="0" err="1" smtClean="0"/>
              <a:t>firstname,city</a:t>
            </a:r>
            <a:r>
              <a:rPr lang="en-US" sz="1600" dirty="0" smtClean="0"/>
              <a:t> FROM students");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(PDO::FETCH_BOTH);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10013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447800"/>
            <a:ext cx="25908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- It is </a:t>
            </a:r>
            <a:r>
              <a:rPr lang="en-US" sz="1800" dirty="0" smtClean="0"/>
              <a:t>used to return only distinct (different) </a:t>
            </a:r>
            <a:r>
              <a:rPr lang="en-US" sz="1800" dirty="0" smtClean="0"/>
              <a:t>values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Example: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distinct(city) FROM students</a:t>
            </a:r>
            <a:r>
              <a:rPr lang="en-US" sz="1800" dirty="0" smtClean="0"/>
              <a:t>");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statement-&gt;execute();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10013"/>
            <a:ext cx="4710113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514600"/>
            <a:ext cx="21336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560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Select Data</vt:lpstr>
      <vt:lpstr>Select Query</vt:lpstr>
      <vt:lpstr>Select Query (…)</vt:lpstr>
      <vt:lpstr>Select Query (…)</vt:lpstr>
      <vt:lpstr>Select Query (…)</vt:lpstr>
      <vt:lpstr>Select Query (…)</vt:lpstr>
      <vt:lpstr>Select Query (…)</vt:lpstr>
      <vt:lpstr>Select Query (…)</vt:lpstr>
      <vt:lpstr>Distinct Statement</vt:lpstr>
      <vt:lpstr>MIN() and MAX () Functions</vt:lpstr>
      <vt:lpstr>COUNT(), SUM(), AVG() Functions</vt:lpstr>
      <vt:lpstr>COUNT(), SUM(), AVG() …</vt:lpstr>
      <vt:lpstr>COUNT(), SUM(), AVG() …</vt:lpstr>
      <vt:lpstr>COUNT(), SUM(), AVG()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233</cp:revision>
  <dcterms:created xsi:type="dcterms:W3CDTF">2006-08-16T00:00:00Z</dcterms:created>
  <dcterms:modified xsi:type="dcterms:W3CDTF">2023-01-29T20:02:37Z</dcterms:modified>
</cp:coreProperties>
</file>