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table_name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SET column1=value, column2=value2,...</a:t>
            </a:r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some_column</a:t>
            </a:r>
            <a:r>
              <a:rPr lang="en-US" sz="1800" dirty="0" smtClean="0"/>
              <a:t>=</a:t>
            </a:r>
            <a:r>
              <a:rPr lang="en-US" sz="1800" dirty="0" err="1" smtClean="0"/>
              <a:t>some_value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-&gt;prepare("UPDATE students SET city=? WHERE id=?");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smtClean="0"/>
              <a:t>statement-&gt;execute(['Jessore',7]);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Update Data</vt:lpstr>
      <vt:lpstr>Update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156</cp:revision>
  <dcterms:created xsi:type="dcterms:W3CDTF">2006-08-16T00:00:00Z</dcterms:created>
  <dcterms:modified xsi:type="dcterms:W3CDTF">2023-01-29T18:43:03Z</dcterms:modified>
</cp:coreProperties>
</file>